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 id="2147483790" r:id="rId9"/>
    <p:sldMasterId id="2147483863" r:id="rId10"/>
    <p:sldMasterId id="2147483886" r:id="rId11"/>
    <p:sldMasterId id="2147483909" r:id="rId12"/>
    <p:sldMasterId id="2147483932" r:id="rId13"/>
    <p:sldMasterId id="2147483946" r:id="rId14"/>
  </p:sldMasterIdLst>
  <p:notesMasterIdLst>
    <p:notesMasterId r:id="rId74"/>
  </p:notesMasterIdLst>
  <p:sldIdLst>
    <p:sldId id="419" r:id="rId15"/>
    <p:sldId id="422" r:id="rId16"/>
    <p:sldId id="488" r:id="rId17"/>
    <p:sldId id="492" r:id="rId18"/>
    <p:sldId id="4173" r:id="rId19"/>
    <p:sldId id="490" r:id="rId20"/>
    <p:sldId id="444" r:id="rId21"/>
    <p:sldId id="268" r:id="rId22"/>
    <p:sldId id="491" r:id="rId23"/>
    <p:sldId id="345" r:id="rId24"/>
    <p:sldId id="487" r:id="rId25"/>
    <p:sldId id="445" r:id="rId26"/>
    <p:sldId id="471" r:id="rId27"/>
    <p:sldId id="486" r:id="rId28"/>
    <p:sldId id="484" r:id="rId29"/>
    <p:sldId id="482" r:id="rId30"/>
    <p:sldId id="483" r:id="rId31"/>
    <p:sldId id="475" r:id="rId32"/>
    <p:sldId id="493" r:id="rId33"/>
    <p:sldId id="350" r:id="rId34"/>
    <p:sldId id="489" r:id="rId35"/>
    <p:sldId id="514" r:id="rId36"/>
    <p:sldId id="516" r:id="rId37"/>
    <p:sldId id="261" r:id="rId38"/>
    <p:sldId id="517" r:id="rId39"/>
    <p:sldId id="525" r:id="rId40"/>
    <p:sldId id="526" r:id="rId41"/>
    <p:sldId id="529" r:id="rId42"/>
    <p:sldId id="530" r:id="rId43"/>
    <p:sldId id="528" r:id="rId44"/>
    <p:sldId id="519" r:id="rId45"/>
    <p:sldId id="283" r:id="rId46"/>
    <p:sldId id="4171" r:id="rId47"/>
    <p:sldId id="258" r:id="rId48"/>
    <p:sldId id="259" r:id="rId49"/>
    <p:sldId id="4172" r:id="rId50"/>
    <p:sldId id="296" r:id="rId51"/>
    <p:sldId id="263" r:id="rId52"/>
    <p:sldId id="306" r:id="rId53"/>
    <p:sldId id="307" r:id="rId54"/>
    <p:sldId id="302" r:id="rId55"/>
    <p:sldId id="303" r:id="rId56"/>
    <p:sldId id="301" r:id="rId57"/>
    <p:sldId id="4175" r:id="rId58"/>
    <p:sldId id="285" r:id="rId59"/>
    <p:sldId id="4159" r:id="rId60"/>
    <p:sldId id="4166" r:id="rId61"/>
    <p:sldId id="4167" r:id="rId62"/>
    <p:sldId id="4170" r:id="rId63"/>
    <p:sldId id="4169" r:id="rId64"/>
    <p:sldId id="257" r:id="rId65"/>
    <p:sldId id="420" r:id="rId66"/>
    <p:sldId id="4168" r:id="rId67"/>
    <p:sldId id="513" r:id="rId68"/>
    <p:sldId id="4174" r:id="rId69"/>
    <p:sldId id="426" r:id="rId70"/>
    <p:sldId id="518" r:id="rId71"/>
    <p:sldId id="256" r:id="rId72"/>
    <p:sldId id="421" r:id="rId7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E"/>
    <a:srgbClr val="B3CFD4"/>
    <a:srgbClr val="E0E1DD"/>
    <a:srgbClr val="FCD450"/>
    <a:srgbClr val="920075"/>
    <a:srgbClr val="91D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64DC4-301C-4103-96AB-F07BDB165F4F}" v="1" dt="2025-05-13T19:39:17.627"/>
    <p1510:client id="{4B36ABB0-087F-44F1-8FC0-EA40657DB91B}" v="9" dt="2025-05-14T19:32:17.212"/>
    <p1510:client id="{9CE66866-35ED-46D4-BA1C-190DB8F2D893}" v="33" dt="2025-05-14T12:20:08.645"/>
    <p1510:client id="{D5248717-7049-4FDA-8B76-5A2754117168}" v="1565" dt="2025-05-14T19:24:54.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d, Erica (VITA)" userId="949b437b-b7d4-49e7-a48f-e3ad3af8dbf4" providerId="ADAL" clId="{9CE66866-35ED-46D4-BA1C-190DB8F2D893}"/>
    <pc:docChg chg="undo custSel modSld sldOrd">
      <pc:chgData name="Bland, Erica (VITA)" userId="949b437b-b7d4-49e7-a48f-e3ad3af8dbf4" providerId="ADAL" clId="{9CE66866-35ED-46D4-BA1C-190DB8F2D893}" dt="2025-05-14T12:20:08.645" v="32" actId="20578"/>
      <pc:docMkLst>
        <pc:docMk/>
      </pc:docMkLst>
      <pc:sldChg chg="modSp mod">
        <pc:chgData name="Bland, Erica (VITA)" userId="949b437b-b7d4-49e7-a48f-e3ad3af8dbf4" providerId="ADAL" clId="{9CE66866-35ED-46D4-BA1C-190DB8F2D893}" dt="2025-05-14T12:14:17.222" v="25" actId="1076"/>
        <pc:sldMkLst>
          <pc:docMk/>
          <pc:sldMk cId="2418567481" sldId="258"/>
        </pc:sldMkLst>
        <pc:spChg chg="mod">
          <ac:chgData name="Bland, Erica (VITA)" userId="949b437b-b7d4-49e7-a48f-e3ad3af8dbf4" providerId="ADAL" clId="{9CE66866-35ED-46D4-BA1C-190DB8F2D893}" dt="2025-05-14T12:14:17.222" v="25" actId="1076"/>
          <ac:spMkLst>
            <pc:docMk/>
            <pc:sldMk cId="2418567481" sldId="258"/>
            <ac:spMk id="3" creationId="{DAECE7CE-86CC-1769-6E15-9AB8E10C8ED5}"/>
          </ac:spMkLst>
        </pc:spChg>
      </pc:sldChg>
      <pc:sldChg chg="delSp modSp mod">
        <pc:chgData name="Bland, Erica (VITA)" userId="949b437b-b7d4-49e7-a48f-e3ad3af8dbf4" providerId="ADAL" clId="{9CE66866-35ED-46D4-BA1C-190DB8F2D893}" dt="2025-05-14T12:14:50.712" v="29" actId="21"/>
        <pc:sldMkLst>
          <pc:docMk/>
          <pc:sldMk cId="2420161515" sldId="296"/>
        </pc:sldMkLst>
        <pc:spChg chg="del mod">
          <ac:chgData name="Bland, Erica (VITA)" userId="949b437b-b7d4-49e7-a48f-e3ad3af8dbf4" providerId="ADAL" clId="{9CE66866-35ED-46D4-BA1C-190DB8F2D893}" dt="2025-05-14T12:14:50.712" v="29" actId="21"/>
          <ac:spMkLst>
            <pc:docMk/>
            <pc:sldMk cId="2420161515" sldId="296"/>
            <ac:spMk id="5" creationId="{BB4B3402-9C74-448B-6DAF-865915AEB392}"/>
          </ac:spMkLst>
        </pc:spChg>
      </pc:sldChg>
      <pc:sldChg chg="ord">
        <pc:chgData name="Bland, Erica (VITA)" userId="949b437b-b7d4-49e7-a48f-e3ad3af8dbf4" providerId="ADAL" clId="{9CE66866-35ED-46D4-BA1C-190DB8F2D893}" dt="2025-05-14T12:20:08.645" v="32" actId="20578"/>
        <pc:sldMkLst>
          <pc:docMk/>
          <pc:sldMk cId="727599917" sldId="487"/>
        </pc:sldMkLst>
      </pc:sldChg>
      <pc:sldChg chg="ord">
        <pc:chgData name="Bland, Erica (VITA)" userId="949b437b-b7d4-49e7-a48f-e3ad3af8dbf4" providerId="ADAL" clId="{9CE66866-35ED-46D4-BA1C-190DB8F2D893}" dt="2025-05-14T12:12:37.317" v="0" actId="20578"/>
        <pc:sldMkLst>
          <pc:docMk/>
          <pc:sldMk cId="1728389096" sldId="529"/>
        </pc:sldMkLst>
      </pc:sldChg>
      <pc:sldChg chg="addSp delSp modSp mod">
        <pc:chgData name="Bland, Erica (VITA)" userId="949b437b-b7d4-49e7-a48f-e3ad3af8dbf4" providerId="ADAL" clId="{9CE66866-35ED-46D4-BA1C-190DB8F2D893}" dt="2025-05-14T12:13:57.735" v="24" actId="1076"/>
        <pc:sldMkLst>
          <pc:docMk/>
          <pc:sldMk cId="2803906495" sldId="4171"/>
        </pc:sldMkLst>
        <pc:spChg chg="mod">
          <ac:chgData name="Bland, Erica (VITA)" userId="949b437b-b7d4-49e7-a48f-e3ad3af8dbf4" providerId="ADAL" clId="{9CE66866-35ED-46D4-BA1C-190DB8F2D893}" dt="2025-05-14T12:13:57.735" v="24" actId="1076"/>
          <ac:spMkLst>
            <pc:docMk/>
            <pc:sldMk cId="2803906495" sldId="4171"/>
            <ac:spMk id="2" creationId="{2EEF1587-6F70-9AEF-A679-789FF9217154}"/>
          </ac:spMkLst>
        </pc:spChg>
        <pc:spChg chg="del mod">
          <ac:chgData name="Bland, Erica (VITA)" userId="949b437b-b7d4-49e7-a48f-e3ad3af8dbf4" providerId="ADAL" clId="{9CE66866-35ED-46D4-BA1C-190DB8F2D893}" dt="2025-05-14T12:13:44.072" v="21" actId="21"/>
          <ac:spMkLst>
            <pc:docMk/>
            <pc:sldMk cId="2803906495" sldId="4171"/>
            <ac:spMk id="3" creationId="{CF83B3AD-E4C8-BDE1-76F3-5F16E8395763}"/>
          </ac:spMkLst>
        </pc:spChg>
        <pc:spChg chg="mod">
          <ac:chgData name="Bland, Erica (VITA)" userId="949b437b-b7d4-49e7-a48f-e3ad3af8dbf4" providerId="ADAL" clId="{9CE66866-35ED-46D4-BA1C-190DB8F2D893}" dt="2025-05-14T12:13:33.297" v="19" actId="20577"/>
          <ac:spMkLst>
            <pc:docMk/>
            <pc:sldMk cId="2803906495" sldId="4171"/>
            <ac:spMk id="4" creationId="{CA1D5E98-EFAD-4691-1DC4-3769F0D923C1}"/>
          </ac:spMkLst>
        </pc:spChg>
        <pc:spChg chg="del mod">
          <ac:chgData name="Bland, Erica (VITA)" userId="949b437b-b7d4-49e7-a48f-e3ad3af8dbf4" providerId="ADAL" clId="{9CE66866-35ED-46D4-BA1C-190DB8F2D893}" dt="2025-05-14T12:13:17.955" v="2" actId="21"/>
          <ac:spMkLst>
            <pc:docMk/>
            <pc:sldMk cId="2803906495" sldId="4171"/>
            <ac:spMk id="5" creationId="{0B92B04C-2F4B-2101-C945-12725D2D3396}"/>
          </ac:spMkLst>
        </pc:spChg>
        <pc:spChg chg="add del mod">
          <ac:chgData name="Bland, Erica (VITA)" userId="949b437b-b7d4-49e7-a48f-e3ad3af8dbf4" providerId="ADAL" clId="{9CE66866-35ED-46D4-BA1C-190DB8F2D893}" dt="2025-05-14T12:13:51.456" v="22" actId="21"/>
          <ac:spMkLst>
            <pc:docMk/>
            <pc:sldMk cId="2803906495" sldId="4171"/>
            <ac:spMk id="7" creationId="{82700959-4AB3-4DB8-9773-41594E47899F}"/>
          </ac:spMkLst>
        </pc:spChg>
      </pc:sldChg>
      <pc:sldChg chg="modSp mod">
        <pc:chgData name="Bland, Erica (VITA)" userId="949b437b-b7d4-49e7-a48f-e3ad3af8dbf4" providerId="ADAL" clId="{9CE66866-35ED-46D4-BA1C-190DB8F2D893}" dt="2025-05-14T12:14:33.423" v="27" actId="1076"/>
        <pc:sldMkLst>
          <pc:docMk/>
          <pc:sldMk cId="3327233269" sldId="4172"/>
        </pc:sldMkLst>
        <pc:spChg chg="mod">
          <ac:chgData name="Bland, Erica (VITA)" userId="949b437b-b7d4-49e7-a48f-e3ad3af8dbf4" providerId="ADAL" clId="{9CE66866-35ED-46D4-BA1C-190DB8F2D893}" dt="2025-05-14T12:14:28.259" v="26" actId="1076"/>
          <ac:spMkLst>
            <pc:docMk/>
            <pc:sldMk cId="3327233269" sldId="4172"/>
            <ac:spMk id="3" creationId="{6D4968CB-574A-C390-18E9-0E50216DE050}"/>
          </ac:spMkLst>
        </pc:spChg>
        <pc:spChg chg="mod">
          <ac:chgData name="Bland, Erica (VITA)" userId="949b437b-b7d4-49e7-a48f-e3ad3af8dbf4" providerId="ADAL" clId="{9CE66866-35ED-46D4-BA1C-190DB8F2D893}" dt="2025-05-14T12:14:33.423" v="27" actId="1076"/>
          <ac:spMkLst>
            <pc:docMk/>
            <pc:sldMk cId="3327233269" sldId="4172"/>
            <ac:spMk id="4" creationId="{4B1BE585-E0B5-D8FE-FBF9-F54AD655A10E}"/>
          </ac:spMkLst>
        </pc:spChg>
      </pc:sldChg>
    </pc:docChg>
  </pc:docChgLst>
  <pc:docChgLst>
    <pc:chgData name="Opolski, Johanna (VITA)" userId="S::johanna.opolski@vita.virginia.gov::d193368f-0db6-4ee9-844e-4a3185a057bb" providerId="AD" clId="Web-{A90A0C35-FA18-4201-B422-CBCD347ACDF2}"/>
    <pc:docChg chg="addSld modSld">
      <pc:chgData name="Opolski, Johanna (VITA)" userId="S::johanna.opolski@vita.virginia.gov::d193368f-0db6-4ee9-844e-4a3185a057bb" providerId="AD" clId="Web-{A90A0C35-FA18-4201-B422-CBCD347ACDF2}" dt="2024-07-24T17:58:05.777" v="2" actId="20577"/>
      <pc:docMkLst>
        <pc:docMk/>
      </pc:docMkLst>
      <pc:sldChg chg="modSp add">
        <pc:chgData name="Opolski, Johanna (VITA)" userId="S::johanna.opolski@vita.virginia.gov::d193368f-0db6-4ee9-844e-4a3185a057bb" providerId="AD" clId="Web-{A90A0C35-FA18-4201-B422-CBCD347ACDF2}" dt="2024-07-24T17:58:05.777" v="2" actId="20577"/>
        <pc:sldMkLst>
          <pc:docMk/>
          <pc:sldMk cId="3654051267" sldId="4159"/>
        </pc:sldMkLst>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docChgLst>
    <pc:chgData name="Bland, Erica (VITA)" userId="S::erica.bland@vita.virginia.gov::949b437b-b7d4-49e7-a48f-e3ad3af8dbf4" providerId="AD" clId="Web-{D400115C-AE42-4CAF-8340-3EC813DFEF1B}"/>
    <pc:docChg chg="modSld">
      <pc:chgData name="Bland, Erica (VITA)" userId="S::erica.bland@vita.virginia.gov::949b437b-b7d4-49e7-a48f-e3ad3af8dbf4" providerId="AD" clId="Web-{D400115C-AE42-4CAF-8340-3EC813DFEF1B}" dt="2025-05-12T14:17:00.355" v="124" actId="1076"/>
      <pc:docMkLst>
        <pc:docMk/>
      </pc:docMkLst>
      <pc:sldChg chg="modSp">
        <pc:chgData name="Bland, Erica (VITA)" userId="S::erica.bland@vita.virginia.gov::949b437b-b7d4-49e7-a48f-e3ad3af8dbf4" providerId="AD" clId="Web-{D400115C-AE42-4CAF-8340-3EC813DFEF1B}" dt="2025-05-12T14:08:26.597" v="1" actId="20577"/>
        <pc:sldMkLst>
          <pc:docMk/>
          <pc:sldMk cId="0" sldId="256"/>
        </pc:sldMkLst>
        <pc:spChg chg="mod">
          <ac:chgData name="Bland, Erica (VITA)" userId="S::erica.bland@vita.virginia.gov::949b437b-b7d4-49e7-a48f-e3ad3af8dbf4" providerId="AD" clId="Web-{D400115C-AE42-4CAF-8340-3EC813DFEF1B}" dt="2025-05-12T14:08:26.597" v="1" actId="20577"/>
          <ac:spMkLst>
            <pc:docMk/>
            <pc:sldMk cId="0" sldId="256"/>
            <ac:spMk id="12" creationId="{00000000-0000-0000-0000-000000000000}"/>
          </ac:spMkLst>
        </pc:spChg>
      </pc:sldChg>
      <pc:sldChg chg="modSp">
        <pc:chgData name="Bland, Erica (VITA)" userId="S::erica.bland@vita.virginia.gov::949b437b-b7d4-49e7-a48f-e3ad3af8dbf4" providerId="AD" clId="Web-{D400115C-AE42-4CAF-8340-3EC813DFEF1B}" dt="2025-05-12T14:11:02.626" v="3" actId="20577"/>
        <pc:sldMkLst>
          <pc:docMk/>
          <pc:sldMk cId="2420161515" sldId="296"/>
        </pc:sldMkLst>
        <pc:spChg chg="mod">
          <ac:chgData name="Bland, Erica (VITA)" userId="S::erica.bland@vita.virginia.gov::949b437b-b7d4-49e7-a48f-e3ad3af8dbf4" providerId="AD" clId="Web-{D400115C-AE42-4CAF-8340-3EC813DFEF1B}" dt="2025-05-12T14:11:02.626" v="3" actId="20577"/>
          <ac:spMkLst>
            <pc:docMk/>
            <pc:sldMk cId="2420161515" sldId="296"/>
            <ac:spMk id="5" creationId="{BB4B3402-9C74-448B-6DAF-865915AEB392}"/>
          </ac:spMkLst>
        </pc:spChg>
      </pc:sldChg>
      <pc:sldChg chg="modSp">
        <pc:chgData name="Bland, Erica (VITA)" userId="S::erica.bland@vita.virginia.gov::949b437b-b7d4-49e7-a48f-e3ad3af8dbf4" providerId="AD" clId="Web-{D400115C-AE42-4CAF-8340-3EC813DFEF1B}" dt="2025-05-12T14:15:30.497" v="114" actId="20577"/>
        <pc:sldMkLst>
          <pc:docMk/>
          <pc:sldMk cId="505377817" sldId="419"/>
        </pc:sldMkLst>
        <pc:spChg chg="mod">
          <ac:chgData name="Bland, Erica (VITA)" userId="S::erica.bland@vita.virginia.gov::949b437b-b7d4-49e7-a48f-e3ad3af8dbf4" providerId="AD" clId="Web-{D400115C-AE42-4CAF-8340-3EC813DFEF1B}" dt="2025-05-12T14:15:30.497" v="114" actId="20577"/>
          <ac:spMkLst>
            <pc:docMk/>
            <pc:sldMk cId="505377817" sldId="419"/>
            <ac:spMk id="8" creationId="{80B8F47D-265C-FE4C-5E7E-9CC627CDF1B4}"/>
          </ac:spMkLst>
        </pc:spChg>
      </pc:sldChg>
      <pc:sldChg chg="modSp">
        <pc:chgData name="Bland, Erica (VITA)" userId="S::erica.bland@vita.virginia.gov::949b437b-b7d4-49e7-a48f-e3ad3af8dbf4" providerId="AD" clId="Web-{D400115C-AE42-4CAF-8340-3EC813DFEF1B}" dt="2025-05-12T14:15:22.434" v="111"/>
        <pc:sldMkLst>
          <pc:docMk/>
          <pc:sldMk cId="4100398212" sldId="422"/>
        </pc:sldMkLst>
        <pc:graphicFrameChg chg="mod modGraphic">
          <ac:chgData name="Bland, Erica (VITA)" userId="S::erica.bland@vita.virginia.gov::949b437b-b7d4-49e7-a48f-e3ad3af8dbf4" providerId="AD" clId="Web-{D400115C-AE42-4CAF-8340-3EC813DFEF1B}" dt="2025-05-12T14:15:22.434" v="111"/>
          <ac:graphicFrameMkLst>
            <pc:docMk/>
            <pc:sldMk cId="4100398212" sldId="422"/>
            <ac:graphicFrameMk id="6" creationId="{8B17F0F3-691F-F800-9D15-F5D3D114F801}"/>
          </ac:graphicFrameMkLst>
        </pc:graphicFrameChg>
      </pc:sldChg>
      <pc:sldChg chg="delSp modSp">
        <pc:chgData name="Bland, Erica (VITA)" userId="S::erica.bland@vita.virginia.gov::949b437b-b7d4-49e7-a48f-e3ad3af8dbf4" providerId="AD" clId="Web-{D400115C-AE42-4CAF-8340-3EC813DFEF1B}" dt="2025-05-12T14:15:47.809" v="120" actId="20577"/>
        <pc:sldMkLst>
          <pc:docMk/>
          <pc:sldMk cId="219098567" sldId="514"/>
        </pc:sldMkLst>
        <pc:spChg chg="mod">
          <ac:chgData name="Bland, Erica (VITA)" userId="S::erica.bland@vita.virginia.gov::949b437b-b7d4-49e7-a48f-e3ad3af8dbf4" providerId="AD" clId="Web-{D400115C-AE42-4CAF-8340-3EC813DFEF1B}" dt="2025-05-12T14:15:47.809" v="120" actId="20577"/>
          <ac:spMkLst>
            <pc:docMk/>
            <pc:sldMk cId="219098567" sldId="514"/>
            <ac:spMk id="12" creationId="{55753969-A3BD-83AF-7FE4-8C330BB6994E}"/>
          </ac:spMkLst>
        </pc:spChg>
        <pc:spChg chg="del mod">
          <ac:chgData name="Bland, Erica (VITA)" userId="S::erica.bland@vita.virginia.gov::949b437b-b7d4-49e7-a48f-e3ad3af8dbf4" providerId="AD" clId="Web-{D400115C-AE42-4CAF-8340-3EC813DFEF1B}" dt="2025-05-12T14:15:41.278" v="115"/>
          <ac:spMkLst>
            <pc:docMk/>
            <pc:sldMk cId="219098567" sldId="514"/>
            <ac:spMk id="14" creationId="{1C737ABC-1A9D-B2EA-B60B-C7E539F4C9CD}"/>
          </ac:spMkLst>
        </pc:spChg>
      </pc:sldChg>
      <pc:sldChg chg="modSp">
        <pc:chgData name="Bland, Erica (VITA)" userId="S::erica.bland@vita.virginia.gov::949b437b-b7d4-49e7-a48f-e3ad3af8dbf4" providerId="AD" clId="Web-{D400115C-AE42-4CAF-8340-3EC813DFEF1B}" dt="2025-05-12T14:12:23.547" v="37" actId="20577"/>
        <pc:sldMkLst>
          <pc:docMk/>
          <pc:sldMk cId="3306150839" sldId="516"/>
        </pc:sldMkLst>
        <pc:spChg chg="mod">
          <ac:chgData name="Bland, Erica (VITA)" userId="S::erica.bland@vita.virginia.gov::949b437b-b7d4-49e7-a48f-e3ad3af8dbf4" providerId="AD" clId="Web-{D400115C-AE42-4CAF-8340-3EC813DFEF1B}" dt="2025-05-12T14:12:23.547" v="37" actId="20577"/>
          <ac:spMkLst>
            <pc:docMk/>
            <pc:sldMk cId="3306150839" sldId="516"/>
            <ac:spMk id="2" creationId="{D6F7F8A0-72CA-B9F1-9597-012ED094CBB0}"/>
          </ac:spMkLst>
        </pc:spChg>
      </pc:sldChg>
      <pc:sldChg chg="modSp">
        <pc:chgData name="Bland, Erica (VITA)" userId="S::erica.bland@vita.virginia.gov::949b437b-b7d4-49e7-a48f-e3ad3af8dbf4" providerId="AD" clId="Web-{D400115C-AE42-4CAF-8340-3EC813DFEF1B}" dt="2025-05-12T14:16:02.324" v="123" actId="20577"/>
        <pc:sldMkLst>
          <pc:docMk/>
          <pc:sldMk cId="416291967" sldId="525"/>
        </pc:sldMkLst>
        <pc:spChg chg="mod">
          <ac:chgData name="Bland, Erica (VITA)" userId="S::erica.bland@vita.virginia.gov::949b437b-b7d4-49e7-a48f-e3ad3af8dbf4" providerId="AD" clId="Web-{D400115C-AE42-4CAF-8340-3EC813DFEF1B}" dt="2025-05-12T14:16:02.324" v="123" actId="20577"/>
          <ac:spMkLst>
            <pc:docMk/>
            <pc:sldMk cId="416291967" sldId="525"/>
            <ac:spMk id="4" creationId="{3264A242-1957-CE3D-61A9-F3950A31ACC3}"/>
          </ac:spMkLst>
        </pc:spChg>
      </pc:sldChg>
      <pc:sldChg chg="modSp">
        <pc:chgData name="Bland, Erica (VITA)" userId="S::erica.bland@vita.virginia.gov::949b437b-b7d4-49e7-a48f-e3ad3af8dbf4" providerId="AD" clId="Web-{D400115C-AE42-4CAF-8340-3EC813DFEF1B}" dt="2025-05-12T14:17:00.355" v="124" actId="1076"/>
        <pc:sldMkLst>
          <pc:docMk/>
          <pc:sldMk cId="2280382216" sldId="526"/>
        </pc:sldMkLst>
        <pc:spChg chg="mod">
          <ac:chgData name="Bland, Erica (VITA)" userId="S::erica.bland@vita.virginia.gov::949b437b-b7d4-49e7-a48f-e3ad3af8dbf4" providerId="AD" clId="Web-{D400115C-AE42-4CAF-8340-3EC813DFEF1B}" dt="2025-05-12T14:17:00.355" v="124" actId="1076"/>
          <ac:spMkLst>
            <pc:docMk/>
            <pc:sldMk cId="2280382216" sldId="526"/>
            <ac:spMk id="2" creationId="{796AC0F2-E2B9-477C-EFDF-79C5FC2E6700}"/>
          </ac:spMkLst>
        </pc:spChg>
      </pc:sldChg>
    </pc:docChg>
  </pc:docChgLst>
  <pc:docChgLst>
    <pc:chgData name="Kropka, Joshua (VITA)" userId="df996276-23cc-4e1c-93d8-ed5b39eec526" providerId="ADAL" clId="{D5248717-7049-4FDA-8B76-5A2754117168}"/>
    <pc:docChg chg="undo redo custSel addSld delSld modSld sldOrd addMainMaster delMainMaster">
      <pc:chgData name="Kropka, Joshua (VITA)" userId="df996276-23cc-4e1c-93d8-ed5b39eec526" providerId="ADAL" clId="{D5248717-7049-4FDA-8B76-5A2754117168}" dt="2025-05-14T19:24:48.106" v="5075"/>
      <pc:docMkLst>
        <pc:docMk/>
      </pc:docMkLst>
      <pc:sldChg chg="addSp delSp modSp mod">
        <pc:chgData name="Kropka, Joshua (VITA)" userId="df996276-23cc-4e1c-93d8-ed5b39eec526" providerId="ADAL" clId="{D5248717-7049-4FDA-8B76-5A2754117168}" dt="2025-05-13T13:21:01.497" v="3942" actId="2711"/>
        <pc:sldMkLst>
          <pc:docMk/>
          <pc:sldMk cId="3846033242" sldId="257"/>
        </pc:sldMkLst>
        <pc:spChg chg="mod">
          <ac:chgData name="Kropka, Joshua (VITA)" userId="df996276-23cc-4e1c-93d8-ed5b39eec526" providerId="ADAL" clId="{D5248717-7049-4FDA-8B76-5A2754117168}" dt="2025-05-13T13:18:53.717" v="3864" actId="255"/>
          <ac:spMkLst>
            <pc:docMk/>
            <pc:sldMk cId="3846033242" sldId="257"/>
            <ac:spMk id="4" creationId="{F74C7C34-A8AA-4680-BDF8-72A8222C590A}"/>
          </ac:spMkLst>
        </pc:spChg>
        <pc:spChg chg="add mod">
          <ac:chgData name="Kropka, Joshua (VITA)" userId="df996276-23cc-4e1c-93d8-ed5b39eec526" providerId="ADAL" clId="{D5248717-7049-4FDA-8B76-5A2754117168}" dt="2025-05-13T13:21:01.497" v="3942" actId="2711"/>
          <ac:spMkLst>
            <pc:docMk/>
            <pc:sldMk cId="3846033242" sldId="257"/>
            <ac:spMk id="5" creationId="{6F00A1A2-5AC2-7784-F3D8-BC00AA5FEFCF}"/>
          </ac:spMkLst>
        </pc:spChg>
      </pc:sldChg>
      <pc:sldChg chg="add del">
        <pc:chgData name="Kropka, Joshua (VITA)" userId="df996276-23cc-4e1c-93d8-ed5b39eec526" providerId="ADAL" clId="{D5248717-7049-4FDA-8B76-5A2754117168}" dt="2025-05-12T18:01:16.256" v="3683"/>
        <pc:sldMkLst>
          <pc:docMk/>
          <pc:sldMk cId="2418567481" sldId="258"/>
        </pc:sldMkLst>
      </pc:sldChg>
      <pc:sldChg chg="add del">
        <pc:chgData name="Kropka, Joshua (VITA)" userId="df996276-23cc-4e1c-93d8-ed5b39eec526" providerId="ADAL" clId="{D5248717-7049-4FDA-8B76-5A2754117168}" dt="2025-05-12T18:01:16.256" v="3683"/>
        <pc:sldMkLst>
          <pc:docMk/>
          <pc:sldMk cId="1612987961" sldId="259"/>
        </pc:sldMkLst>
      </pc:sldChg>
      <pc:sldChg chg="add del">
        <pc:chgData name="Kropka, Joshua (VITA)" userId="df996276-23cc-4e1c-93d8-ed5b39eec526" providerId="ADAL" clId="{D5248717-7049-4FDA-8B76-5A2754117168}" dt="2025-05-14T19:24:48.106" v="5075"/>
        <pc:sldMkLst>
          <pc:docMk/>
          <pc:sldMk cId="435067548" sldId="261"/>
        </pc:sldMkLst>
      </pc:sldChg>
      <pc:sldChg chg="modSp add del mod">
        <pc:chgData name="Kropka, Joshua (VITA)" userId="df996276-23cc-4e1c-93d8-ed5b39eec526" providerId="ADAL" clId="{D5248717-7049-4FDA-8B76-5A2754117168}" dt="2025-05-12T18:01:21.424" v="3684" actId="47"/>
        <pc:sldMkLst>
          <pc:docMk/>
          <pc:sldMk cId="1899907393" sldId="263"/>
        </pc:sldMkLst>
      </pc:sldChg>
      <pc:sldChg chg="add del">
        <pc:chgData name="Kropka, Joshua (VITA)" userId="df996276-23cc-4e1c-93d8-ed5b39eec526" providerId="ADAL" clId="{D5248717-7049-4FDA-8B76-5A2754117168}" dt="2025-05-14T19:24:48.106" v="5075"/>
        <pc:sldMkLst>
          <pc:docMk/>
          <pc:sldMk cId="1329746698" sldId="283"/>
        </pc:sldMkLst>
      </pc:sldChg>
      <pc:sldChg chg="add del">
        <pc:chgData name="Kropka, Joshua (VITA)" userId="df996276-23cc-4e1c-93d8-ed5b39eec526" providerId="ADAL" clId="{D5248717-7049-4FDA-8B76-5A2754117168}" dt="2025-05-12T18:01:21.424" v="3684" actId="47"/>
        <pc:sldMkLst>
          <pc:docMk/>
          <pc:sldMk cId="4125153031" sldId="285"/>
        </pc:sldMkLst>
      </pc:sldChg>
      <pc:sldChg chg="add ord">
        <pc:chgData name="Kropka, Joshua (VITA)" userId="df996276-23cc-4e1c-93d8-ed5b39eec526" providerId="ADAL" clId="{D5248717-7049-4FDA-8B76-5A2754117168}" dt="2025-04-29T19:52:33.874" v="2459"/>
        <pc:sldMkLst>
          <pc:docMk/>
          <pc:sldMk cId="3972873963" sldId="291"/>
        </pc:sldMkLst>
      </pc:sldChg>
      <pc:sldChg chg="add del">
        <pc:chgData name="Kropka, Joshua (VITA)" userId="df996276-23cc-4e1c-93d8-ed5b39eec526" providerId="ADAL" clId="{D5248717-7049-4FDA-8B76-5A2754117168}" dt="2025-05-12T18:01:21.424" v="3684" actId="47"/>
        <pc:sldMkLst>
          <pc:docMk/>
          <pc:sldMk cId="2420161515" sldId="296"/>
        </pc:sldMkLst>
      </pc:sldChg>
      <pc:sldChg chg="add del">
        <pc:chgData name="Kropka, Joshua (VITA)" userId="df996276-23cc-4e1c-93d8-ed5b39eec526" providerId="ADAL" clId="{D5248717-7049-4FDA-8B76-5A2754117168}" dt="2025-05-12T18:01:21.424" v="3684" actId="47"/>
        <pc:sldMkLst>
          <pc:docMk/>
          <pc:sldMk cId="2688903540" sldId="301"/>
        </pc:sldMkLst>
      </pc:sldChg>
      <pc:sldChg chg="modSp add del mod">
        <pc:chgData name="Kropka, Joshua (VITA)" userId="df996276-23cc-4e1c-93d8-ed5b39eec526" providerId="ADAL" clId="{D5248717-7049-4FDA-8B76-5A2754117168}" dt="2025-05-12T18:01:21.424" v="3684" actId="47"/>
        <pc:sldMkLst>
          <pc:docMk/>
          <pc:sldMk cId="265774619" sldId="302"/>
        </pc:sldMkLst>
      </pc:sldChg>
      <pc:sldChg chg="modSp add del mod">
        <pc:chgData name="Kropka, Joshua (VITA)" userId="df996276-23cc-4e1c-93d8-ed5b39eec526" providerId="ADAL" clId="{D5248717-7049-4FDA-8B76-5A2754117168}" dt="2025-05-12T18:01:21.424" v="3684" actId="47"/>
        <pc:sldMkLst>
          <pc:docMk/>
          <pc:sldMk cId="2667107836" sldId="303"/>
        </pc:sldMkLst>
      </pc:sldChg>
      <pc:sldChg chg="add del">
        <pc:chgData name="Kropka, Joshua (VITA)" userId="df996276-23cc-4e1c-93d8-ed5b39eec526" providerId="ADAL" clId="{D5248717-7049-4FDA-8B76-5A2754117168}" dt="2025-05-12T18:01:21.424" v="3684" actId="47"/>
        <pc:sldMkLst>
          <pc:docMk/>
          <pc:sldMk cId="685708746" sldId="306"/>
        </pc:sldMkLst>
      </pc:sldChg>
      <pc:sldChg chg="add del">
        <pc:chgData name="Kropka, Joshua (VITA)" userId="df996276-23cc-4e1c-93d8-ed5b39eec526" providerId="ADAL" clId="{D5248717-7049-4FDA-8B76-5A2754117168}" dt="2025-05-12T18:01:21.424" v="3684" actId="47"/>
        <pc:sldMkLst>
          <pc:docMk/>
          <pc:sldMk cId="864355799" sldId="307"/>
        </pc:sldMkLst>
      </pc:sldChg>
      <pc:sldChg chg="modSp mod">
        <pc:chgData name="Kropka, Joshua (VITA)" userId="df996276-23cc-4e1c-93d8-ed5b39eec526" providerId="ADAL" clId="{D5248717-7049-4FDA-8B76-5A2754117168}" dt="2025-05-14T16:58:24.805" v="5072" actId="14100"/>
        <pc:sldMkLst>
          <pc:docMk/>
          <pc:sldMk cId="505377817" sldId="419"/>
        </pc:sldMkLst>
        <pc:spChg chg="mod">
          <ac:chgData name="Kropka, Joshua (VITA)" userId="df996276-23cc-4e1c-93d8-ed5b39eec526" providerId="ADAL" clId="{D5248717-7049-4FDA-8B76-5A2754117168}" dt="2025-05-14T16:58:24.805" v="5072" actId="14100"/>
          <ac:spMkLst>
            <pc:docMk/>
            <pc:sldMk cId="505377817" sldId="419"/>
            <ac:spMk id="8" creationId="{80B8F47D-265C-FE4C-5E7E-9CC627CDF1B4}"/>
          </ac:spMkLst>
        </pc:spChg>
        <pc:spChg chg="mod">
          <ac:chgData name="Kropka, Joshua (VITA)" userId="df996276-23cc-4e1c-93d8-ed5b39eec526" providerId="ADAL" clId="{D5248717-7049-4FDA-8B76-5A2754117168}" dt="2025-04-14T19:14:08.324" v="246" actId="20577"/>
          <ac:spMkLst>
            <pc:docMk/>
            <pc:sldMk cId="505377817" sldId="419"/>
            <ac:spMk id="13" creationId="{989961A3-7D80-8578-30E3-5DA71CC75BF2}"/>
          </ac:spMkLst>
        </pc:spChg>
      </pc:sldChg>
      <pc:sldChg chg="delSp modSp mod ord">
        <pc:chgData name="Kropka, Joshua (VITA)" userId="df996276-23cc-4e1c-93d8-ed5b39eec526" providerId="ADAL" clId="{D5248717-7049-4FDA-8B76-5A2754117168}" dt="2025-05-13T19:58:48.967" v="5046" actId="20577"/>
        <pc:sldMkLst>
          <pc:docMk/>
          <pc:sldMk cId="4100398212" sldId="422"/>
        </pc:sldMkLst>
        <pc:graphicFrameChg chg="mod modGraphic">
          <ac:chgData name="Kropka, Joshua (VITA)" userId="df996276-23cc-4e1c-93d8-ed5b39eec526" providerId="ADAL" clId="{D5248717-7049-4FDA-8B76-5A2754117168}" dt="2025-05-13T19:58:48.967" v="5046" actId="20577"/>
          <ac:graphicFrameMkLst>
            <pc:docMk/>
            <pc:sldMk cId="4100398212" sldId="422"/>
            <ac:graphicFrameMk id="6" creationId="{8B17F0F3-691F-F800-9D15-F5D3D114F801}"/>
          </ac:graphicFrameMkLst>
        </pc:graphicFrameChg>
      </pc:sldChg>
      <pc:sldChg chg="mod modShow">
        <pc:chgData name="Kropka, Joshua (VITA)" userId="df996276-23cc-4e1c-93d8-ed5b39eec526" providerId="ADAL" clId="{D5248717-7049-4FDA-8B76-5A2754117168}" dt="2025-04-14T19:17:06.100" v="259" actId="729"/>
        <pc:sldMkLst>
          <pc:docMk/>
          <pc:sldMk cId="2159154844" sldId="423"/>
        </pc:sldMkLst>
      </pc:sldChg>
      <pc:sldChg chg="modSp mod">
        <pc:chgData name="Kropka, Joshua (VITA)" userId="df996276-23cc-4e1c-93d8-ed5b39eec526" providerId="ADAL" clId="{D5248717-7049-4FDA-8B76-5A2754117168}" dt="2025-05-13T17:53:34.397" v="4615" actId="14100"/>
        <pc:sldMkLst>
          <pc:docMk/>
          <pc:sldMk cId="493909176" sldId="426"/>
        </pc:sldMkLst>
        <pc:spChg chg="mod">
          <ac:chgData name="Kropka, Joshua (VITA)" userId="df996276-23cc-4e1c-93d8-ed5b39eec526" providerId="ADAL" clId="{D5248717-7049-4FDA-8B76-5A2754117168}" dt="2025-05-13T17:53:19.049" v="4612" actId="113"/>
          <ac:spMkLst>
            <pc:docMk/>
            <pc:sldMk cId="493909176" sldId="426"/>
            <ac:spMk id="5" creationId="{C89AABD8-BBC2-8181-EBF7-7ACADED79305}"/>
          </ac:spMkLst>
        </pc:spChg>
        <pc:picChg chg="mod">
          <ac:chgData name="Kropka, Joshua (VITA)" userId="df996276-23cc-4e1c-93d8-ed5b39eec526" providerId="ADAL" clId="{D5248717-7049-4FDA-8B76-5A2754117168}" dt="2025-05-13T17:53:34.397" v="4615" actId="14100"/>
          <ac:picMkLst>
            <pc:docMk/>
            <pc:sldMk cId="493909176" sldId="426"/>
            <ac:picMk id="3" creationId="{E3BC35F7-910B-B71D-C8BA-48137C8A5A31}"/>
          </ac:picMkLst>
        </pc:picChg>
      </pc:sldChg>
      <pc:sldChg chg="modSp mod">
        <pc:chgData name="Kropka, Joshua (VITA)" userId="df996276-23cc-4e1c-93d8-ed5b39eec526" providerId="ADAL" clId="{D5248717-7049-4FDA-8B76-5A2754117168}" dt="2025-04-29T19:54:59.495" v="2461" actId="20577"/>
        <pc:sldMkLst>
          <pc:docMk/>
          <pc:sldMk cId="1026044947" sldId="513"/>
        </pc:sldMkLst>
        <pc:spChg chg="mod">
          <ac:chgData name="Kropka, Joshua (VITA)" userId="df996276-23cc-4e1c-93d8-ed5b39eec526" providerId="ADAL" clId="{D5248717-7049-4FDA-8B76-5A2754117168}" dt="2025-04-29T19:54:59.495" v="2461" actId="20577"/>
          <ac:spMkLst>
            <pc:docMk/>
            <pc:sldMk cId="1026044947" sldId="513"/>
            <ac:spMk id="9" creationId="{D032D2B4-E221-0F23-2782-C248D04BCAAF}"/>
          </ac:spMkLst>
        </pc:spChg>
      </pc:sldChg>
      <pc:sldChg chg="add del">
        <pc:chgData name="Kropka, Joshua (VITA)" userId="df996276-23cc-4e1c-93d8-ed5b39eec526" providerId="ADAL" clId="{D5248717-7049-4FDA-8B76-5A2754117168}" dt="2025-05-14T19:24:48.106" v="5075"/>
        <pc:sldMkLst>
          <pc:docMk/>
          <pc:sldMk cId="219098567" sldId="514"/>
        </pc:sldMkLst>
      </pc:sldChg>
      <pc:sldChg chg="delSp modSp del mod">
        <pc:chgData name="Kropka, Joshua (VITA)" userId="df996276-23cc-4e1c-93d8-ed5b39eec526" providerId="ADAL" clId="{D5248717-7049-4FDA-8B76-5A2754117168}" dt="2025-04-29T17:26:14.675" v="2051" actId="2696"/>
        <pc:sldMkLst>
          <pc:docMk/>
          <pc:sldMk cId="2414208192" sldId="515"/>
        </pc:sldMkLst>
      </pc:sldChg>
      <pc:sldChg chg="modSp add del mod">
        <pc:chgData name="Kropka, Joshua (VITA)" userId="df996276-23cc-4e1c-93d8-ed5b39eec526" providerId="ADAL" clId="{D5248717-7049-4FDA-8B76-5A2754117168}" dt="2025-05-14T19:24:48.106" v="5075"/>
        <pc:sldMkLst>
          <pc:docMk/>
          <pc:sldMk cId="3306150839" sldId="516"/>
        </pc:sldMkLst>
      </pc:sldChg>
      <pc:sldChg chg="add del">
        <pc:chgData name="Kropka, Joshua (VITA)" userId="df996276-23cc-4e1c-93d8-ed5b39eec526" providerId="ADAL" clId="{D5248717-7049-4FDA-8B76-5A2754117168}" dt="2025-05-14T19:24:48.106" v="5075"/>
        <pc:sldMkLst>
          <pc:docMk/>
          <pc:sldMk cId="2311513319" sldId="517"/>
        </pc:sldMkLst>
      </pc:sldChg>
      <pc:sldChg chg="addSp modSp mod">
        <pc:chgData name="Kropka, Joshua (VITA)" userId="df996276-23cc-4e1c-93d8-ed5b39eec526" providerId="ADAL" clId="{D5248717-7049-4FDA-8B76-5A2754117168}" dt="2025-05-14T16:22:38.804" v="5070" actId="2711"/>
        <pc:sldMkLst>
          <pc:docMk/>
          <pc:sldMk cId="2847306997" sldId="518"/>
        </pc:sldMkLst>
        <pc:spChg chg="mod">
          <ac:chgData name="Kropka, Joshua (VITA)" userId="df996276-23cc-4e1c-93d8-ed5b39eec526" providerId="ADAL" clId="{D5248717-7049-4FDA-8B76-5A2754117168}" dt="2025-05-14T16:21:18.720" v="5060" actId="1076"/>
          <ac:spMkLst>
            <pc:docMk/>
            <pc:sldMk cId="2847306997" sldId="518"/>
            <ac:spMk id="2" creationId="{4B5988E2-AFA0-EAEB-7BA5-27A66ECAE9BA}"/>
          </ac:spMkLst>
        </pc:spChg>
        <pc:spChg chg="add mod">
          <ac:chgData name="Kropka, Joshua (VITA)" userId="df996276-23cc-4e1c-93d8-ed5b39eec526" providerId="ADAL" clId="{D5248717-7049-4FDA-8B76-5A2754117168}" dt="2025-05-14T16:22:38.804" v="5070" actId="2711"/>
          <ac:spMkLst>
            <pc:docMk/>
            <pc:sldMk cId="2847306997" sldId="518"/>
            <ac:spMk id="3" creationId="{B58953A0-8203-33EA-DD64-1F1560F651B8}"/>
          </ac:spMkLst>
        </pc:spChg>
        <pc:spChg chg="mod">
          <ac:chgData name="Kropka, Joshua (VITA)" userId="df996276-23cc-4e1c-93d8-ed5b39eec526" providerId="ADAL" clId="{D5248717-7049-4FDA-8B76-5A2754117168}" dt="2025-05-14T16:22:11.256" v="5066" actId="1076"/>
          <ac:spMkLst>
            <pc:docMk/>
            <pc:sldMk cId="2847306997" sldId="518"/>
            <ac:spMk id="5" creationId="{C89AABD8-BBC2-8181-EBF7-7ACADED79305}"/>
          </ac:spMkLst>
        </pc:spChg>
        <pc:spChg chg="mod">
          <ac:chgData name="Kropka, Joshua (VITA)" userId="df996276-23cc-4e1c-93d8-ed5b39eec526" providerId="ADAL" clId="{D5248717-7049-4FDA-8B76-5A2754117168}" dt="2025-05-14T16:22:22.954" v="5068" actId="1076"/>
          <ac:spMkLst>
            <pc:docMk/>
            <pc:sldMk cId="2847306997" sldId="518"/>
            <ac:spMk id="10" creationId="{9ECBED20-F11A-3900-5D92-59647BA80D4D}"/>
          </ac:spMkLst>
        </pc:spChg>
        <pc:picChg chg="mod">
          <ac:chgData name="Kropka, Joshua (VITA)" userId="df996276-23cc-4e1c-93d8-ed5b39eec526" providerId="ADAL" clId="{D5248717-7049-4FDA-8B76-5A2754117168}" dt="2025-05-14T16:22:15.903" v="5067" actId="1076"/>
          <ac:picMkLst>
            <pc:docMk/>
            <pc:sldMk cId="2847306997" sldId="518"/>
            <ac:picMk id="7" creationId="{972AA014-F194-B75A-10AE-55D4C102341A}"/>
          </ac:picMkLst>
        </pc:picChg>
      </pc:sldChg>
      <pc:sldChg chg="add del">
        <pc:chgData name="Kropka, Joshua (VITA)" userId="df996276-23cc-4e1c-93d8-ed5b39eec526" providerId="ADAL" clId="{D5248717-7049-4FDA-8B76-5A2754117168}" dt="2025-05-14T19:24:48.106" v="5075"/>
        <pc:sldMkLst>
          <pc:docMk/>
          <pc:sldMk cId="454729772" sldId="519"/>
        </pc:sldMkLst>
      </pc:sldChg>
      <pc:sldChg chg="add del">
        <pc:chgData name="Kropka, Joshua (VITA)" userId="df996276-23cc-4e1c-93d8-ed5b39eec526" providerId="ADAL" clId="{D5248717-7049-4FDA-8B76-5A2754117168}" dt="2025-05-14T19:24:48.106" v="5075"/>
        <pc:sldMkLst>
          <pc:docMk/>
          <pc:sldMk cId="416291967" sldId="525"/>
        </pc:sldMkLst>
      </pc:sldChg>
      <pc:sldChg chg="add del">
        <pc:chgData name="Kropka, Joshua (VITA)" userId="df996276-23cc-4e1c-93d8-ed5b39eec526" providerId="ADAL" clId="{D5248717-7049-4FDA-8B76-5A2754117168}" dt="2025-05-14T19:24:48.106" v="5075"/>
        <pc:sldMkLst>
          <pc:docMk/>
          <pc:sldMk cId="2280382216" sldId="526"/>
        </pc:sldMkLst>
      </pc:sldChg>
      <pc:sldChg chg="add del">
        <pc:chgData name="Kropka, Joshua (VITA)" userId="df996276-23cc-4e1c-93d8-ed5b39eec526" providerId="ADAL" clId="{D5248717-7049-4FDA-8B76-5A2754117168}" dt="2025-05-14T19:24:48.106" v="5075"/>
        <pc:sldMkLst>
          <pc:docMk/>
          <pc:sldMk cId="1359290939" sldId="528"/>
        </pc:sldMkLst>
      </pc:sldChg>
      <pc:sldChg chg="add del">
        <pc:chgData name="Kropka, Joshua (VITA)" userId="df996276-23cc-4e1c-93d8-ed5b39eec526" providerId="ADAL" clId="{D5248717-7049-4FDA-8B76-5A2754117168}" dt="2025-05-14T19:24:48.106" v="5075"/>
        <pc:sldMkLst>
          <pc:docMk/>
          <pc:sldMk cId="1728389096" sldId="529"/>
        </pc:sldMkLst>
      </pc:sldChg>
      <pc:sldChg chg="add del">
        <pc:chgData name="Kropka, Joshua (VITA)" userId="df996276-23cc-4e1c-93d8-ed5b39eec526" providerId="ADAL" clId="{D5248717-7049-4FDA-8B76-5A2754117168}" dt="2025-05-14T19:24:48.106" v="5075"/>
        <pc:sldMkLst>
          <pc:docMk/>
          <pc:sldMk cId="4153927665" sldId="530"/>
        </pc:sldMkLst>
      </pc:sldChg>
      <pc:sldChg chg="addSp delSp modSp mod">
        <pc:chgData name="Kropka, Joshua (VITA)" userId="df996276-23cc-4e1c-93d8-ed5b39eec526" providerId="ADAL" clId="{D5248717-7049-4FDA-8B76-5A2754117168}" dt="2025-04-29T19:22:06.115" v="2455" actId="22"/>
        <pc:sldMkLst>
          <pc:docMk/>
          <pc:sldMk cId="3654051267" sldId="4159"/>
        </pc:sldMkLst>
        <pc:spChg chg="mod">
          <ac:chgData name="Kropka, Joshua (VITA)" userId="df996276-23cc-4e1c-93d8-ed5b39eec526" providerId="ADAL" clId="{D5248717-7049-4FDA-8B76-5A2754117168}" dt="2025-04-24T19:38:31.099" v="1810" actId="255"/>
          <ac:spMkLst>
            <pc:docMk/>
            <pc:sldMk cId="3654051267" sldId="4159"/>
            <ac:spMk id="2" creationId="{55DE4932-EA81-92F0-3DBA-CA6251E0B3F0}"/>
          </ac:spMkLst>
        </pc:spChg>
        <pc:spChg chg="mod">
          <ac:chgData name="Kropka, Joshua (VITA)" userId="df996276-23cc-4e1c-93d8-ed5b39eec526" providerId="ADAL" clId="{D5248717-7049-4FDA-8B76-5A2754117168}" dt="2025-04-14T19:13:47.155" v="239" actId="20577"/>
          <ac:spMkLst>
            <pc:docMk/>
            <pc:sldMk cId="3654051267" sldId="4159"/>
            <ac:spMk id="9" creationId="{D032D2B4-E221-0F23-2782-C248D04BCAAF}"/>
          </ac:spMkLst>
        </pc:spChg>
      </pc:sldChg>
      <pc:sldChg chg="new del">
        <pc:chgData name="Kropka, Joshua (VITA)" userId="df996276-23cc-4e1c-93d8-ed5b39eec526" providerId="ADAL" clId="{D5248717-7049-4FDA-8B76-5A2754117168}" dt="2025-04-14T19:14:44.663" v="247" actId="47"/>
        <pc:sldMkLst>
          <pc:docMk/>
          <pc:sldMk cId="365826533" sldId="4160"/>
        </pc:sldMkLst>
      </pc:sldChg>
      <pc:sldChg chg="addSp modSp mod">
        <pc:chgData name="Kropka, Joshua (VITA)" userId="df996276-23cc-4e1c-93d8-ed5b39eec526" providerId="ADAL" clId="{D5248717-7049-4FDA-8B76-5A2754117168}" dt="2025-04-24T19:56:52.022" v="1818" actId="1076"/>
        <pc:sldMkLst>
          <pc:docMk/>
          <pc:sldMk cId="1914904693" sldId="4166"/>
        </pc:sldMkLst>
        <pc:spChg chg="mod">
          <ac:chgData name="Kropka, Joshua (VITA)" userId="df996276-23cc-4e1c-93d8-ed5b39eec526" providerId="ADAL" clId="{D5248717-7049-4FDA-8B76-5A2754117168}" dt="2025-04-24T19:35:38.721" v="1790" actId="27636"/>
          <ac:spMkLst>
            <pc:docMk/>
            <pc:sldMk cId="1914904693" sldId="4166"/>
            <ac:spMk id="2" creationId="{0F249820-FEFA-44B4-C3B4-BCA1EDA4F376}"/>
          </ac:spMkLst>
        </pc:spChg>
        <pc:graphicFrameChg chg="modGraphic">
          <ac:chgData name="Kropka, Joshua (VITA)" userId="df996276-23cc-4e1c-93d8-ed5b39eec526" providerId="ADAL" clId="{D5248717-7049-4FDA-8B76-5A2754117168}" dt="2025-04-24T19:36:42.785" v="1809" actId="20577"/>
          <ac:graphicFrameMkLst>
            <pc:docMk/>
            <pc:sldMk cId="1914904693" sldId="4166"/>
            <ac:graphicFrameMk id="17" creationId="{5A420FBA-72E4-5A4B-3964-9D16976928B1}"/>
          </ac:graphicFrameMkLst>
        </pc:graphicFrameChg>
        <pc:picChg chg="add mod">
          <ac:chgData name="Kropka, Joshua (VITA)" userId="df996276-23cc-4e1c-93d8-ed5b39eec526" providerId="ADAL" clId="{D5248717-7049-4FDA-8B76-5A2754117168}" dt="2025-04-24T19:56:52.022" v="1818" actId="1076"/>
          <ac:picMkLst>
            <pc:docMk/>
            <pc:sldMk cId="1914904693" sldId="4166"/>
            <ac:picMk id="3" creationId="{3A119FB5-E323-30D7-FAFB-257EC59892AF}"/>
          </ac:picMkLst>
        </pc:picChg>
      </pc:sldChg>
      <pc:sldChg chg="addSp delSp modSp new mod">
        <pc:chgData name="Kropka, Joshua (VITA)" userId="df996276-23cc-4e1c-93d8-ed5b39eec526" providerId="ADAL" clId="{D5248717-7049-4FDA-8B76-5A2754117168}" dt="2025-04-29T15:15:26.508" v="1895" actId="732"/>
        <pc:sldMkLst>
          <pc:docMk/>
          <pc:sldMk cId="1292289918" sldId="4167"/>
        </pc:sldMkLst>
        <pc:spChg chg="mod">
          <ac:chgData name="Kropka, Joshua (VITA)" userId="df996276-23cc-4e1c-93d8-ed5b39eec526" providerId="ADAL" clId="{D5248717-7049-4FDA-8B76-5A2754117168}" dt="2025-04-24T19:59:57.144" v="1836" actId="255"/>
          <ac:spMkLst>
            <pc:docMk/>
            <pc:sldMk cId="1292289918" sldId="4167"/>
            <ac:spMk id="2" creationId="{81BB017C-DCFE-A44F-60FC-33D3BB93601D}"/>
          </ac:spMkLst>
        </pc:spChg>
        <pc:spChg chg="add mod">
          <ac:chgData name="Kropka, Joshua (VITA)" userId="df996276-23cc-4e1c-93d8-ed5b39eec526" providerId="ADAL" clId="{D5248717-7049-4FDA-8B76-5A2754117168}" dt="2025-04-24T19:59:16.275" v="1829" actId="14100"/>
          <ac:spMkLst>
            <pc:docMk/>
            <pc:sldMk cId="1292289918" sldId="4167"/>
            <ac:spMk id="3" creationId="{2DE8E7CA-61E0-D083-E2E5-C96741083464}"/>
          </ac:spMkLst>
        </pc:spChg>
        <pc:picChg chg="add mod modCrop">
          <ac:chgData name="Kropka, Joshua (VITA)" userId="df996276-23cc-4e1c-93d8-ed5b39eec526" providerId="ADAL" clId="{D5248717-7049-4FDA-8B76-5A2754117168}" dt="2025-04-29T15:15:26.508" v="1895" actId="732"/>
          <ac:picMkLst>
            <pc:docMk/>
            <pc:sldMk cId="1292289918" sldId="4167"/>
            <ac:picMk id="5" creationId="{D977CADC-D0BF-F5B4-7D51-A9EE5062F5CC}"/>
          </ac:picMkLst>
        </pc:picChg>
      </pc:sldChg>
      <pc:sldChg chg="new del">
        <pc:chgData name="Kropka, Joshua (VITA)" userId="df996276-23cc-4e1c-93d8-ed5b39eec526" providerId="ADAL" clId="{D5248717-7049-4FDA-8B76-5A2754117168}" dt="2025-04-17T19:36:17.262" v="608" actId="2696"/>
        <pc:sldMkLst>
          <pc:docMk/>
          <pc:sldMk cId="412957046" sldId="4168"/>
        </pc:sldMkLst>
      </pc:sldChg>
      <pc:sldChg chg="addSp delSp modSp add mod ord">
        <pc:chgData name="Kropka, Joshua (VITA)" userId="df996276-23cc-4e1c-93d8-ed5b39eec526" providerId="ADAL" clId="{D5248717-7049-4FDA-8B76-5A2754117168}" dt="2025-04-21T16:16:27.064" v="1060" actId="1076"/>
        <pc:sldMkLst>
          <pc:docMk/>
          <pc:sldMk cId="2256008437" sldId="4168"/>
        </pc:sldMkLst>
        <pc:spChg chg="mod">
          <ac:chgData name="Kropka, Joshua (VITA)" userId="df996276-23cc-4e1c-93d8-ed5b39eec526" providerId="ADAL" clId="{D5248717-7049-4FDA-8B76-5A2754117168}" dt="2025-04-21T14:24:51.535" v="689" actId="255"/>
          <ac:spMkLst>
            <pc:docMk/>
            <pc:sldMk cId="2256008437" sldId="4168"/>
            <ac:spMk id="2" creationId="{C7FF95D1-8D46-AB10-A5B4-6ED9627AE3B7}"/>
          </ac:spMkLst>
        </pc:spChg>
        <pc:spChg chg="mod">
          <ac:chgData name="Kropka, Joshua (VITA)" userId="df996276-23cc-4e1c-93d8-ed5b39eec526" providerId="ADAL" clId="{D5248717-7049-4FDA-8B76-5A2754117168}" dt="2025-04-21T15:36:13.305" v="1049" actId="27636"/>
          <ac:spMkLst>
            <pc:docMk/>
            <pc:sldMk cId="2256008437" sldId="4168"/>
            <ac:spMk id="5" creationId="{2C1A8042-BCDD-0CB4-7E95-450A78948D7D}"/>
          </ac:spMkLst>
        </pc:spChg>
        <pc:picChg chg="add mod">
          <ac:chgData name="Kropka, Joshua (VITA)" userId="df996276-23cc-4e1c-93d8-ed5b39eec526" providerId="ADAL" clId="{D5248717-7049-4FDA-8B76-5A2754117168}" dt="2025-04-21T16:16:27.064" v="1060" actId="1076"/>
          <ac:picMkLst>
            <pc:docMk/>
            <pc:sldMk cId="2256008437" sldId="4168"/>
            <ac:picMk id="3" creationId="{8F9CC0EB-89B8-38FE-515E-5FB14CED31FC}"/>
          </ac:picMkLst>
        </pc:picChg>
      </pc:sldChg>
      <pc:sldChg chg="add">
        <pc:chgData name="Kropka, Joshua (VITA)" userId="df996276-23cc-4e1c-93d8-ed5b39eec526" providerId="ADAL" clId="{D5248717-7049-4FDA-8B76-5A2754117168}" dt="2025-04-29T17:26:05.043" v="2050"/>
        <pc:sldMkLst>
          <pc:docMk/>
          <pc:sldMk cId="3380842638" sldId="4169"/>
        </pc:sldMkLst>
      </pc:sldChg>
      <pc:sldChg chg="addSp delSp modSp add mod ord">
        <pc:chgData name="Kropka, Joshua (VITA)" userId="df996276-23cc-4e1c-93d8-ed5b39eec526" providerId="ADAL" clId="{D5248717-7049-4FDA-8B76-5A2754117168}" dt="2025-05-12T19:30:15.500" v="3835" actId="1076"/>
        <pc:sldMkLst>
          <pc:docMk/>
          <pc:sldMk cId="1391862917" sldId="4170"/>
        </pc:sldMkLst>
        <pc:spChg chg="mod">
          <ac:chgData name="Kropka, Joshua (VITA)" userId="df996276-23cc-4e1c-93d8-ed5b39eec526" providerId="ADAL" clId="{D5248717-7049-4FDA-8B76-5A2754117168}" dt="2025-05-09T13:50:30.882" v="2768" actId="20577"/>
          <ac:spMkLst>
            <pc:docMk/>
            <pc:sldMk cId="1391862917" sldId="4170"/>
            <ac:spMk id="2" creationId="{FBF417AC-6FA3-33B7-1EF0-51ED30C68715}"/>
          </ac:spMkLst>
        </pc:spChg>
        <pc:spChg chg="add mod">
          <ac:chgData name="Kropka, Joshua (VITA)" userId="df996276-23cc-4e1c-93d8-ed5b39eec526" providerId="ADAL" clId="{D5248717-7049-4FDA-8B76-5A2754117168}" dt="2025-05-12T19:30:00.949" v="3833" actId="14100"/>
          <ac:spMkLst>
            <pc:docMk/>
            <pc:sldMk cId="1391862917" sldId="4170"/>
            <ac:spMk id="9" creationId="{C667F518-57BC-68E7-FD3F-5B5699E7868E}"/>
          </ac:spMkLst>
        </pc:spChg>
        <pc:picChg chg="add mod modCrop">
          <ac:chgData name="Kropka, Joshua (VITA)" userId="df996276-23cc-4e1c-93d8-ed5b39eec526" providerId="ADAL" clId="{D5248717-7049-4FDA-8B76-5A2754117168}" dt="2025-05-12T19:30:15.500" v="3835" actId="1076"/>
          <ac:picMkLst>
            <pc:docMk/>
            <pc:sldMk cId="1391862917" sldId="4170"/>
            <ac:picMk id="11" creationId="{3856D0CA-37A1-4D26-04D5-142A6D454FF4}"/>
          </ac:picMkLst>
        </pc:picChg>
      </pc:sldChg>
      <pc:sldChg chg="addSp delSp modSp add del mod">
        <pc:chgData name="Kropka, Joshua (VITA)" userId="df996276-23cc-4e1c-93d8-ed5b39eec526" providerId="ADAL" clId="{D5248717-7049-4FDA-8B76-5A2754117168}" dt="2025-04-29T19:22:17.108" v="2457" actId="2696"/>
        <pc:sldMkLst>
          <pc:docMk/>
          <pc:sldMk cId="3039463343" sldId="4170"/>
        </pc:sldMkLst>
      </pc:sldChg>
      <pc:sldChg chg="new add del">
        <pc:chgData name="Kropka, Joshua (VITA)" userId="df996276-23cc-4e1c-93d8-ed5b39eec526" providerId="ADAL" clId="{D5248717-7049-4FDA-8B76-5A2754117168}" dt="2025-04-29T17:29:25.133" v="2055" actId="680"/>
        <pc:sldMkLst>
          <pc:docMk/>
          <pc:sldMk cId="3585388107" sldId="4170"/>
        </pc:sldMkLst>
      </pc:sldChg>
      <pc:sldChg chg="add del">
        <pc:chgData name="Kropka, Joshua (VITA)" userId="df996276-23cc-4e1c-93d8-ed5b39eec526" providerId="ADAL" clId="{D5248717-7049-4FDA-8B76-5A2754117168}" dt="2025-05-12T18:01:16.256" v="3683"/>
        <pc:sldMkLst>
          <pc:docMk/>
          <pc:sldMk cId="2803906495" sldId="4171"/>
        </pc:sldMkLst>
      </pc:sldChg>
      <pc:sldChg chg="addSp delSp add del mod">
        <pc:chgData name="Kropka, Joshua (VITA)" userId="df996276-23cc-4e1c-93d8-ed5b39eec526" providerId="ADAL" clId="{D5248717-7049-4FDA-8B76-5A2754117168}" dt="2025-05-12T18:01:38.451" v="3688" actId="22"/>
        <pc:sldMkLst>
          <pc:docMk/>
          <pc:sldMk cId="3327233269" sldId="4172"/>
        </pc:sldMkLst>
      </pc:sldChg>
      <pc:sldChg chg="addSp delSp modSp add mod">
        <pc:chgData name="Kropka, Joshua (VITA)" userId="df996276-23cc-4e1c-93d8-ed5b39eec526" providerId="ADAL" clId="{D5248717-7049-4FDA-8B76-5A2754117168}" dt="2025-05-13T19:58:25.537" v="5039" actId="20577"/>
        <pc:sldMkLst>
          <pc:docMk/>
          <pc:sldMk cId="2491069933" sldId="4174"/>
        </pc:sldMkLst>
        <pc:spChg chg="mod">
          <ac:chgData name="Kropka, Joshua (VITA)" userId="df996276-23cc-4e1c-93d8-ed5b39eec526" providerId="ADAL" clId="{D5248717-7049-4FDA-8B76-5A2754117168}" dt="2025-05-13T17:45:27.092" v="4003" actId="20577"/>
          <ac:spMkLst>
            <pc:docMk/>
            <pc:sldMk cId="2491069933" sldId="4174"/>
            <ac:spMk id="2" creationId="{4793A2B8-CD61-8BFE-E9F4-4356BBDA2F35}"/>
          </ac:spMkLst>
        </pc:spChg>
        <pc:spChg chg="add mod">
          <ac:chgData name="Kropka, Joshua (VITA)" userId="df996276-23cc-4e1c-93d8-ed5b39eec526" providerId="ADAL" clId="{D5248717-7049-4FDA-8B76-5A2754117168}" dt="2025-05-13T19:58:25.537" v="5039" actId="20577"/>
          <ac:spMkLst>
            <pc:docMk/>
            <pc:sldMk cId="2491069933" sldId="4174"/>
            <ac:spMk id="3" creationId="{081AB6A3-DE4F-588F-C0FA-962ACEC55D46}"/>
          </ac:spMkLst>
        </pc:spChg>
        <pc:spChg chg="del mod">
          <ac:chgData name="Kropka, Joshua (VITA)" userId="df996276-23cc-4e1c-93d8-ed5b39eec526" providerId="ADAL" clId="{D5248717-7049-4FDA-8B76-5A2754117168}" dt="2025-05-13T17:54:34.694" v="4621" actId="478"/>
          <ac:spMkLst>
            <pc:docMk/>
            <pc:sldMk cId="2491069933" sldId="4174"/>
            <ac:spMk id="9" creationId="{F69A58C1-3C08-54E7-B2E8-6C61622AB788}"/>
          </ac:spMkLst>
        </pc:spChg>
        <pc:spChg chg="del mod">
          <ac:chgData name="Kropka, Joshua (VITA)" userId="df996276-23cc-4e1c-93d8-ed5b39eec526" providerId="ADAL" clId="{D5248717-7049-4FDA-8B76-5A2754117168}" dt="2025-05-13T17:28:24.066" v="3983" actId="478"/>
          <ac:spMkLst>
            <pc:docMk/>
            <pc:sldMk cId="2491069933" sldId="4174"/>
            <ac:spMk id="11" creationId="{B07A1628-2BB3-DB5A-435F-3DE288ACDD40}"/>
          </ac:spMkLst>
        </pc:spChg>
        <pc:picChg chg="del">
          <ac:chgData name="Kropka, Joshua (VITA)" userId="df996276-23cc-4e1c-93d8-ed5b39eec526" providerId="ADAL" clId="{D5248717-7049-4FDA-8B76-5A2754117168}" dt="2025-05-13T17:28:18.370" v="3981" actId="478"/>
          <ac:picMkLst>
            <pc:docMk/>
            <pc:sldMk cId="2491069933" sldId="4174"/>
            <ac:picMk id="4" creationId="{70F52524-CD7D-035F-4E31-ABE20C7FA23D}"/>
          </ac:picMkLst>
        </pc:picChg>
        <pc:picChg chg="del">
          <ac:chgData name="Kropka, Joshua (VITA)" userId="df996276-23cc-4e1c-93d8-ed5b39eec526" providerId="ADAL" clId="{D5248717-7049-4FDA-8B76-5A2754117168}" dt="2025-05-13T17:54:25.796" v="4616" actId="478"/>
          <ac:picMkLst>
            <pc:docMk/>
            <pc:sldMk cId="2491069933" sldId="4174"/>
            <ac:picMk id="5" creationId="{325CE9BA-604C-EB30-028A-8DDEA9D0A937}"/>
          </ac:picMkLst>
        </pc:picChg>
        <pc:picChg chg="add mod">
          <ac:chgData name="Kropka, Joshua (VITA)" userId="df996276-23cc-4e1c-93d8-ed5b39eec526" providerId="ADAL" clId="{D5248717-7049-4FDA-8B76-5A2754117168}" dt="2025-05-13T17:55:18.028" v="4631" actId="14100"/>
          <ac:picMkLst>
            <pc:docMk/>
            <pc:sldMk cId="2491069933" sldId="4174"/>
            <ac:picMk id="6" creationId="{012C8A53-1F6B-BA64-5598-0C7AA2A166CA}"/>
          </ac:picMkLst>
        </pc:picChg>
      </pc:sldChg>
      <pc:sldChg chg="addSp delSp modSp add mod ord">
        <pc:chgData name="Kropka, Joshua (VITA)" userId="df996276-23cc-4e1c-93d8-ed5b39eec526" providerId="ADAL" clId="{D5248717-7049-4FDA-8B76-5A2754117168}" dt="2025-05-13T19:46:43.949" v="5033" actId="1076"/>
        <pc:sldMkLst>
          <pc:docMk/>
          <pc:sldMk cId="1441563261" sldId="4175"/>
        </pc:sldMkLst>
        <pc:spChg chg="mod">
          <ac:chgData name="Kropka, Joshua (VITA)" userId="df996276-23cc-4e1c-93d8-ed5b39eec526" providerId="ADAL" clId="{D5248717-7049-4FDA-8B76-5A2754117168}" dt="2025-05-13T19:46:43.949" v="5033" actId="1076"/>
          <ac:spMkLst>
            <pc:docMk/>
            <pc:sldMk cId="1441563261" sldId="4175"/>
            <ac:spMk id="2" creationId="{CDD9520E-D1CC-009C-4850-8C9FF8486B0C}"/>
          </ac:spMkLst>
        </pc:spChg>
        <pc:spChg chg="del">
          <ac:chgData name="Kropka, Joshua (VITA)" userId="df996276-23cc-4e1c-93d8-ed5b39eec526" providerId="ADAL" clId="{D5248717-7049-4FDA-8B76-5A2754117168}" dt="2025-05-13T19:11:50.721" v="4643" actId="478"/>
          <ac:spMkLst>
            <pc:docMk/>
            <pc:sldMk cId="1441563261" sldId="4175"/>
            <ac:spMk id="4" creationId="{0B3708DD-5B40-2AFC-1024-84624A4CE1A3}"/>
          </ac:spMkLst>
        </pc:spChg>
        <pc:spChg chg="add mod">
          <ac:chgData name="Kropka, Joshua (VITA)" userId="df996276-23cc-4e1c-93d8-ed5b39eec526" providerId="ADAL" clId="{D5248717-7049-4FDA-8B76-5A2754117168}" dt="2025-05-13T19:46:23.987" v="5026" actId="1076"/>
          <ac:spMkLst>
            <pc:docMk/>
            <pc:sldMk cId="1441563261" sldId="4175"/>
            <ac:spMk id="6" creationId="{AAA32435-7040-5CEA-C7A5-1ED4D47DCB74}"/>
          </ac:spMkLst>
        </pc:spChg>
        <pc:spChg chg="del">
          <ac:chgData name="Kropka, Joshua (VITA)" userId="df996276-23cc-4e1c-93d8-ed5b39eec526" providerId="ADAL" clId="{D5248717-7049-4FDA-8B76-5A2754117168}" dt="2025-05-13T19:11:37.496" v="4638" actId="478"/>
          <ac:spMkLst>
            <pc:docMk/>
            <pc:sldMk cId="1441563261" sldId="4175"/>
            <ac:spMk id="21" creationId="{6B4A5B23-34CC-98AB-A3EE-0B1A5320DE7B}"/>
          </ac:spMkLst>
        </pc:spChg>
        <pc:graphicFrameChg chg="del">
          <ac:chgData name="Kropka, Joshua (VITA)" userId="df996276-23cc-4e1c-93d8-ed5b39eec526" providerId="ADAL" clId="{D5248717-7049-4FDA-8B76-5A2754117168}" dt="2025-05-13T19:11:33.962" v="4637" actId="478"/>
          <ac:graphicFrameMkLst>
            <pc:docMk/>
            <pc:sldMk cId="1441563261" sldId="4175"/>
            <ac:graphicFrameMk id="17" creationId="{CDE05F36-23E1-CD2C-5119-B6762B548988}"/>
          </ac:graphicFrameMkLst>
        </pc:graphicFrameChg>
        <pc:picChg chg="del">
          <ac:chgData name="Kropka, Joshua (VITA)" userId="df996276-23cc-4e1c-93d8-ed5b39eec526" providerId="ADAL" clId="{D5248717-7049-4FDA-8B76-5A2754117168}" dt="2025-05-13T19:11:39.157" v="4639" actId="478"/>
          <ac:picMkLst>
            <pc:docMk/>
            <pc:sldMk cId="1441563261" sldId="4175"/>
            <ac:picMk id="3" creationId="{B3BAD9F8-6478-9641-B73D-4DC1E146D5B7}"/>
          </ac:picMkLst>
        </pc:picChg>
        <pc:picChg chg="del">
          <ac:chgData name="Kropka, Joshua (VITA)" userId="df996276-23cc-4e1c-93d8-ed5b39eec526" providerId="ADAL" clId="{D5248717-7049-4FDA-8B76-5A2754117168}" dt="2025-05-13T19:11:40.696" v="4640" actId="478"/>
          <ac:picMkLst>
            <pc:docMk/>
            <pc:sldMk cId="1441563261" sldId="4175"/>
            <ac:picMk id="5" creationId="{ECE10731-55CA-370A-265C-DE9B4F8C34D3}"/>
          </ac:picMkLst>
        </pc:picChg>
        <pc:picChg chg="del">
          <ac:chgData name="Kropka, Joshua (VITA)" userId="df996276-23cc-4e1c-93d8-ed5b39eec526" providerId="ADAL" clId="{D5248717-7049-4FDA-8B76-5A2754117168}" dt="2025-05-13T19:11:45.478" v="4642" actId="478"/>
          <ac:picMkLst>
            <pc:docMk/>
            <pc:sldMk cId="1441563261" sldId="4175"/>
            <ac:picMk id="12" creationId="{FBD427AF-7626-99BC-FFB9-5AD40B9ECFC6}"/>
          </ac:picMkLst>
        </pc:picChg>
        <pc:picChg chg="del">
          <ac:chgData name="Kropka, Joshua (VITA)" userId="df996276-23cc-4e1c-93d8-ed5b39eec526" providerId="ADAL" clId="{D5248717-7049-4FDA-8B76-5A2754117168}" dt="2025-05-13T19:11:44.051" v="4641" actId="478"/>
          <ac:picMkLst>
            <pc:docMk/>
            <pc:sldMk cId="1441563261" sldId="4175"/>
            <ac:picMk id="2058" creationId="{149E4E63-4615-6853-2235-30750FE6CFC6}"/>
          </ac:picMkLst>
        </pc:picChg>
      </pc:sldChg>
      <pc:sldMasterChg chg="delSldLayout">
        <pc:chgData name="Kropka, Joshua (VITA)" userId="df996276-23cc-4e1c-93d8-ed5b39eec526" providerId="ADAL" clId="{D5248717-7049-4FDA-8B76-5A2754117168}" dt="2025-05-09T15:17:35.141" v="3519" actId="2696"/>
        <pc:sldMasterMkLst>
          <pc:docMk/>
          <pc:sldMasterMk cId="3693717608" sldId="2147483648"/>
        </pc:sldMasterMkLst>
        <pc:sldLayoutChg chg="del">
          <pc:chgData name="Kropka, Joshua (VITA)" userId="df996276-23cc-4e1c-93d8-ed5b39eec526" providerId="ADAL" clId="{D5248717-7049-4FDA-8B76-5A2754117168}" dt="2025-05-09T15:17:35.141" v="3519" actId="2696"/>
          <pc:sldLayoutMkLst>
            <pc:docMk/>
            <pc:sldMasterMk cId="3693717608" sldId="2147483648"/>
            <pc:sldLayoutMk cId="2557892885" sldId="2147483802"/>
          </pc:sldLayoutMkLst>
        </pc:sldLayoutChg>
        <pc:sldLayoutChg chg="del">
          <pc:chgData name="Kropka, Joshua (VITA)" userId="df996276-23cc-4e1c-93d8-ed5b39eec526" providerId="ADAL" clId="{D5248717-7049-4FDA-8B76-5A2754117168}" dt="2025-05-09T15:17:35.141" v="3519" actId="2696"/>
          <pc:sldLayoutMkLst>
            <pc:docMk/>
            <pc:sldMasterMk cId="3693717608" sldId="2147483648"/>
            <pc:sldLayoutMk cId="3978464020" sldId="2147483803"/>
          </pc:sldLayoutMkLst>
        </pc:sldLayoutChg>
        <pc:sldLayoutChg chg="del">
          <pc:chgData name="Kropka, Joshua (VITA)" userId="df996276-23cc-4e1c-93d8-ed5b39eec526" providerId="ADAL" clId="{D5248717-7049-4FDA-8B76-5A2754117168}" dt="2025-05-09T15:17:35.141" v="3519" actId="2696"/>
          <pc:sldLayoutMkLst>
            <pc:docMk/>
            <pc:sldMasterMk cId="3693717608" sldId="2147483648"/>
            <pc:sldLayoutMk cId="791006859" sldId="2147483804"/>
          </pc:sldLayoutMkLst>
        </pc:sldLayoutChg>
        <pc:sldLayoutChg chg="del">
          <pc:chgData name="Kropka, Joshua (VITA)" userId="df996276-23cc-4e1c-93d8-ed5b39eec526" providerId="ADAL" clId="{D5248717-7049-4FDA-8B76-5A2754117168}" dt="2025-05-09T15:17:35.141" v="3519" actId="2696"/>
          <pc:sldLayoutMkLst>
            <pc:docMk/>
            <pc:sldMasterMk cId="3693717608" sldId="2147483648"/>
            <pc:sldLayoutMk cId="1014250928" sldId="2147483805"/>
          </pc:sldLayoutMkLst>
        </pc:sldLayoutChg>
      </pc:sldMasterChg>
      <pc:sldMasterChg chg="add del addSldLayout delSldLayout">
        <pc:chgData name="Kropka, Joshua (VITA)" userId="df996276-23cc-4e1c-93d8-ed5b39eec526" providerId="ADAL" clId="{D5248717-7049-4FDA-8B76-5A2754117168}" dt="2025-05-12T18:01:21.424" v="3684" actId="47"/>
        <pc:sldMasterMkLst>
          <pc:docMk/>
          <pc:sldMasterMk cId="2206808023" sldId="2147483802"/>
        </pc:sldMasterMkLst>
        <pc:sldLayoutChg chg="add del">
          <pc:chgData name="Kropka, Joshua (VITA)" userId="df996276-23cc-4e1c-93d8-ed5b39eec526" providerId="ADAL" clId="{D5248717-7049-4FDA-8B76-5A2754117168}" dt="2025-05-12T18:01:21.424" v="3684" actId="47"/>
          <pc:sldLayoutMkLst>
            <pc:docMk/>
            <pc:sldMasterMk cId="2206808023" sldId="2147483802"/>
            <pc:sldLayoutMk cId="3111600605" sldId="2147483803"/>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1513075955" sldId="2147483804"/>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1071248814" sldId="2147483805"/>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2381837389" sldId="2147483806"/>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3005613427" sldId="2147483807"/>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150404140" sldId="2147483808"/>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4042705494" sldId="2147483809"/>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2635786410" sldId="2147483810"/>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2170817990" sldId="2147483811"/>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2017801669" sldId="2147483812"/>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313751690" sldId="2147483813"/>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3322209194" sldId="2147483814"/>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2920405874" sldId="2147483815"/>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3406545225" sldId="2147483816"/>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570548436" sldId="2147483817"/>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1030555221" sldId="2147483818"/>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661022910" sldId="2147483819"/>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135125951" sldId="2147483820"/>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1730495808" sldId="2147483821"/>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567437561" sldId="2147483822"/>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1377876941" sldId="2147483823"/>
          </pc:sldLayoutMkLst>
        </pc:sldLayoutChg>
        <pc:sldLayoutChg chg="add del">
          <pc:chgData name="Kropka, Joshua (VITA)" userId="df996276-23cc-4e1c-93d8-ed5b39eec526" providerId="ADAL" clId="{D5248717-7049-4FDA-8B76-5A2754117168}" dt="2025-05-12T18:01:21.424" v="3684" actId="47"/>
          <pc:sldLayoutMkLst>
            <pc:docMk/>
            <pc:sldMasterMk cId="2206808023" sldId="2147483802"/>
            <pc:sldLayoutMk cId="4082003496" sldId="2147483824"/>
          </pc:sldLayoutMkLst>
        </pc:sldLayoutChg>
      </pc:sldMasterChg>
      <pc:sldMasterChg chg="add del addSldLayout delSldLayout">
        <pc:chgData name="Kropka, Joshua (VITA)" userId="df996276-23cc-4e1c-93d8-ed5b39eec526" providerId="ADAL" clId="{D5248717-7049-4FDA-8B76-5A2754117168}" dt="2025-05-12T18:01:21.424" v="3684" actId="47"/>
        <pc:sldMasterMkLst>
          <pc:docMk/>
          <pc:sldMasterMk cId="3924616775" sldId="2147483825"/>
        </pc:sldMasterMkLst>
        <pc:sldLayoutChg chg="add del">
          <pc:chgData name="Kropka, Joshua (VITA)" userId="df996276-23cc-4e1c-93d8-ed5b39eec526" providerId="ADAL" clId="{D5248717-7049-4FDA-8B76-5A2754117168}" dt="2025-05-12T18:01:21.424" v="3684" actId="47"/>
          <pc:sldLayoutMkLst>
            <pc:docMk/>
            <pc:sldMasterMk cId="3924616775" sldId="2147483825"/>
            <pc:sldLayoutMk cId="1547459782" sldId="2147483826"/>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66877805" sldId="2147483827"/>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521010942" sldId="2147483828"/>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526395250" sldId="2147483829"/>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309352939" sldId="2147483830"/>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233575245" sldId="2147483831"/>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2915384064" sldId="2147483832"/>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874690764" sldId="2147483833"/>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153522310" sldId="2147483834"/>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2118202191" sldId="2147483835"/>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1901217708" sldId="2147483836"/>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2088815506" sldId="2147483837"/>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881956407" sldId="2147483838"/>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4224147131" sldId="2147483839"/>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2865639199" sldId="2147483840"/>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678597193" sldId="2147483841"/>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328002695" sldId="2147483842"/>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890283167" sldId="2147483843"/>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278782547" sldId="2147483844"/>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686394536" sldId="2147483845"/>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2060049961" sldId="2147483846"/>
          </pc:sldLayoutMkLst>
        </pc:sldLayoutChg>
        <pc:sldLayoutChg chg="add del">
          <pc:chgData name="Kropka, Joshua (VITA)" userId="df996276-23cc-4e1c-93d8-ed5b39eec526" providerId="ADAL" clId="{D5248717-7049-4FDA-8B76-5A2754117168}" dt="2025-05-12T18:01:21.424" v="3684" actId="47"/>
          <pc:sldLayoutMkLst>
            <pc:docMk/>
            <pc:sldMasterMk cId="3924616775" sldId="2147483825"/>
            <pc:sldLayoutMk cId="3190169167" sldId="2147483847"/>
          </pc:sldLayoutMkLst>
        </pc:sldLayoutChg>
      </pc:sldMasterChg>
      <pc:sldMasterChg chg="del delSldLayout">
        <pc:chgData name="Kropka, Joshua (VITA)" userId="df996276-23cc-4e1c-93d8-ed5b39eec526" providerId="ADAL" clId="{D5248717-7049-4FDA-8B76-5A2754117168}" dt="2025-05-14T19:15:15.780" v="5073" actId="47"/>
        <pc:sldMasterMkLst>
          <pc:docMk/>
          <pc:sldMasterMk cId="3405448882" sldId="2147483848"/>
        </pc:sldMasterMkLst>
        <pc:sldLayoutChg chg="del">
          <pc:chgData name="Kropka, Joshua (VITA)" userId="df996276-23cc-4e1c-93d8-ed5b39eec526" providerId="ADAL" clId="{D5248717-7049-4FDA-8B76-5A2754117168}" dt="2025-05-14T19:15:15.780" v="5073" actId="47"/>
          <pc:sldLayoutMkLst>
            <pc:docMk/>
            <pc:sldMasterMk cId="3405448882" sldId="2147483848"/>
            <pc:sldLayoutMk cId="1601144402" sldId="2147483849"/>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491811296" sldId="2147483850"/>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3931991138" sldId="2147483851"/>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1559808425" sldId="2147483852"/>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1379882900" sldId="2147483853"/>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3623336297" sldId="2147483854"/>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2268183092" sldId="2147483855"/>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1692137909" sldId="2147483856"/>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1654556004" sldId="2147483857"/>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1340712512" sldId="2147483858"/>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506552470" sldId="2147483859"/>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1695303460" sldId="2147483860"/>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1480379090" sldId="2147483861"/>
          </pc:sldLayoutMkLst>
        </pc:sldLayoutChg>
        <pc:sldLayoutChg chg="del">
          <pc:chgData name="Kropka, Joshua (VITA)" userId="df996276-23cc-4e1c-93d8-ed5b39eec526" providerId="ADAL" clId="{D5248717-7049-4FDA-8B76-5A2754117168}" dt="2025-05-14T19:15:15.780" v="5073" actId="47"/>
          <pc:sldLayoutMkLst>
            <pc:docMk/>
            <pc:sldMasterMk cId="3405448882" sldId="2147483848"/>
            <pc:sldLayoutMk cId="571050091" sldId="2147483862"/>
          </pc:sldLayoutMkLst>
        </pc:sldLayoutChg>
      </pc:sldMasterChg>
    </pc:docChg>
  </pc:docChgLst>
  <pc:docChgLst>
    <pc:chgData name="Opolski, Johanna (VITA)" userId="S::johanna.opolski@vita.virginia.gov::d193368f-0db6-4ee9-844e-4a3185a057bb" providerId="AD" clId="Web-{96590859-461B-4D31-BA2C-D3D94816C557}"/>
    <pc:docChg chg="modSld">
      <pc:chgData name="Opolski, Johanna (VITA)" userId="S::johanna.opolski@vita.virginia.gov::d193368f-0db6-4ee9-844e-4a3185a057bb" providerId="AD" clId="Web-{96590859-461B-4D31-BA2C-D3D94816C557}" dt="2025-04-30T15:12:19.693" v="0" actId="20577"/>
      <pc:docMkLst>
        <pc:docMk/>
      </pc:docMkLst>
      <pc:sldChg chg="modSp">
        <pc:chgData name="Opolski, Johanna (VITA)" userId="S::johanna.opolski@vita.virginia.gov::d193368f-0db6-4ee9-844e-4a3185a057bb" providerId="AD" clId="Web-{96590859-461B-4D31-BA2C-D3D94816C557}" dt="2025-04-30T15:12:19.693" v="0" actId="20577"/>
        <pc:sldMkLst>
          <pc:docMk/>
          <pc:sldMk cId="3972873963" sldId="291"/>
        </pc:sldMkLst>
      </pc:sldChg>
    </pc:docChg>
  </pc:docChgLst>
  <pc:docChgLst>
    <pc:chgData name="Opolski, Johanna (VITA)" userId="S::johanna.opolski@vita.virginia.gov::d193368f-0db6-4ee9-844e-4a3185a057bb" providerId="AD" clId="Web-{76D4A881-FBC0-405D-8292-E9A320272E83}"/>
    <pc:docChg chg="modSld">
      <pc:chgData name="Opolski, Johanna (VITA)" userId="S::johanna.opolski@vita.virginia.gov::d193368f-0db6-4ee9-844e-4a3185a057bb" providerId="AD" clId="Web-{76D4A881-FBC0-405D-8292-E9A320272E83}" dt="2024-07-24T17:33:31.711" v="13" actId="20577"/>
      <pc:docMkLst>
        <pc:docMk/>
      </pc:docMkLst>
      <pc:sldChg chg="modSp">
        <pc:chgData name="Opolski, Johanna (VITA)" userId="S::johanna.opolski@vita.virginia.gov::d193368f-0db6-4ee9-844e-4a3185a057bb" providerId="AD" clId="Web-{76D4A881-FBC0-405D-8292-E9A320272E83}" dt="2024-07-24T17:33:14.290" v="7" actId="20577"/>
        <pc:sldMkLst>
          <pc:docMk/>
          <pc:sldMk cId="505377817" sldId="419"/>
        </pc:sldMkLst>
      </pc:sldChg>
      <pc:sldChg chg="modSp">
        <pc:chgData name="Opolski, Johanna (VITA)" userId="S::johanna.opolski@vita.virginia.gov::d193368f-0db6-4ee9-844e-4a3185a057bb" providerId="AD" clId="Web-{76D4A881-FBC0-405D-8292-E9A320272E83}" dt="2024-07-24T17:33:31.711" v="13" actId="20577"/>
        <pc:sldMkLst>
          <pc:docMk/>
          <pc:sldMk cId="2159154844" sldId="423"/>
        </pc:sldMkLst>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Burgess, Kendra (VITA)" userId="S::kendra.burgess@vita.virginia.gov::b01f9ed5-21e6-480c-bbf0-087a56c9f874" providerId="AD" clId="Web-{AE19FA27-967A-424C-89A3-E54405E9EF69}"/>
    <pc:docChg chg="modSld">
      <pc:chgData name="Burgess, Kendra (VITA)" userId="S::kendra.burgess@vita.virginia.gov::b01f9ed5-21e6-480c-bbf0-087a56c9f874" providerId="AD" clId="Web-{AE19FA27-967A-424C-89A3-E54405E9EF69}" dt="2025-05-12T20:33:21.823" v="123" actId="20577"/>
      <pc:docMkLst>
        <pc:docMk/>
      </pc:docMkLst>
      <pc:sldChg chg="modSp">
        <pc:chgData name="Burgess, Kendra (VITA)" userId="S::kendra.burgess@vita.virginia.gov::b01f9ed5-21e6-480c-bbf0-087a56c9f874" providerId="AD" clId="Web-{AE19FA27-967A-424C-89A3-E54405E9EF69}" dt="2025-05-12T20:33:21.823" v="123" actId="20577"/>
        <pc:sldMkLst>
          <pc:docMk/>
          <pc:sldMk cId="1391862917" sldId="4170"/>
        </pc:sldMkLst>
        <pc:spChg chg="mod">
          <ac:chgData name="Burgess, Kendra (VITA)" userId="S::kendra.burgess@vita.virginia.gov::b01f9ed5-21e6-480c-bbf0-087a56c9f874" providerId="AD" clId="Web-{AE19FA27-967A-424C-89A3-E54405E9EF69}" dt="2025-05-12T20:30:09.948" v="6" actId="20577"/>
          <ac:spMkLst>
            <pc:docMk/>
            <pc:sldMk cId="1391862917" sldId="4170"/>
            <ac:spMk id="2" creationId="{FBF417AC-6FA3-33B7-1EF0-51ED30C68715}"/>
          </ac:spMkLst>
        </pc:spChg>
        <pc:spChg chg="mod">
          <ac:chgData name="Burgess, Kendra (VITA)" userId="S::kendra.burgess@vita.virginia.gov::b01f9ed5-21e6-480c-bbf0-087a56c9f874" providerId="AD" clId="Web-{AE19FA27-967A-424C-89A3-E54405E9EF69}" dt="2025-05-12T20:33:21.823" v="123" actId="20577"/>
          <ac:spMkLst>
            <pc:docMk/>
            <pc:sldMk cId="1391862917" sldId="4170"/>
            <ac:spMk id="9" creationId="{C667F518-57BC-68E7-FD3F-5B5699E7868E}"/>
          </ac:spMkLst>
        </pc:spChg>
        <pc:picChg chg="mod">
          <ac:chgData name="Burgess, Kendra (VITA)" userId="S::kendra.burgess@vita.virginia.gov::b01f9ed5-21e6-480c-bbf0-087a56c9f874" providerId="AD" clId="Web-{AE19FA27-967A-424C-89A3-E54405E9EF69}" dt="2025-05-12T20:29:31.698" v="4" actId="1076"/>
          <ac:picMkLst>
            <pc:docMk/>
            <pc:sldMk cId="1391862917" sldId="4170"/>
            <ac:picMk id="11" creationId="{3856D0CA-37A1-4D26-04D5-142A6D454FF4}"/>
          </ac:picMkLst>
        </pc:picChg>
      </pc:sldChg>
    </pc:docChg>
  </pc:docChgLst>
  <pc:docChgLst>
    <pc:chgData name="Burgess, Kendra (VITA)" userId="S::kendra.burgess@vita.virginia.gov::b01f9ed5-21e6-480c-bbf0-087a56c9f874" providerId="AD" clId="Web-{1A164DC4-301C-4103-96AB-F07BDB165F4F}"/>
    <pc:docChg chg="sldOrd">
      <pc:chgData name="Burgess, Kendra (VITA)" userId="S::kendra.burgess@vita.virginia.gov::b01f9ed5-21e6-480c-bbf0-087a56c9f874" providerId="AD" clId="Web-{1A164DC4-301C-4103-96AB-F07BDB165F4F}" dt="2025-05-13T19:39:17.627" v="0"/>
      <pc:docMkLst>
        <pc:docMk/>
      </pc:docMkLst>
      <pc:sldChg chg="ord">
        <pc:chgData name="Burgess, Kendra (VITA)" userId="S::kendra.burgess@vita.virginia.gov::b01f9ed5-21e6-480c-bbf0-087a56c9f874" providerId="AD" clId="Web-{1A164DC4-301C-4103-96AB-F07BDB165F4F}" dt="2025-05-13T19:39:17.627" v="0"/>
        <pc:sldMkLst>
          <pc:docMk/>
          <pc:sldMk cId="1441563261" sldId="4175"/>
        </pc:sldMkLst>
      </pc:sldChg>
    </pc:docChg>
  </pc:docChgLst>
  <pc:docChgLst>
    <pc:chgData name="Opolski, Johanna (VITA)" userId="d193368f-0db6-4ee9-844e-4a3185a057bb" providerId="ADAL" clId="{4B36ABB0-087F-44F1-8FC0-EA40657DB91B}"/>
    <pc:docChg chg="custSel delSld modSld modNotesMaster">
      <pc:chgData name="Opolski, Johanna (VITA)" userId="d193368f-0db6-4ee9-844e-4a3185a057bb" providerId="ADAL" clId="{4B36ABB0-087F-44F1-8FC0-EA40657DB91B}" dt="2025-05-14T19:32:06.728" v="75" actId="20577"/>
      <pc:docMkLst>
        <pc:docMk/>
      </pc:docMkLst>
      <pc:sldChg chg="modSp del mod">
        <pc:chgData name="Opolski, Johanna (VITA)" userId="d193368f-0db6-4ee9-844e-4a3185a057bb" providerId="ADAL" clId="{4B36ABB0-087F-44F1-8FC0-EA40657DB91B}" dt="2025-05-07T12:13:01.162" v="35" actId="2696"/>
        <pc:sldMkLst>
          <pc:docMk/>
          <pc:sldMk cId="3972873963" sldId="291"/>
        </pc:sldMkLst>
      </pc:sldChg>
      <pc:sldChg chg="modSp mod">
        <pc:chgData name="Opolski, Johanna (VITA)" userId="d193368f-0db6-4ee9-844e-4a3185a057bb" providerId="ADAL" clId="{4B36ABB0-087F-44F1-8FC0-EA40657DB91B}" dt="2025-05-08T15:05:04.170" v="67" actId="14734"/>
        <pc:sldMkLst>
          <pc:docMk/>
          <pc:sldMk cId="4100398212" sldId="422"/>
        </pc:sldMkLst>
        <pc:spChg chg="mod">
          <ac:chgData name="Opolski, Johanna (VITA)" userId="d193368f-0db6-4ee9-844e-4a3185a057bb" providerId="ADAL" clId="{4B36ABB0-087F-44F1-8FC0-EA40657DB91B}" dt="2025-05-08T15:02:52.538" v="65" actId="1076"/>
          <ac:spMkLst>
            <pc:docMk/>
            <pc:sldMk cId="4100398212" sldId="422"/>
            <ac:spMk id="25" creationId="{E431C65D-8BBA-0959-DA30-01E754958044}"/>
          </ac:spMkLst>
        </pc:spChg>
        <pc:graphicFrameChg chg="mod modGraphic">
          <ac:chgData name="Opolski, Johanna (VITA)" userId="d193368f-0db6-4ee9-844e-4a3185a057bb" providerId="ADAL" clId="{4B36ABB0-087F-44F1-8FC0-EA40657DB91B}" dt="2025-05-08T15:05:04.170" v="67" actId="14734"/>
          <ac:graphicFrameMkLst>
            <pc:docMk/>
            <pc:sldMk cId="4100398212" sldId="422"/>
            <ac:graphicFrameMk id="6" creationId="{8B17F0F3-691F-F800-9D15-F5D3D114F801}"/>
          </ac:graphicFrameMkLst>
        </pc:graphicFrameChg>
      </pc:sldChg>
      <pc:sldChg chg="del">
        <pc:chgData name="Opolski, Johanna (VITA)" userId="d193368f-0db6-4ee9-844e-4a3185a057bb" providerId="ADAL" clId="{4B36ABB0-087F-44F1-8FC0-EA40657DB91B}" dt="2025-05-14T19:31:36.966" v="69" actId="2696"/>
        <pc:sldMkLst>
          <pc:docMk/>
          <pc:sldMk cId="2159154844" sldId="423"/>
        </pc:sldMkLst>
      </pc:sldChg>
      <pc:sldChg chg="modNotes">
        <pc:chgData name="Opolski, Johanna (VITA)" userId="d193368f-0db6-4ee9-844e-4a3185a057bb" providerId="ADAL" clId="{4B36ABB0-087F-44F1-8FC0-EA40657DB91B}" dt="2025-05-14T19:26:07.740" v="68"/>
        <pc:sldMkLst>
          <pc:docMk/>
          <pc:sldMk cId="2932844752" sldId="444"/>
        </pc:sldMkLst>
      </pc:sldChg>
      <pc:sldChg chg="modNotes">
        <pc:chgData name="Opolski, Johanna (VITA)" userId="d193368f-0db6-4ee9-844e-4a3185a057bb" providerId="ADAL" clId="{4B36ABB0-087F-44F1-8FC0-EA40657DB91B}" dt="2025-05-14T19:26:07.740" v="68"/>
        <pc:sldMkLst>
          <pc:docMk/>
          <pc:sldMk cId="0" sldId="492"/>
        </pc:sldMkLst>
      </pc:sldChg>
      <pc:sldChg chg="modSp mod">
        <pc:chgData name="Opolski, Johanna (VITA)" userId="d193368f-0db6-4ee9-844e-4a3185a057bb" providerId="ADAL" clId="{4B36ABB0-087F-44F1-8FC0-EA40657DB91B}" dt="2025-05-07T12:23:47.469" v="64" actId="20577"/>
        <pc:sldMkLst>
          <pc:docMk/>
          <pc:sldMk cId="2847306997" sldId="518"/>
        </pc:sldMkLst>
        <pc:spChg chg="mod">
          <ac:chgData name="Opolski, Johanna (VITA)" userId="d193368f-0db6-4ee9-844e-4a3185a057bb" providerId="ADAL" clId="{4B36ABB0-087F-44F1-8FC0-EA40657DB91B}" dt="2025-05-07T12:23:47.469" v="64" actId="20577"/>
          <ac:spMkLst>
            <pc:docMk/>
            <pc:sldMk cId="2847306997" sldId="518"/>
            <ac:spMk id="5" creationId="{C89AABD8-BBC2-8181-EBF7-7ACADED79305}"/>
          </ac:spMkLst>
        </pc:spChg>
        <pc:spChg chg="mod">
          <ac:chgData name="Opolski, Johanna (VITA)" userId="d193368f-0db6-4ee9-844e-4a3185a057bb" providerId="ADAL" clId="{4B36ABB0-087F-44F1-8FC0-EA40657DB91B}" dt="2025-05-07T12:19:48.104" v="63" actId="1076"/>
          <ac:spMkLst>
            <pc:docMk/>
            <pc:sldMk cId="2847306997" sldId="518"/>
            <ac:spMk id="10" creationId="{9ECBED20-F11A-3900-5D92-59647BA80D4D}"/>
          </ac:spMkLst>
        </pc:spChg>
        <pc:picChg chg="mod">
          <ac:chgData name="Opolski, Johanna (VITA)" userId="d193368f-0db6-4ee9-844e-4a3185a057bb" providerId="ADAL" clId="{4B36ABB0-087F-44F1-8FC0-EA40657DB91B}" dt="2025-05-06T14:21:31.639" v="9" actId="1076"/>
          <ac:picMkLst>
            <pc:docMk/>
            <pc:sldMk cId="2847306997" sldId="518"/>
            <ac:picMk id="7" creationId="{972AA014-F194-B75A-10AE-55D4C102341A}"/>
          </ac:picMkLst>
        </pc:picChg>
      </pc:sldChg>
      <pc:sldChg chg="modSp mod">
        <pc:chgData name="Opolski, Johanna (VITA)" userId="d193368f-0db6-4ee9-844e-4a3185a057bb" providerId="ADAL" clId="{4B36ABB0-087F-44F1-8FC0-EA40657DB91B}" dt="2025-05-14T19:32:06.728" v="75" actId="20577"/>
        <pc:sldMkLst>
          <pc:docMk/>
          <pc:sldMk cId="2256008437" sldId="4168"/>
        </pc:sldMkLst>
        <pc:spChg chg="mod">
          <ac:chgData name="Opolski, Johanna (VITA)" userId="d193368f-0db6-4ee9-844e-4a3185a057bb" providerId="ADAL" clId="{4B36ABB0-087F-44F1-8FC0-EA40657DB91B}" dt="2025-05-14T19:32:06.728" v="75" actId="20577"/>
          <ac:spMkLst>
            <pc:docMk/>
            <pc:sldMk cId="2256008437" sldId="4168"/>
            <ac:spMk id="5" creationId="{2C1A8042-BCDD-0CB4-7E95-450A78948D7D}"/>
          </ac:spMkLst>
        </pc:spChg>
      </pc:sldChg>
    </pc:docChg>
  </pc:docChgLst>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3A519-B980-4681-931A-E26C050D04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639A6B9-6256-4C2E-B292-4977753A1611}">
      <dgm:prSet phldrT="[Text]"/>
      <dgm:spPr/>
      <dgm:t>
        <a:bodyPr/>
        <a:lstStyle/>
        <a:p>
          <a:r>
            <a:rPr lang="en-US"/>
            <a:t>Chris Williams – Dir of SA &amp; EA</a:t>
          </a:r>
        </a:p>
      </dgm:t>
    </dgm:pt>
    <dgm:pt modelId="{D9118BF9-9584-429B-861B-91E1F1FDB596}" type="parTrans" cxnId="{945D91B2-C042-4E30-B5DF-EC2071AFFAB1}">
      <dgm:prSet/>
      <dgm:spPr/>
      <dgm:t>
        <a:bodyPr/>
        <a:lstStyle/>
        <a:p>
          <a:endParaRPr lang="en-US"/>
        </a:p>
      </dgm:t>
    </dgm:pt>
    <dgm:pt modelId="{F9254B4F-661E-416E-9A8B-62257CE11E29}" type="sibTrans" cxnId="{945D91B2-C042-4E30-B5DF-EC2071AFFAB1}">
      <dgm:prSet/>
      <dgm:spPr/>
      <dgm:t>
        <a:bodyPr/>
        <a:lstStyle/>
        <a:p>
          <a:endParaRPr lang="en-US"/>
        </a:p>
      </dgm:t>
    </dgm:pt>
    <dgm:pt modelId="{DBD00A55-EDEE-4918-A456-5A3067621089}" type="asst">
      <dgm:prSet phldrT="[Text]"/>
      <dgm:spPr/>
      <dgm:t>
        <a:bodyPr/>
        <a:lstStyle/>
        <a:p>
          <a:r>
            <a:rPr lang="en-US"/>
            <a:t>Chandos Carrow – Manager SA</a:t>
          </a:r>
        </a:p>
      </dgm:t>
    </dgm:pt>
    <dgm:pt modelId="{1E689FD3-924E-48A2-8688-D868F486C50A}" type="parTrans" cxnId="{AB62A0A5-E14A-4289-A597-046CC91105A0}">
      <dgm:prSet/>
      <dgm:spPr/>
      <dgm:t>
        <a:bodyPr/>
        <a:lstStyle/>
        <a:p>
          <a:endParaRPr lang="en-US"/>
        </a:p>
      </dgm:t>
    </dgm:pt>
    <dgm:pt modelId="{9E93BA77-4319-479C-A121-A2B5F2B099EF}" type="sibTrans" cxnId="{AB62A0A5-E14A-4289-A597-046CC91105A0}">
      <dgm:prSet/>
      <dgm:spPr/>
      <dgm:t>
        <a:bodyPr/>
        <a:lstStyle/>
        <a:p>
          <a:endParaRPr lang="en-US"/>
        </a:p>
      </dgm:t>
    </dgm:pt>
    <dgm:pt modelId="{AF9610B2-592B-480D-BA3E-CC043B909110}" type="asst">
      <dgm:prSet phldrT="[Text]"/>
      <dgm:spPr/>
      <dgm:t>
        <a:bodyPr/>
        <a:lstStyle/>
        <a:p>
          <a:r>
            <a:rPr lang="en-US"/>
            <a:t>Stephen Smith – Manager EA</a:t>
          </a:r>
        </a:p>
      </dgm:t>
    </dgm:pt>
    <dgm:pt modelId="{AD814B43-6AC3-4F68-A903-E5C863F0FF84}" type="parTrans" cxnId="{1A5B9627-BD5D-445C-A4E2-B1799122CABB}">
      <dgm:prSet/>
      <dgm:spPr/>
      <dgm:t>
        <a:bodyPr/>
        <a:lstStyle/>
        <a:p>
          <a:endParaRPr lang="en-US"/>
        </a:p>
      </dgm:t>
    </dgm:pt>
    <dgm:pt modelId="{476DC10B-7B9F-4B1C-8AAF-6A461BDB0C52}" type="sibTrans" cxnId="{1A5B9627-BD5D-445C-A4E2-B1799122CABB}">
      <dgm:prSet/>
      <dgm:spPr/>
      <dgm:t>
        <a:bodyPr/>
        <a:lstStyle/>
        <a:p>
          <a:endParaRPr lang="en-US"/>
        </a:p>
      </dgm:t>
    </dgm:pt>
    <dgm:pt modelId="{097DB884-59C4-4947-9D64-4D3711307DD3}" type="asst">
      <dgm:prSet phldrT="[Text]"/>
      <dgm:spPr/>
      <dgm:t>
        <a:bodyPr/>
        <a:lstStyle/>
        <a:p>
          <a:r>
            <a:rPr lang="en-US"/>
            <a:t>Jacqueline Esters</a:t>
          </a:r>
        </a:p>
      </dgm:t>
    </dgm:pt>
    <dgm:pt modelId="{91C30B4C-FB20-4704-AECD-6B9062780EEB}" type="parTrans" cxnId="{64775F50-91A9-49C8-9540-62E2DF7C5AF8}">
      <dgm:prSet/>
      <dgm:spPr/>
      <dgm:t>
        <a:bodyPr/>
        <a:lstStyle/>
        <a:p>
          <a:endParaRPr lang="en-US"/>
        </a:p>
      </dgm:t>
    </dgm:pt>
    <dgm:pt modelId="{59E07BC4-5B69-4E4C-9F32-6CADA77B52DB}" type="sibTrans" cxnId="{64775F50-91A9-49C8-9540-62E2DF7C5AF8}">
      <dgm:prSet/>
      <dgm:spPr/>
      <dgm:t>
        <a:bodyPr/>
        <a:lstStyle/>
        <a:p>
          <a:endParaRPr lang="en-US"/>
        </a:p>
      </dgm:t>
    </dgm:pt>
    <dgm:pt modelId="{CCF62A0C-8E47-45C7-B00E-B38F97FCF5B3}" type="asst">
      <dgm:prSet phldrT="[Text]"/>
      <dgm:spPr/>
      <dgm:t>
        <a:bodyPr/>
        <a:lstStyle/>
        <a:p>
          <a:r>
            <a:rPr lang="en-US"/>
            <a:t>Preston Talbot</a:t>
          </a:r>
        </a:p>
      </dgm:t>
    </dgm:pt>
    <dgm:pt modelId="{1700A3F8-8083-479B-A051-B1CE00DB74C8}" type="parTrans" cxnId="{80D8A909-1F17-433F-B720-F5BD96B1263C}">
      <dgm:prSet/>
      <dgm:spPr/>
      <dgm:t>
        <a:bodyPr/>
        <a:lstStyle/>
        <a:p>
          <a:endParaRPr lang="en-US"/>
        </a:p>
      </dgm:t>
    </dgm:pt>
    <dgm:pt modelId="{1CBB7F04-947F-4955-8612-6DF8D1E21201}" type="sibTrans" cxnId="{80D8A909-1F17-433F-B720-F5BD96B1263C}">
      <dgm:prSet/>
      <dgm:spPr/>
      <dgm:t>
        <a:bodyPr/>
        <a:lstStyle/>
        <a:p>
          <a:endParaRPr lang="en-US"/>
        </a:p>
      </dgm:t>
    </dgm:pt>
    <dgm:pt modelId="{8BCD8BA8-A8E3-4F14-9ED3-74F4480E34BF}" type="asst">
      <dgm:prSet phldrT="[Text]"/>
      <dgm:spPr/>
      <dgm:t>
        <a:bodyPr/>
        <a:lstStyle/>
        <a:p>
          <a:r>
            <a:rPr lang="en-US"/>
            <a:t>Jr. SA Architect</a:t>
          </a:r>
        </a:p>
      </dgm:t>
    </dgm:pt>
    <dgm:pt modelId="{2F6A1F32-6184-412A-AA36-F01E7E1CDE24}" type="parTrans" cxnId="{77227D86-499B-4129-832D-DE6CE2E6652C}">
      <dgm:prSet/>
      <dgm:spPr/>
      <dgm:t>
        <a:bodyPr/>
        <a:lstStyle/>
        <a:p>
          <a:endParaRPr lang="en-US"/>
        </a:p>
      </dgm:t>
    </dgm:pt>
    <dgm:pt modelId="{9128E602-6C02-47C0-B506-F340B77565EB}" type="sibTrans" cxnId="{77227D86-499B-4129-832D-DE6CE2E6652C}">
      <dgm:prSet/>
      <dgm:spPr/>
      <dgm:t>
        <a:bodyPr/>
        <a:lstStyle/>
        <a:p>
          <a:endParaRPr lang="en-US"/>
        </a:p>
      </dgm:t>
    </dgm:pt>
    <dgm:pt modelId="{ED5EEB85-6590-4B7A-8CDF-BBA84BF05DDF}" type="asst">
      <dgm:prSet phldrT="[Text]"/>
      <dgm:spPr/>
      <dgm:t>
        <a:bodyPr/>
        <a:lstStyle/>
        <a:p>
          <a:r>
            <a:rPr lang="en-US"/>
            <a:t>SSP Team</a:t>
          </a:r>
        </a:p>
      </dgm:t>
    </dgm:pt>
    <dgm:pt modelId="{2FB8C0B9-E3C8-4B15-AADF-C7348E11E120}" type="parTrans" cxnId="{5E784D5A-638D-4463-92A0-5CD9CE15BE51}">
      <dgm:prSet/>
      <dgm:spPr/>
      <dgm:t>
        <a:bodyPr/>
        <a:lstStyle/>
        <a:p>
          <a:endParaRPr lang="en-US"/>
        </a:p>
      </dgm:t>
    </dgm:pt>
    <dgm:pt modelId="{D264E2BB-5C51-469C-BA0A-8CA1E04BBB69}" type="sibTrans" cxnId="{5E784D5A-638D-4463-92A0-5CD9CE15BE51}">
      <dgm:prSet/>
      <dgm:spPr/>
      <dgm:t>
        <a:bodyPr/>
        <a:lstStyle/>
        <a:p>
          <a:endParaRPr lang="en-US"/>
        </a:p>
      </dgm:t>
    </dgm:pt>
    <dgm:pt modelId="{F68F8636-6DDA-4156-9202-16B9DB6852E5}" type="asst">
      <dgm:prSet phldrT="[Text]"/>
      <dgm:spPr/>
      <dgm:t>
        <a:bodyPr/>
        <a:lstStyle/>
        <a:p>
          <a:r>
            <a:rPr lang="en-US"/>
            <a:t>Robert Kowalke</a:t>
          </a:r>
        </a:p>
      </dgm:t>
    </dgm:pt>
    <dgm:pt modelId="{52B15D72-8B16-4D7F-BC8B-14F476178C8E}" type="parTrans" cxnId="{BFED32C2-B2B1-4006-8D15-C5D7FB158F17}">
      <dgm:prSet/>
      <dgm:spPr/>
      <dgm:t>
        <a:bodyPr/>
        <a:lstStyle/>
        <a:p>
          <a:endParaRPr lang="en-US"/>
        </a:p>
      </dgm:t>
    </dgm:pt>
    <dgm:pt modelId="{78A0C0E4-3B62-4972-B260-9DAABB82A120}" type="sibTrans" cxnId="{BFED32C2-B2B1-4006-8D15-C5D7FB158F17}">
      <dgm:prSet/>
      <dgm:spPr/>
      <dgm:t>
        <a:bodyPr/>
        <a:lstStyle/>
        <a:p>
          <a:endParaRPr lang="en-US"/>
        </a:p>
      </dgm:t>
    </dgm:pt>
    <dgm:pt modelId="{175BCF8E-5434-466D-9D80-098EEA49E7F8}" type="asst">
      <dgm:prSet phldrT="[Text]"/>
      <dgm:spPr/>
      <dgm:t>
        <a:bodyPr/>
        <a:lstStyle/>
        <a:p>
          <a:r>
            <a:rPr lang="en-US"/>
            <a:t>Karen Baldwin</a:t>
          </a:r>
        </a:p>
      </dgm:t>
    </dgm:pt>
    <dgm:pt modelId="{003BBFE3-C065-416C-9B12-7469DCA8EDBD}" type="parTrans" cxnId="{51414597-D835-43AB-866A-361875BCAF71}">
      <dgm:prSet/>
      <dgm:spPr/>
      <dgm:t>
        <a:bodyPr/>
        <a:lstStyle/>
        <a:p>
          <a:endParaRPr lang="en-US"/>
        </a:p>
      </dgm:t>
    </dgm:pt>
    <dgm:pt modelId="{57F8860F-9C69-4314-8186-60E2A8FF64DA}" type="sibTrans" cxnId="{51414597-D835-43AB-866A-361875BCAF71}">
      <dgm:prSet/>
      <dgm:spPr/>
      <dgm:t>
        <a:bodyPr/>
        <a:lstStyle/>
        <a:p>
          <a:endParaRPr lang="en-US"/>
        </a:p>
      </dgm:t>
    </dgm:pt>
    <dgm:pt modelId="{F7DB02DC-DF57-45AB-8067-3A6A16387669}" type="asst">
      <dgm:prSet phldrT="[Text]"/>
      <dgm:spPr/>
      <dgm:t>
        <a:bodyPr/>
        <a:lstStyle/>
        <a:p>
          <a:r>
            <a:rPr lang="en-US"/>
            <a:t>George Smigelski</a:t>
          </a:r>
        </a:p>
      </dgm:t>
    </dgm:pt>
    <dgm:pt modelId="{A355CACA-C91A-4D10-9BDE-9087CDC9E0BB}" type="parTrans" cxnId="{05492882-7DED-4F8C-8D99-A8CC8011DD7B}">
      <dgm:prSet/>
      <dgm:spPr/>
      <dgm:t>
        <a:bodyPr/>
        <a:lstStyle/>
        <a:p>
          <a:endParaRPr lang="en-US"/>
        </a:p>
      </dgm:t>
    </dgm:pt>
    <dgm:pt modelId="{700654A6-4464-448C-9E07-87E55AED8BDD}" type="sibTrans" cxnId="{05492882-7DED-4F8C-8D99-A8CC8011DD7B}">
      <dgm:prSet/>
      <dgm:spPr/>
      <dgm:t>
        <a:bodyPr/>
        <a:lstStyle/>
        <a:p>
          <a:endParaRPr lang="en-US"/>
        </a:p>
      </dgm:t>
    </dgm:pt>
    <dgm:pt modelId="{05F6F8DF-D3AE-4734-9548-B7A7934AE51C}" type="asst">
      <dgm:prSet phldrT="[Text]"/>
      <dgm:spPr/>
      <dgm:t>
        <a:bodyPr/>
        <a:lstStyle/>
        <a:p>
          <a:r>
            <a:rPr lang="en-US"/>
            <a:t>Mario Epps</a:t>
          </a:r>
        </a:p>
      </dgm:t>
    </dgm:pt>
    <dgm:pt modelId="{FF04F444-8F78-4B47-A7FD-0BA91EF7F284}" type="parTrans" cxnId="{31F634A0-AE10-4326-BED3-B98AE3DC36C3}">
      <dgm:prSet/>
      <dgm:spPr/>
      <dgm:t>
        <a:bodyPr/>
        <a:lstStyle/>
        <a:p>
          <a:endParaRPr lang="en-US"/>
        </a:p>
      </dgm:t>
    </dgm:pt>
    <dgm:pt modelId="{41C5C928-DAAD-4E1C-B356-022A6018D496}" type="sibTrans" cxnId="{31F634A0-AE10-4326-BED3-B98AE3DC36C3}">
      <dgm:prSet/>
      <dgm:spPr/>
      <dgm:t>
        <a:bodyPr/>
        <a:lstStyle/>
        <a:p>
          <a:endParaRPr lang="en-US"/>
        </a:p>
      </dgm:t>
    </dgm:pt>
    <dgm:pt modelId="{6423AD13-ED3A-4BDF-B47D-C874B2DCA130}" type="asst">
      <dgm:prSet phldrT="[Text]"/>
      <dgm:spPr/>
      <dgm:t>
        <a:bodyPr/>
        <a:lstStyle/>
        <a:p>
          <a:r>
            <a:rPr lang="en-US"/>
            <a:t>Harita Cheruvu</a:t>
          </a:r>
        </a:p>
      </dgm:t>
    </dgm:pt>
    <dgm:pt modelId="{669480FE-8F5F-443C-99CC-169F445F8101}" type="parTrans" cxnId="{BDA19AF0-0828-4E5E-A96D-11667067749F}">
      <dgm:prSet/>
      <dgm:spPr/>
      <dgm:t>
        <a:bodyPr/>
        <a:lstStyle/>
        <a:p>
          <a:endParaRPr lang="en-US"/>
        </a:p>
      </dgm:t>
    </dgm:pt>
    <dgm:pt modelId="{674D747E-6904-4C48-9484-6389BD5C3533}" type="sibTrans" cxnId="{BDA19AF0-0828-4E5E-A96D-11667067749F}">
      <dgm:prSet/>
      <dgm:spPr/>
      <dgm:t>
        <a:bodyPr/>
        <a:lstStyle/>
        <a:p>
          <a:endParaRPr lang="en-US"/>
        </a:p>
      </dgm:t>
    </dgm:pt>
    <dgm:pt modelId="{B5F8AA2E-FF1D-4E63-B1D3-7E1F759C9132}" type="asst">
      <dgm:prSet phldrT="[Text]"/>
      <dgm:spPr/>
      <dgm:t>
        <a:bodyPr/>
        <a:lstStyle/>
        <a:p>
          <a:r>
            <a:rPr lang="en-US"/>
            <a:t>Alex Nygren</a:t>
          </a:r>
        </a:p>
      </dgm:t>
    </dgm:pt>
    <dgm:pt modelId="{0685C525-10C0-49D4-9B08-9E22A959CA6F}" type="parTrans" cxnId="{EE43F30E-5DBD-4C0E-995D-8E3F0C5CF0FC}">
      <dgm:prSet/>
      <dgm:spPr/>
      <dgm:t>
        <a:bodyPr/>
        <a:lstStyle/>
        <a:p>
          <a:endParaRPr lang="en-US"/>
        </a:p>
      </dgm:t>
    </dgm:pt>
    <dgm:pt modelId="{99F001EC-2906-49AE-B9A9-B33231598014}" type="sibTrans" cxnId="{EE43F30E-5DBD-4C0E-995D-8E3F0C5CF0FC}">
      <dgm:prSet/>
      <dgm:spPr/>
      <dgm:t>
        <a:bodyPr/>
        <a:lstStyle/>
        <a:p>
          <a:endParaRPr lang="en-US"/>
        </a:p>
      </dgm:t>
    </dgm:pt>
    <dgm:pt modelId="{350CC684-397E-4715-842D-A03EB50D2200}" type="asst">
      <dgm:prSet phldrT="[Text]"/>
      <dgm:spPr/>
      <dgm:t>
        <a:bodyPr/>
        <a:lstStyle/>
        <a:p>
          <a:r>
            <a:rPr lang="en-US"/>
            <a:t>Vera Agamah</a:t>
          </a:r>
        </a:p>
      </dgm:t>
    </dgm:pt>
    <dgm:pt modelId="{D90AC41A-9D0A-4CEF-A035-A99333F4A2B7}" type="parTrans" cxnId="{A64BF3F4-9807-456E-BACF-C7EB5247C195}">
      <dgm:prSet/>
      <dgm:spPr/>
      <dgm:t>
        <a:bodyPr/>
        <a:lstStyle/>
        <a:p>
          <a:endParaRPr lang="en-US"/>
        </a:p>
      </dgm:t>
    </dgm:pt>
    <dgm:pt modelId="{03EF0B5A-C22B-44C4-AF80-85A00D4B56F3}" type="sibTrans" cxnId="{A64BF3F4-9807-456E-BACF-C7EB5247C195}">
      <dgm:prSet/>
      <dgm:spPr/>
      <dgm:t>
        <a:bodyPr/>
        <a:lstStyle/>
        <a:p>
          <a:endParaRPr lang="en-US"/>
        </a:p>
      </dgm:t>
    </dgm:pt>
    <dgm:pt modelId="{17CB1B43-990D-4753-8528-AC356E7113AF}" type="asst">
      <dgm:prSet phldrT="[Text]"/>
      <dgm:spPr/>
      <dgm:t>
        <a:bodyPr/>
        <a:lstStyle/>
        <a:p>
          <a:r>
            <a:rPr lang="en-US"/>
            <a:t>Sean Weir</a:t>
          </a:r>
        </a:p>
      </dgm:t>
    </dgm:pt>
    <dgm:pt modelId="{711EDBFE-E9F8-4654-991E-DB38D3A46B14}" type="parTrans" cxnId="{51549105-7C1F-4719-B870-9C1B14E358A3}">
      <dgm:prSet/>
      <dgm:spPr/>
      <dgm:t>
        <a:bodyPr/>
        <a:lstStyle/>
        <a:p>
          <a:endParaRPr lang="en-US"/>
        </a:p>
      </dgm:t>
    </dgm:pt>
    <dgm:pt modelId="{00483BD5-10A9-4C4F-8CE8-ABD9341ECA8E}" type="sibTrans" cxnId="{51549105-7C1F-4719-B870-9C1B14E358A3}">
      <dgm:prSet/>
      <dgm:spPr/>
      <dgm:t>
        <a:bodyPr/>
        <a:lstStyle/>
        <a:p>
          <a:endParaRPr lang="en-US"/>
        </a:p>
      </dgm:t>
    </dgm:pt>
    <dgm:pt modelId="{D8845A43-E3B9-46AF-8850-06A3A69C4153}" type="asst">
      <dgm:prSet phldrT="[Text]"/>
      <dgm:spPr/>
      <dgm:t>
        <a:bodyPr/>
        <a:lstStyle/>
        <a:p>
          <a:r>
            <a:rPr lang="en-US"/>
            <a:t>Manasa Lagisetty</a:t>
          </a:r>
        </a:p>
      </dgm:t>
    </dgm:pt>
    <dgm:pt modelId="{0E2DEF43-6AA1-46D7-B7C3-586D2557C187}" type="parTrans" cxnId="{458DF01F-21FF-4EEA-93BF-97D504102872}">
      <dgm:prSet/>
      <dgm:spPr/>
      <dgm:t>
        <a:bodyPr/>
        <a:lstStyle/>
        <a:p>
          <a:endParaRPr lang="en-US"/>
        </a:p>
      </dgm:t>
    </dgm:pt>
    <dgm:pt modelId="{6AF130C4-2639-4BA5-BA7F-4F8E905D54D9}" type="sibTrans" cxnId="{458DF01F-21FF-4EEA-93BF-97D504102872}">
      <dgm:prSet/>
      <dgm:spPr/>
      <dgm:t>
        <a:bodyPr/>
        <a:lstStyle/>
        <a:p>
          <a:endParaRPr lang="en-US"/>
        </a:p>
      </dgm:t>
    </dgm:pt>
    <dgm:pt modelId="{0F546398-F6B7-499E-A6EC-EBC5713AFE20}" type="asst">
      <dgm:prSet phldrT="[Text]"/>
      <dgm:spPr/>
      <dgm:t>
        <a:bodyPr/>
        <a:lstStyle/>
        <a:p>
          <a:r>
            <a:rPr lang="en-US"/>
            <a:t>Jelica Calderon</a:t>
          </a:r>
        </a:p>
      </dgm:t>
    </dgm:pt>
    <dgm:pt modelId="{65DA0285-9849-4DA6-BA4C-2268DA3E8D7E}" type="parTrans" cxnId="{42D412A4-9EAF-45F6-B5CC-96B652B56EE3}">
      <dgm:prSet/>
      <dgm:spPr/>
      <dgm:t>
        <a:bodyPr/>
        <a:lstStyle/>
        <a:p>
          <a:endParaRPr lang="en-US"/>
        </a:p>
      </dgm:t>
    </dgm:pt>
    <dgm:pt modelId="{B6204487-BA74-47DE-9181-8110BA881767}" type="sibTrans" cxnId="{42D412A4-9EAF-45F6-B5CC-96B652B56EE3}">
      <dgm:prSet/>
      <dgm:spPr/>
      <dgm:t>
        <a:bodyPr/>
        <a:lstStyle/>
        <a:p>
          <a:endParaRPr lang="en-US"/>
        </a:p>
      </dgm:t>
    </dgm:pt>
    <dgm:pt modelId="{7F3C367B-4D7A-4283-AB8A-341E970A9C42}" type="pres">
      <dgm:prSet presAssocID="{B423A519-B980-4681-931A-E26C050D04E9}" presName="hierChild1" presStyleCnt="0">
        <dgm:presLayoutVars>
          <dgm:orgChart val="1"/>
          <dgm:chPref val="1"/>
          <dgm:dir/>
          <dgm:animOne val="branch"/>
          <dgm:animLvl val="lvl"/>
          <dgm:resizeHandles/>
        </dgm:presLayoutVars>
      </dgm:prSet>
      <dgm:spPr/>
    </dgm:pt>
    <dgm:pt modelId="{55DD80A0-69FB-41C9-9887-B589CDC15482}" type="pres">
      <dgm:prSet presAssocID="{C639A6B9-6256-4C2E-B292-4977753A1611}" presName="hierRoot1" presStyleCnt="0">
        <dgm:presLayoutVars>
          <dgm:hierBranch val="init"/>
        </dgm:presLayoutVars>
      </dgm:prSet>
      <dgm:spPr/>
    </dgm:pt>
    <dgm:pt modelId="{0E9EFD75-0ACC-40EB-AB5D-BEEF7A03A2DA}" type="pres">
      <dgm:prSet presAssocID="{C639A6B9-6256-4C2E-B292-4977753A1611}" presName="rootComposite1" presStyleCnt="0"/>
      <dgm:spPr/>
    </dgm:pt>
    <dgm:pt modelId="{7DE93F93-731B-402A-8B2B-D0123FCB562A}" type="pres">
      <dgm:prSet presAssocID="{C639A6B9-6256-4C2E-B292-4977753A1611}" presName="rootText1" presStyleLbl="node0" presStyleIdx="0" presStyleCnt="1">
        <dgm:presLayoutVars>
          <dgm:chPref val="3"/>
        </dgm:presLayoutVars>
      </dgm:prSet>
      <dgm:spPr/>
    </dgm:pt>
    <dgm:pt modelId="{8F36C556-8660-4024-82F8-CE1D35FC2A61}" type="pres">
      <dgm:prSet presAssocID="{C639A6B9-6256-4C2E-B292-4977753A1611}" presName="rootConnector1" presStyleLbl="node1" presStyleIdx="0" presStyleCnt="0"/>
      <dgm:spPr/>
    </dgm:pt>
    <dgm:pt modelId="{EA94B95E-3465-4C4B-BAA2-42E5A7EA2F18}" type="pres">
      <dgm:prSet presAssocID="{C639A6B9-6256-4C2E-B292-4977753A1611}" presName="hierChild2" presStyleCnt="0"/>
      <dgm:spPr/>
    </dgm:pt>
    <dgm:pt modelId="{F5A3E6F1-63E5-4747-973B-346598E718D0}" type="pres">
      <dgm:prSet presAssocID="{C639A6B9-6256-4C2E-B292-4977753A1611}" presName="hierChild3" presStyleCnt="0"/>
      <dgm:spPr/>
    </dgm:pt>
    <dgm:pt modelId="{61EB1018-2300-4723-8D32-4C37F1929D99}" type="pres">
      <dgm:prSet presAssocID="{1E689FD3-924E-48A2-8688-D868F486C50A}" presName="Name111" presStyleLbl="parChTrans1D2" presStyleIdx="0" presStyleCnt="2"/>
      <dgm:spPr/>
    </dgm:pt>
    <dgm:pt modelId="{EC4E0B96-FAD1-4D20-9147-DC11E26AFA97}" type="pres">
      <dgm:prSet presAssocID="{DBD00A55-EDEE-4918-A456-5A3067621089}" presName="hierRoot3" presStyleCnt="0">
        <dgm:presLayoutVars>
          <dgm:hierBranch val="init"/>
        </dgm:presLayoutVars>
      </dgm:prSet>
      <dgm:spPr/>
    </dgm:pt>
    <dgm:pt modelId="{EC4F8F62-A3C4-4D7D-86AC-F55287BEA934}" type="pres">
      <dgm:prSet presAssocID="{DBD00A55-EDEE-4918-A456-5A3067621089}" presName="rootComposite3" presStyleCnt="0"/>
      <dgm:spPr/>
    </dgm:pt>
    <dgm:pt modelId="{FDE73090-B3C8-43AA-8889-4EB455FF23E3}" type="pres">
      <dgm:prSet presAssocID="{DBD00A55-EDEE-4918-A456-5A3067621089}" presName="rootText3" presStyleLbl="asst1" presStyleIdx="0" presStyleCnt="16">
        <dgm:presLayoutVars>
          <dgm:chPref val="3"/>
        </dgm:presLayoutVars>
      </dgm:prSet>
      <dgm:spPr/>
    </dgm:pt>
    <dgm:pt modelId="{1BC22199-D9D5-4884-8727-ED5B7DC6441F}" type="pres">
      <dgm:prSet presAssocID="{DBD00A55-EDEE-4918-A456-5A3067621089}" presName="rootConnector3" presStyleLbl="asst1" presStyleIdx="0" presStyleCnt="16"/>
      <dgm:spPr/>
    </dgm:pt>
    <dgm:pt modelId="{4CA2D324-CFA0-4A96-9915-C543A9C6F3FA}" type="pres">
      <dgm:prSet presAssocID="{DBD00A55-EDEE-4918-A456-5A3067621089}" presName="hierChild6" presStyleCnt="0"/>
      <dgm:spPr/>
    </dgm:pt>
    <dgm:pt modelId="{90941B4D-466A-483D-80A1-BAE04E70D211}" type="pres">
      <dgm:prSet presAssocID="{DBD00A55-EDEE-4918-A456-5A3067621089}" presName="hierChild7" presStyleCnt="0"/>
      <dgm:spPr/>
    </dgm:pt>
    <dgm:pt modelId="{8B72CE25-4E61-4859-8AD9-D821949C8932}" type="pres">
      <dgm:prSet presAssocID="{91C30B4C-FB20-4704-AECD-6B9062780EEB}" presName="Name111" presStyleLbl="parChTrans1D3" presStyleIdx="0" presStyleCnt="14"/>
      <dgm:spPr/>
    </dgm:pt>
    <dgm:pt modelId="{5B616B51-AC64-4CD8-9770-587D532FEA55}" type="pres">
      <dgm:prSet presAssocID="{097DB884-59C4-4947-9D64-4D3711307DD3}" presName="hierRoot3" presStyleCnt="0">
        <dgm:presLayoutVars>
          <dgm:hierBranch val="init"/>
        </dgm:presLayoutVars>
      </dgm:prSet>
      <dgm:spPr/>
    </dgm:pt>
    <dgm:pt modelId="{E9018015-9636-412F-B008-49DBDBFAE51B}" type="pres">
      <dgm:prSet presAssocID="{097DB884-59C4-4947-9D64-4D3711307DD3}" presName="rootComposite3" presStyleCnt="0"/>
      <dgm:spPr/>
    </dgm:pt>
    <dgm:pt modelId="{1DE4CE29-E80C-40B5-8F82-0137D2862B57}" type="pres">
      <dgm:prSet presAssocID="{097DB884-59C4-4947-9D64-4D3711307DD3}" presName="rootText3" presStyleLbl="asst1" presStyleIdx="1" presStyleCnt="16">
        <dgm:presLayoutVars>
          <dgm:chPref val="3"/>
        </dgm:presLayoutVars>
      </dgm:prSet>
      <dgm:spPr/>
    </dgm:pt>
    <dgm:pt modelId="{8D7C5D33-D5FD-4695-B4A5-01DE607D9430}" type="pres">
      <dgm:prSet presAssocID="{097DB884-59C4-4947-9D64-4D3711307DD3}" presName="rootConnector3" presStyleLbl="asst1" presStyleIdx="1" presStyleCnt="16"/>
      <dgm:spPr/>
    </dgm:pt>
    <dgm:pt modelId="{892453C9-96C7-44EA-8D01-145DDCE502C4}" type="pres">
      <dgm:prSet presAssocID="{097DB884-59C4-4947-9D64-4D3711307DD3}" presName="hierChild6" presStyleCnt="0"/>
      <dgm:spPr/>
    </dgm:pt>
    <dgm:pt modelId="{DD824B2B-F4E3-4656-A4D3-5634B8FAEB08}" type="pres">
      <dgm:prSet presAssocID="{097DB884-59C4-4947-9D64-4D3711307DD3}" presName="hierChild7" presStyleCnt="0"/>
      <dgm:spPr/>
    </dgm:pt>
    <dgm:pt modelId="{4A846544-B173-4108-BFB5-E34754722E5E}" type="pres">
      <dgm:prSet presAssocID="{1700A3F8-8083-479B-A051-B1CE00DB74C8}" presName="Name111" presStyleLbl="parChTrans1D3" presStyleIdx="1" presStyleCnt="14"/>
      <dgm:spPr/>
    </dgm:pt>
    <dgm:pt modelId="{07F9BCB5-B9D6-4766-A95D-D68E37A3AF7B}" type="pres">
      <dgm:prSet presAssocID="{CCF62A0C-8E47-45C7-B00E-B38F97FCF5B3}" presName="hierRoot3" presStyleCnt="0">
        <dgm:presLayoutVars>
          <dgm:hierBranch val="init"/>
        </dgm:presLayoutVars>
      </dgm:prSet>
      <dgm:spPr/>
    </dgm:pt>
    <dgm:pt modelId="{D2FECE43-1FBD-4922-87FB-440F11ED5EA7}" type="pres">
      <dgm:prSet presAssocID="{CCF62A0C-8E47-45C7-B00E-B38F97FCF5B3}" presName="rootComposite3" presStyleCnt="0"/>
      <dgm:spPr/>
    </dgm:pt>
    <dgm:pt modelId="{B70ED7B3-3096-439D-BD23-0F951260A6B1}" type="pres">
      <dgm:prSet presAssocID="{CCF62A0C-8E47-45C7-B00E-B38F97FCF5B3}" presName="rootText3" presStyleLbl="asst1" presStyleIdx="2" presStyleCnt="16">
        <dgm:presLayoutVars>
          <dgm:chPref val="3"/>
        </dgm:presLayoutVars>
      </dgm:prSet>
      <dgm:spPr/>
    </dgm:pt>
    <dgm:pt modelId="{ACC6656C-582C-4083-9393-D1B1DBF8B3F2}" type="pres">
      <dgm:prSet presAssocID="{CCF62A0C-8E47-45C7-B00E-B38F97FCF5B3}" presName="rootConnector3" presStyleLbl="asst1" presStyleIdx="2" presStyleCnt="16"/>
      <dgm:spPr/>
    </dgm:pt>
    <dgm:pt modelId="{C47302A1-6764-48E4-8849-F41220F1B8AA}" type="pres">
      <dgm:prSet presAssocID="{CCF62A0C-8E47-45C7-B00E-B38F97FCF5B3}" presName="hierChild6" presStyleCnt="0"/>
      <dgm:spPr/>
    </dgm:pt>
    <dgm:pt modelId="{4CED89E1-073D-413B-B0C3-D5D8A13FB69D}" type="pres">
      <dgm:prSet presAssocID="{CCF62A0C-8E47-45C7-B00E-B38F97FCF5B3}" presName="hierChild7" presStyleCnt="0"/>
      <dgm:spPr/>
    </dgm:pt>
    <dgm:pt modelId="{6148AA4F-56C8-4DC6-949D-9D6426E34016}" type="pres">
      <dgm:prSet presAssocID="{2F6A1F32-6184-412A-AA36-F01E7E1CDE24}" presName="Name111" presStyleLbl="parChTrans1D3" presStyleIdx="2" presStyleCnt="14"/>
      <dgm:spPr/>
    </dgm:pt>
    <dgm:pt modelId="{93B2341F-6B4E-49AB-96B4-607368E8DB21}" type="pres">
      <dgm:prSet presAssocID="{8BCD8BA8-A8E3-4F14-9ED3-74F4480E34BF}" presName="hierRoot3" presStyleCnt="0">
        <dgm:presLayoutVars>
          <dgm:hierBranch val="init"/>
        </dgm:presLayoutVars>
      </dgm:prSet>
      <dgm:spPr/>
    </dgm:pt>
    <dgm:pt modelId="{B6546D3F-8CCD-45BA-A155-83903D7CEE86}" type="pres">
      <dgm:prSet presAssocID="{8BCD8BA8-A8E3-4F14-9ED3-74F4480E34BF}" presName="rootComposite3" presStyleCnt="0"/>
      <dgm:spPr/>
    </dgm:pt>
    <dgm:pt modelId="{CA8C3B53-24C1-413C-82F9-3EF1598953CF}" type="pres">
      <dgm:prSet presAssocID="{8BCD8BA8-A8E3-4F14-9ED3-74F4480E34BF}" presName="rootText3" presStyleLbl="asst1" presStyleIdx="3" presStyleCnt="16">
        <dgm:presLayoutVars>
          <dgm:chPref val="3"/>
        </dgm:presLayoutVars>
      </dgm:prSet>
      <dgm:spPr/>
    </dgm:pt>
    <dgm:pt modelId="{ADB93048-2912-47B6-A9FE-C9287B8BA99D}" type="pres">
      <dgm:prSet presAssocID="{8BCD8BA8-A8E3-4F14-9ED3-74F4480E34BF}" presName="rootConnector3" presStyleLbl="asst1" presStyleIdx="3" presStyleCnt="16"/>
      <dgm:spPr/>
    </dgm:pt>
    <dgm:pt modelId="{64491094-52A4-4989-99BE-072A63BC3177}" type="pres">
      <dgm:prSet presAssocID="{8BCD8BA8-A8E3-4F14-9ED3-74F4480E34BF}" presName="hierChild6" presStyleCnt="0"/>
      <dgm:spPr/>
    </dgm:pt>
    <dgm:pt modelId="{4DDD6DA0-6707-4DD8-8D14-83AFE4B187AE}" type="pres">
      <dgm:prSet presAssocID="{8BCD8BA8-A8E3-4F14-9ED3-74F4480E34BF}" presName="hierChild7" presStyleCnt="0"/>
      <dgm:spPr/>
    </dgm:pt>
    <dgm:pt modelId="{2CCC5DB4-0490-444F-B81B-04FCD89D264C}" type="pres">
      <dgm:prSet presAssocID="{2FB8C0B9-E3C8-4B15-AADF-C7348E11E120}" presName="Name111" presStyleLbl="parChTrans1D3" presStyleIdx="3" presStyleCnt="14"/>
      <dgm:spPr/>
    </dgm:pt>
    <dgm:pt modelId="{F9A03326-ECDA-46CE-B1AC-CB4DA527AD67}" type="pres">
      <dgm:prSet presAssocID="{ED5EEB85-6590-4B7A-8CDF-BBA84BF05DDF}" presName="hierRoot3" presStyleCnt="0">
        <dgm:presLayoutVars>
          <dgm:hierBranch val="init"/>
        </dgm:presLayoutVars>
      </dgm:prSet>
      <dgm:spPr/>
    </dgm:pt>
    <dgm:pt modelId="{5444BB5F-695F-4251-8960-CE36B0726F8F}" type="pres">
      <dgm:prSet presAssocID="{ED5EEB85-6590-4B7A-8CDF-BBA84BF05DDF}" presName="rootComposite3" presStyleCnt="0"/>
      <dgm:spPr/>
    </dgm:pt>
    <dgm:pt modelId="{C36E5683-C7E3-499B-84FC-D0A277627BCA}" type="pres">
      <dgm:prSet presAssocID="{ED5EEB85-6590-4B7A-8CDF-BBA84BF05DDF}" presName="rootText3" presStyleLbl="asst1" presStyleIdx="4" presStyleCnt="16">
        <dgm:presLayoutVars>
          <dgm:chPref val="3"/>
        </dgm:presLayoutVars>
      </dgm:prSet>
      <dgm:spPr/>
    </dgm:pt>
    <dgm:pt modelId="{B6C5E581-9224-4D54-A497-52BF4C0E3AFB}" type="pres">
      <dgm:prSet presAssocID="{ED5EEB85-6590-4B7A-8CDF-BBA84BF05DDF}" presName="rootConnector3" presStyleLbl="asst1" presStyleIdx="4" presStyleCnt="16"/>
      <dgm:spPr/>
    </dgm:pt>
    <dgm:pt modelId="{2907FC0D-FA14-47A2-B9B6-4C387F0E5811}" type="pres">
      <dgm:prSet presAssocID="{ED5EEB85-6590-4B7A-8CDF-BBA84BF05DDF}" presName="hierChild6" presStyleCnt="0"/>
      <dgm:spPr/>
    </dgm:pt>
    <dgm:pt modelId="{4CEBB363-C9C1-4A8E-B196-33115F772443}" type="pres">
      <dgm:prSet presAssocID="{ED5EEB85-6590-4B7A-8CDF-BBA84BF05DDF}" presName="hierChild7" presStyleCnt="0"/>
      <dgm:spPr/>
    </dgm:pt>
    <dgm:pt modelId="{DFFCDB84-E1A5-4EEC-BC83-8CF475B96DC5}" type="pres">
      <dgm:prSet presAssocID="{AD814B43-6AC3-4F68-A903-E5C863F0FF84}" presName="Name111" presStyleLbl="parChTrans1D2" presStyleIdx="1" presStyleCnt="2"/>
      <dgm:spPr/>
    </dgm:pt>
    <dgm:pt modelId="{0A987A4C-B338-46A8-9FBF-AB4212FF3CFB}" type="pres">
      <dgm:prSet presAssocID="{AF9610B2-592B-480D-BA3E-CC043B909110}" presName="hierRoot3" presStyleCnt="0">
        <dgm:presLayoutVars>
          <dgm:hierBranch val="init"/>
        </dgm:presLayoutVars>
      </dgm:prSet>
      <dgm:spPr/>
    </dgm:pt>
    <dgm:pt modelId="{2E6CDA9C-C6BF-4C97-A1CE-140B29CB2642}" type="pres">
      <dgm:prSet presAssocID="{AF9610B2-592B-480D-BA3E-CC043B909110}" presName="rootComposite3" presStyleCnt="0"/>
      <dgm:spPr/>
    </dgm:pt>
    <dgm:pt modelId="{F5C07FC7-AE24-4081-90BE-CCDF1C721C63}" type="pres">
      <dgm:prSet presAssocID="{AF9610B2-592B-480D-BA3E-CC043B909110}" presName="rootText3" presStyleLbl="asst1" presStyleIdx="5" presStyleCnt="16">
        <dgm:presLayoutVars>
          <dgm:chPref val="3"/>
        </dgm:presLayoutVars>
      </dgm:prSet>
      <dgm:spPr/>
    </dgm:pt>
    <dgm:pt modelId="{872CA87A-2190-4562-87B9-4D7B09FDC878}" type="pres">
      <dgm:prSet presAssocID="{AF9610B2-592B-480D-BA3E-CC043B909110}" presName="rootConnector3" presStyleLbl="asst1" presStyleIdx="5" presStyleCnt="16"/>
      <dgm:spPr/>
    </dgm:pt>
    <dgm:pt modelId="{A0A0CE8A-17D5-48B8-A376-4103DFDF3BA8}" type="pres">
      <dgm:prSet presAssocID="{AF9610B2-592B-480D-BA3E-CC043B909110}" presName="hierChild6" presStyleCnt="0"/>
      <dgm:spPr/>
    </dgm:pt>
    <dgm:pt modelId="{1C17EF3F-3E4B-4910-B81C-4073E0FF6A2D}" type="pres">
      <dgm:prSet presAssocID="{AF9610B2-592B-480D-BA3E-CC043B909110}" presName="hierChild7" presStyleCnt="0"/>
      <dgm:spPr/>
    </dgm:pt>
    <dgm:pt modelId="{726D69BB-6F15-400C-9D90-D8426653911D}" type="pres">
      <dgm:prSet presAssocID="{52B15D72-8B16-4D7F-BC8B-14F476178C8E}" presName="Name111" presStyleLbl="parChTrans1D3" presStyleIdx="4" presStyleCnt="14"/>
      <dgm:spPr/>
    </dgm:pt>
    <dgm:pt modelId="{7B7E07C0-D877-4757-9795-BBD24E95AACB}" type="pres">
      <dgm:prSet presAssocID="{F68F8636-6DDA-4156-9202-16B9DB6852E5}" presName="hierRoot3" presStyleCnt="0">
        <dgm:presLayoutVars>
          <dgm:hierBranch val="init"/>
        </dgm:presLayoutVars>
      </dgm:prSet>
      <dgm:spPr/>
    </dgm:pt>
    <dgm:pt modelId="{68D8FC21-F156-4F2E-9CF0-E2B89DA778CF}" type="pres">
      <dgm:prSet presAssocID="{F68F8636-6DDA-4156-9202-16B9DB6852E5}" presName="rootComposite3" presStyleCnt="0"/>
      <dgm:spPr/>
    </dgm:pt>
    <dgm:pt modelId="{224CB980-A9CF-4C7A-AE2E-E0B1322B0925}" type="pres">
      <dgm:prSet presAssocID="{F68F8636-6DDA-4156-9202-16B9DB6852E5}" presName="rootText3" presStyleLbl="asst1" presStyleIdx="6" presStyleCnt="16">
        <dgm:presLayoutVars>
          <dgm:chPref val="3"/>
        </dgm:presLayoutVars>
      </dgm:prSet>
      <dgm:spPr/>
    </dgm:pt>
    <dgm:pt modelId="{E60972CC-AAB4-4E50-A043-BDE0D1451BA0}" type="pres">
      <dgm:prSet presAssocID="{F68F8636-6DDA-4156-9202-16B9DB6852E5}" presName="rootConnector3" presStyleLbl="asst1" presStyleIdx="6" presStyleCnt="16"/>
      <dgm:spPr/>
    </dgm:pt>
    <dgm:pt modelId="{514D7C48-4EC1-448C-8227-41EE37093736}" type="pres">
      <dgm:prSet presAssocID="{F68F8636-6DDA-4156-9202-16B9DB6852E5}" presName="hierChild6" presStyleCnt="0"/>
      <dgm:spPr/>
    </dgm:pt>
    <dgm:pt modelId="{01C34D6E-31FE-4326-8E2E-5D3B62C1FBCA}" type="pres">
      <dgm:prSet presAssocID="{F68F8636-6DDA-4156-9202-16B9DB6852E5}" presName="hierChild7" presStyleCnt="0"/>
      <dgm:spPr/>
    </dgm:pt>
    <dgm:pt modelId="{5BE92678-8AF5-4DD2-9C6C-BF9DC3E23078}" type="pres">
      <dgm:prSet presAssocID="{003BBFE3-C065-416C-9B12-7469DCA8EDBD}" presName="Name111" presStyleLbl="parChTrans1D3" presStyleIdx="5" presStyleCnt="14"/>
      <dgm:spPr/>
    </dgm:pt>
    <dgm:pt modelId="{E9F7255F-2BCB-4BE9-839E-F6D12A840C22}" type="pres">
      <dgm:prSet presAssocID="{175BCF8E-5434-466D-9D80-098EEA49E7F8}" presName="hierRoot3" presStyleCnt="0">
        <dgm:presLayoutVars>
          <dgm:hierBranch val="init"/>
        </dgm:presLayoutVars>
      </dgm:prSet>
      <dgm:spPr/>
    </dgm:pt>
    <dgm:pt modelId="{E89B64BB-A7F9-4AA2-9AE3-06D30EF10016}" type="pres">
      <dgm:prSet presAssocID="{175BCF8E-5434-466D-9D80-098EEA49E7F8}" presName="rootComposite3" presStyleCnt="0"/>
      <dgm:spPr/>
    </dgm:pt>
    <dgm:pt modelId="{54ACDA57-F151-42F3-8E94-C45EA40DAB2E}" type="pres">
      <dgm:prSet presAssocID="{175BCF8E-5434-466D-9D80-098EEA49E7F8}" presName="rootText3" presStyleLbl="asst1" presStyleIdx="7" presStyleCnt="16">
        <dgm:presLayoutVars>
          <dgm:chPref val="3"/>
        </dgm:presLayoutVars>
      </dgm:prSet>
      <dgm:spPr/>
    </dgm:pt>
    <dgm:pt modelId="{45A5449D-F5E2-4E87-9489-BA2E61887B3F}" type="pres">
      <dgm:prSet presAssocID="{175BCF8E-5434-466D-9D80-098EEA49E7F8}" presName="rootConnector3" presStyleLbl="asst1" presStyleIdx="7" presStyleCnt="16"/>
      <dgm:spPr/>
    </dgm:pt>
    <dgm:pt modelId="{323E9995-3856-4329-AF5A-53E0DDBBDB31}" type="pres">
      <dgm:prSet presAssocID="{175BCF8E-5434-466D-9D80-098EEA49E7F8}" presName="hierChild6" presStyleCnt="0"/>
      <dgm:spPr/>
    </dgm:pt>
    <dgm:pt modelId="{8335F4A6-D4BD-440D-AFB0-FC79A2F86FBE}" type="pres">
      <dgm:prSet presAssocID="{175BCF8E-5434-466D-9D80-098EEA49E7F8}" presName="hierChild7" presStyleCnt="0"/>
      <dgm:spPr/>
    </dgm:pt>
    <dgm:pt modelId="{04E1040C-8B43-43E7-A3D7-111B97523BF2}" type="pres">
      <dgm:prSet presAssocID="{A355CACA-C91A-4D10-9BDE-9087CDC9E0BB}" presName="Name111" presStyleLbl="parChTrans1D3" presStyleIdx="6" presStyleCnt="14"/>
      <dgm:spPr/>
    </dgm:pt>
    <dgm:pt modelId="{AAD9B609-42B4-44E9-BB38-B116D2474397}" type="pres">
      <dgm:prSet presAssocID="{F7DB02DC-DF57-45AB-8067-3A6A16387669}" presName="hierRoot3" presStyleCnt="0">
        <dgm:presLayoutVars>
          <dgm:hierBranch val="init"/>
        </dgm:presLayoutVars>
      </dgm:prSet>
      <dgm:spPr/>
    </dgm:pt>
    <dgm:pt modelId="{5CE3512D-BA68-4B1D-BC13-D83422F4420B}" type="pres">
      <dgm:prSet presAssocID="{F7DB02DC-DF57-45AB-8067-3A6A16387669}" presName="rootComposite3" presStyleCnt="0"/>
      <dgm:spPr/>
    </dgm:pt>
    <dgm:pt modelId="{861973BD-C240-4C1E-9449-3443AE560474}" type="pres">
      <dgm:prSet presAssocID="{F7DB02DC-DF57-45AB-8067-3A6A16387669}" presName="rootText3" presStyleLbl="asst1" presStyleIdx="8" presStyleCnt="16">
        <dgm:presLayoutVars>
          <dgm:chPref val="3"/>
        </dgm:presLayoutVars>
      </dgm:prSet>
      <dgm:spPr/>
    </dgm:pt>
    <dgm:pt modelId="{5E552EBB-7172-45B6-BD02-3B2BEEACEFE9}" type="pres">
      <dgm:prSet presAssocID="{F7DB02DC-DF57-45AB-8067-3A6A16387669}" presName="rootConnector3" presStyleLbl="asst1" presStyleIdx="8" presStyleCnt="16"/>
      <dgm:spPr/>
    </dgm:pt>
    <dgm:pt modelId="{D12986F2-0965-4C44-8611-032EFE4BA9AE}" type="pres">
      <dgm:prSet presAssocID="{F7DB02DC-DF57-45AB-8067-3A6A16387669}" presName="hierChild6" presStyleCnt="0"/>
      <dgm:spPr/>
    </dgm:pt>
    <dgm:pt modelId="{65194FEF-EAF7-4EBF-BE9D-6884B994306C}" type="pres">
      <dgm:prSet presAssocID="{F7DB02DC-DF57-45AB-8067-3A6A16387669}" presName="hierChild7" presStyleCnt="0"/>
      <dgm:spPr/>
    </dgm:pt>
    <dgm:pt modelId="{D5F8154E-0F57-4EC6-AB41-D46A979F38BB}" type="pres">
      <dgm:prSet presAssocID="{FF04F444-8F78-4B47-A7FD-0BA91EF7F284}" presName="Name111" presStyleLbl="parChTrans1D3" presStyleIdx="7" presStyleCnt="14"/>
      <dgm:spPr/>
    </dgm:pt>
    <dgm:pt modelId="{1B239DC1-3413-4719-9526-AB56D65DD27E}" type="pres">
      <dgm:prSet presAssocID="{05F6F8DF-D3AE-4734-9548-B7A7934AE51C}" presName="hierRoot3" presStyleCnt="0">
        <dgm:presLayoutVars>
          <dgm:hierBranch val="init"/>
        </dgm:presLayoutVars>
      </dgm:prSet>
      <dgm:spPr/>
    </dgm:pt>
    <dgm:pt modelId="{B0AA8524-8CED-4C7D-9062-B59A302FCC89}" type="pres">
      <dgm:prSet presAssocID="{05F6F8DF-D3AE-4734-9548-B7A7934AE51C}" presName="rootComposite3" presStyleCnt="0"/>
      <dgm:spPr/>
    </dgm:pt>
    <dgm:pt modelId="{5CBDC886-FEF0-403A-AED3-A9AE2F1F22A6}" type="pres">
      <dgm:prSet presAssocID="{05F6F8DF-D3AE-4734-9548-B7A7934AE51C}" presName="rootText3" presStyleLbl="asst1" presStyleIdx="9" presStyleCnt="16">
        <dgm:presLayoutVars>
          <dgm:chPref val="3"/>
        </dgm:presLayoutVars>
      </dgm:prSet>
      <dgm:spPr/>
    </dgm:pt>
    <dgm:pt modelId="{CF8AF6D1-6C1B-47AE-BAB6-6D025ADB1537}" type="pres">
      <dgm:prSet presAssocID="{05F6F8DF-D3AE-4734-9548-B7A7934AE51C}" presName="rootConnector3" presStyleLbl="asst1" presStyleIdx="9" presStyleCnt="16"/>
      <dgm:spPr/>
    </dgm:pt>
    <dgm:pt modelId="{08B7BBD1-FC6E-4B6C-AF78-EDD1731F7290}" type="pres">
      <dgm:prSet presAssocID="{05F6F8DF-D3AE-4734-9548-B7A7934AE51C}" presName="hierChild6" presStyleCnt="0"/>
      <dgm:spPr/>
    </dgm:pt>
    <dgm:pt modelId="{CDF30358-8979-4FEB-A9BA-919066A107DF}" type="pres">
      <dgm:prSet presAssocID="{05F6F8DF-D3AE-4734-9548-B7A7934AE51C}" presName="hierChild7" presStyleCnt="0"/>
      <dgm:spPr/>
    </dgm:pt>
    <dgm:pt modelId="{024E0BA9-894A-4576-8F61-B79EA71986C5}" type="pres">
      <dgm:prSet presAssocID="{669480FE-8F5F-443C-99CC-169F445F8101}" presName="Name111" presStyleLbl="parChTrans1D3" presStyleIdx="8" presStyleCnt="14"/>
      <dgm:spPr/>
    </dgm:pt>
    <dgm:pt modelId="{B5141CF7-326C-4216-9076-0D1A59580671}" type="pres">
      <dgm:prSet presAssocID="{6423AD13-ED3A-4BDF-B47D-C874B2DCA130}" presName="hierRoot3" presStyleCnt="0">
        <dgm:presLayoutVars>
          <dgm:hierBranch val="init"/>
        </dgm:presLayoutVars>
      </dgm:prSet>
      <dgm:spPr/>
    </dgm:pt>
    <dgm:pt modelId="{F44592A3-548D-48A5-959C-B735178FA7E8}" type="pres">
      <dgm:prSet presAssocID="{6423AD13-ED3A-4BDF-B47D-C874B2DCA130}" presName="rootComposite3" presStyleCnt="0"/>
      <dgm:spPr/>
    </dgm:pt>
    <dgm:pt modelId="{D3936B11-6995-4794-BE64-A4357CD3DDD0}" type="pres">
      <dgm:prSet presAssocID="{6423AD13-ED3A-4BDF-B47D-C874B2DCA130}" presName="rootText3" presStyleLbl="asst1" presStyleIdx="10" presStyleCnt="16">
        <dgm:presLayoutVars>
          <dgm:chPref val="3"/>
        </dgm:presLayoutVars>
      </dgm:prSet>
      <dgm:spPr/>
    </dgm:pt>
    <dgm:pt modelId="{DBB34074-3649-4C9F-A715-A45D9C5D1D12}" type="pres">
      <dgm:prSet presAssocID="{6423AD13-ED3A-4BDF-B47D-C874B2DCA130}" presName="rootConnector3" presStyleLbl="asst1" presStyleIdx="10" presStyleCnt="16"/>
      <dgm:spPr/>
    </dgm:pt>
    <dgm:pt modelId="{B0FFA293-FC57-4282-83F2-8D3A25B0DE72}" type="pres">
      <dgm:prSet presAssocID="{6423AD13-ED3A-4BDF-B47D-C874B2DCA130}" presName="hierChild6" presStyleCnt="0"/>
      <dgm:spPr/>
    </dgm:pt>
    <dgm:pt modelId="{01DE80CA-F3ED-4D8E-9C93-424AB538274F}" type="pres">
      <dgm:prSet presAssocID="{6423AD13-ED3A-4BDF-B47D-C874B2DCA130}" presName="hierChild7" presStyleCnt="0"/>
      <dgm:spPr/>
    </dgm:pt>
    <dgm:pt modelId="{78B7E733-F3F0-4AEF-B249-9EE2EDDF25F4}" type="pres">
      <dgm:prSet presAssocID="{0685C525-10C0-49D4-9B08-9E22A959CA6F}" presName="Name111" presStyleLbl="parChTrans1D3" presStyleIdx="9" presStyleCnt="14"/>
      <dgm:spPr/>
    </dgm:pt>
    <dgm:pt modelId="{E5E35834-F7AD-46AA-97AB-57FB817D5969}" type="pres">
      <dgm:prSet presAssocID="{B5F8AA2E-FF1D-4E63-B1D3-7E1F759C9132}" presName="hierRoot3" presStyleCnt="0">
        <dgm:presLayoutVars>
          <dgm:hierBranch val="init"/>
        </dgm:presLayoutVars>
      </dgm:prSet>
      <dgm:spPr/>
    </dgm:pt>
    <dgm:pt modelId="{506B3E62-6B67-42CD-A370-AB3444C72D06}" type="pres">
      <dgm:prSet presAssocID="{B5F8AA2E-FF1D-4E63-B1D3-7E1F759C9132}" presName="rootComposite3" presStyleCnt="0"/>
      <dgm:spPr/>
    </dgm:pt>
    <dgm:pt modelId="{5F96F2F6-B880-47DB-B7C9-C62578D6F39B}" type="pres">
      <dgm:prSet presAssocID="{B5F8AA2E-FF1D-4E63-B1D3-7E1F759C9132}" presName="rootText3" presStyleLbl="asst1" presStyleIdx="11" presStyleCnt="16">
        <dgm:presLayoutVars>
          <dgm:chPref val="3"/>
        </dgm:presLayoutVars>
      </dgm:prSet>
      <dgm:spPr/>
    </dgm:pt>
    <dgm:pt modelId="{61D8B2F1-2A56-4917-99E4-54BB09007E75}" type="pres">
      <dgm:prSet presAssocID="{B5F8AA2E-FF1D-4E63-B1D3-7E1F759C9132}" presName="rootConnector3" presStyleLbl="asst1" presStyleIdx="11" presStyleCnt="16"/>
      <dgm:spPr/>
    </dgm:pt>
    <dgm:pt modelId="{981AECBC-B5D8-4734-9647-87F578BF7593}" type="pres">
      <dgm:prSet presAssocID="{B5F8AA2E-FF1D-4E63-B1D3-7E1F759C9132}" presName="hierChild6" presStyleCnt="0"/>
      <dgm:spPr/>
    </dgm:pt>
    <dgm:pt modelId="{BA73AA9A-B376-498C-8F0C-9EC1B69F79D2}" type="pres">
      <dgm:prSet presAssocID="{B5F8AA2E-FF1D-4E63-B1D3-7E1F759C9132}" presName="hierChild7" presStyleCnt="0"/>
      <dgm:spPr/>
    </dgm:pt>
    <dgm:pt modelId="{7DC47BA9-4152-417F-8C8E-A2EFEC58AFD4}" type="pres">
      <dgm:prSet presAssocID="{D90AC41A-9D0A-4CEF-A035-A99333F4A2B7}" presName="Name111" presStyleLbl="parChTrans1D3" presStyleIdx="10" presStyleCnt="14"/>
      <dgm:spPr/>
    </dgm:pt>
    <dgm:pt modelId="{05117170-6D74-4133-A1B5-495583F42E27}" type="pres">
      <dgm:prSet presAssocID="{350CC684-397E-4715-842D-A03EB50D2200}" presName="hierRoot3" presStyleCnt="0">
        <dgm:presLayoutVars>
          <dgm:hierBranch val="init"/>
        </dgm:presLayoutVars>
      </dgm:prSet>
      <dgm:spPr/>
    </dgm:pt>
    <dgm:pt modelId="{5CAEA732-3565-4703-B66C-002FAD144653}" type="pres">
      <dgm:prSet presAssocID="{350CC684-397E-4715-842D-A03EB50D2200}" presName="rootComposite3" presStyleCnt="0"/>
      <dgm:spPr/>
    </dgm:pt>
    <dgm:pt modelId="{FE19569E-325A-4924-BA3D-3A54A7C292DE}" type="pres">
      <dgm:prSet presAssocID="{350CC684-397E-4715-842D-A03EB50D2200}" presName="rootText3" presStyleLbl="asst1" presStyleIdx="12" presStyleCnt="16">
        <dgm:presLayoutVars>
          <dgm:chPref val="3"/>
        </dgm:presLayoutVars>
      </dgm:prSet>
      <dgm:spPr/>
    </dgm:pt>
    <dgm:pt modelId="{4C5DDD6F-AA6E-4F77-A496-70964182D553}" type="pres">
      <dgm:prSet presAssocID="{350CC684-397E-4715-842D-A03EB50D2200}" presName="rootConnector3" presStyleLbl="asst1" presStyleIdx="12" presStyleCnt="16"/>
      <dgm:spPr/>
    </dgm:pt>
    <dgm:pt modelId="{6A40EE20-CFA1-4F65-909B-422ED92320C5}" type="pres">
      <dgm:prSet presAssocID="{350CC684-397E-4715-842D-A03EB50D2200}" presName="hierChild6" presStyleCnt="0"/>
      <dgm:spPr/>
    </dgm:pt>
    <dgm:pt modelId="{86817360-A4F9-4796-AD62-462ACE423C7E}" type="pres">
      <dgm:prSet presAssocID="{350CC684-397E-4715-842D-A03EB50D2200}" presName="hierChild7" presStyleCnt="0"/>
      <dgm:spPr/>
    </dgm:pt>
    <dgm:pt modelId="{CAE24E52-B5E2-4ECF-97E7-1445DCA87CDB}" type="pres">
      <dgm:prSet presAssocID="{711EDBFE-E9F8-4654-991E-DB38D3A46B14}" presName="Name111" presStyleLbl="parChTrans1D3" presStyleIdx="11" presStyleCnt="14"/>
      <dgm:spPr/>
    </dgm:pt>
    <dgm:pt modelId="{71845D25-E70B-441A-A728-552B4FC4503F}" type="pres">
      <dgm:prSet presAssocID="{17CB1B43-990D-4753-8528-AC356E7113AF}" presName="hierRoot3" presStyleCnt="0">
        <dgm:presLayoutVars>
          <dgm:hierBranch val="init"/>
        </dgm:presLayoutVars>
      </dgm:prSet>
      <dgm:spPr/>
    </dgm:pt>
    <dgm:pt modelId="{8B615A00-8D90-46CA-8C7F-0D54623B10AE}" type="pres">
      <dgm:prSet presAssocID="{17CB1B43-990D-4753-8528-AC356E7113AF}" presName="rootComposite3" presStyleCnt="0"/>
      <dgm:spPr/>
    </dgm:pt>
    <dgm:pt modelId="{F71488D6-DE19-4FF1-8101-BDE67D62B1B7}" type="pres">
      <dgm:prSet presAssocID="{17CB1B43-990D-4753-8528-AC356E7113AF}" presName="rootText3" presStyleLbl="asst1" presStyleIdx="13" presStyleCnt="16">
        <dgm:presLayoutVars>
          <dgm:chPref val="3"/>
        </dgm:presLayoutVars>
      </dgm:prSet>
      <dgm:spPr/>
    </dgm:pt>
    <dgm:pt modelId="{A4D277E4-4963-48F9-B8A1-14916D658544}" type="pres">
      <dgm:prSet presAssocID="{17CB1B43-990D-4753-8528-AC356E7113AF}" presName="rootConnector3" presStyleLbl="asst1" presStyleIdx="13" presStyleCnt="16"/>
      <dgm:spPr/>
    </dgm:pt>
    <dgm:pt modelId="{5FDA100E-EBB0-462F-B1E3-A242CE250A74}" type="pres">
      <dgm:prSet presAssocID="{17CB1B43-990D-4753-8528-AC356E7113AF}" presName="hierChild6" presStyleCnt="0"/>
      <dgm:spPr/>
    </dgm:pt>
    <dgm:pt modelId="{92E7BB1C-8852-4A10-890C-9EF7D6933CC1}" type="pres">
      <dgm:prSet presAssocID="{17CB1B43-990D-4753-8528-AC356E7113AF}" presName="hierChild7" presStyleCnt="0"/>
      <dgm:spPr/>
    </dgm:pt>
    <dgm:pt modelId="{F84216F0-725A-47AF-8577-5F99A588D1F1}" type="pres">
      <dgm:prSet presAssocID="{0E2DEF43-6AA1-46D7-B7C3-586D2557C187}" presName="Name111" presStyleLbl="parChTrans1D3" presStyleIdx="12" presStyleCnt="14"/>
      <dgm:spPr/>
    </dgm:pt>
    <dgm:pt modelId="{FD8DC324-0AEE-458A-8B62-F54EFB074361}" type="pres">
      <dgm:prSet presAssocID="{D8845A43-E3B9-46AF-8850-06A3A69C4153}" presName="hierRoot3" presStyleCnt="0">
        <dgm:presLayoutVars>
          <dgm:hierBranch val="init"/>
        </dgm:presLayoutVars>
      </dgm:prSet>
      <dgm:spPr/>
    </dgm:pt>
    <dgm:pt modelId="{4E301275-95EB-4905-9400-E6556ABF7A4B}" type="pres">
      <dgm:prSet presAssocID="{D8845A43-E3B9-46AF-8850-06A3A69C4153}" presName="rootComposite3" presStyleCnt="0"/>
      <dgm:spPr/>
    </dgm:pt>
    <dgm:pt modelId="{194FBA1A-D359-4507-956E-B14A71A2E3B5}" type="pres">
      <dgm:prSet presAssocID="{D8845A43-E3B9-46AF-8850-06A3A69C4153}" presName="rootText3" presStyleLbl="asst1" presStyleIdx="14" presStyleCnt="16">
        <dgm:presLayoutVars>
          <dgm:chPref val="3"/>
        </dgm:presLayoutVars>
      </dgm:prSet>
      <dgm:spPr/>
    </dgm:pt>
    <dgm:pt modelId="{DBA33AE4-4E4E-4123-8010-42C912FBA7DA}" type="pres">
      <dgm:prSet presAssocID="{D8845A43-E3B9-46AF-8850-06A3A69C4153}" presName="rootConnector3" presStyleLbl="asst1" presStyleIdx="14" presStyleCnt="16"/>
      <dgm:spPr/>
    </dgm:pt>
    <dgm:pt modelId="{CF1CBA9A-6697-4F90-84C1-54999F810F7D}" type="pres">
      <dgm:prSet presAssocID="{D8845A43-E3B9-46AF-8850-06A3A69C4153}" presName="hierChild6" presStyleCnt="0"/>
      <dgm:spPr/>
    </dgm:pt>
    <dgm:pt modelId="{A0BF15D5-181F-401B-9ED9-84B5944262FD}" type="pres">
      <dgm:prSet presAssocID="{D8845A43-E3B9-46AF-8850-06A3A69C4153}" presName="hierChild7" presStyleCnt="0"/>
      <dgm:spPr/>
    </dgm:pt>
    <dgm:pt modelId="{17E138EC-8D7F-4164-9DFA-0C6CA868A345}" type="pres">
      <dgm:prSet presAssocID="{65DA0285-9849-4DA6-BA4C-2268DA3E8D7E}" presName="Name111" presStyleLbl="parChTrans1D3" presStyleIdx="13" presStyleCnt="14"/>
      <dgm:spPr/>
    </dgm:pt>
    <dgm:pt modelId="{EEF942A6-A119-4CD8-A594-F1AED89015B4}" type="pres">
      <dgm:prSet presAssocID="{0F546398-F6B7-499E-A6EC-EBC5713AFE20}" presName="hierRoot3" presStyleCnt="0">
        <dgm:presLayoutVars>
          <dgm:hierBranch val="init"/>
        </dgm:presLayoutVars>
      </dgm:prSet>
      <dgm:spPr/>
    </dgm:pt>
    <dgm:pt modelId="{C01A100D-7FD6-4D26-82E5-209B81B95DF6}" type="pres">
      <dgm:prSet presAssocID="{0F546398-F6B7-499E-A6EC-EBC5713AFE20}" presName="rootComposite3" presStyleCnt="0"/>
      <dgm:spPr/>
    </dgm:pt>
    <dgm:pt modelId="{3A065E45-3623-4094-89F5-F949EE377EDB}" type="pres">
      <dgm:prSet presAssocID="{0F546398-F6B7-499E-A6EC-EBC5713AFE20}" presName="rootText3" presStyleLbl="asst1" presStyleIdx="15" presStyleCnt="16">
        <dgm:presLayoutVars>
          <dgm:chPref val="3"/>
        </dgm:presLayoutVars>
      </dgm:prSet>
      <dgm:spPr/>
    </dgm:pt>
    <dgm:pt modelId="{AC07542E-EE17-4650-B025-C5A96716CDBD}" type="pres">
      <dgm:prSet presAssocID="{0F546398-F6B7-499E-A6EC-EBC5713AFE20}" presName="rootConnector3" presStyleLbl="asst1" presStyleIdx="15" presStyleCnt="16"/>
      <dgm:spPr/>
    </dgm:pt>
    <dgm:pt modelId="{2DB91946-6134-4AD7-BEFD-B0C25C8EAA3D}" type="pres">
      <dgm:prSet presAssocID="{0F546398-F6B7-499E-A6EC-EBC5713AFE20}" presName="hierChild6" presStyleCnt="0"/>
      <dgm:spPr/>
    </dgm:pt>
    <dgm:pt modelId="{82A1E9C6-181E-46E6-BC72-E03448B3DCC8}" type="pres">
      <dgm:prSet presAssocID="{0F546398-F6B7-499E-A6EC-EBC5713AFE20}" presName="hierChild7" presStyleCnt="0"/>
      <dgm:spPr/>
    </dgm:pt>
  </dgm:ptLst>
  <dgm:cxnLst>
    <dgm:cxn modelId="{E9946105-EB10-4927-95EC-E49BF5F20C3A}" type="presOf" srcId="{B5F8AA2E-FF1D-4E63-B1D3-7E1F759C9132}" destId="{61D8B2F1-2A56-4917-99E4-54BB09007E75}" srcOrd="1" destOrd="0" presId="urn:microsoft.com/office/officeart/2005/8/layout/orgChart1"/>
    <dgm:cxn modelId="{51549105-7C1F-4719-B870-9C1B14E358A3}" srcId="{AF9610B2-592B-480D-BA3E-CC043B909110}" destId="{17CB1B43-990D-4753-8528-AC356E7113AF}" srcOrd="7" destOrd="0" parTransId="{711EDBFE-E9F8-4654-991E-DB38D3A46B14}" sibTransId="{00483BD5-10A9-4C4F-8CE8-ABD9341ECA8E}"/>
    <dgm:cxn modelId="{80D8A909-1F17-433F-B720-F5BD96B1263C}" srcId="{DBD00A55-EDEE-4918-A456-5A3067621089}" destId="{CCF62A0C-8E47-45C7-B00E-B38F97FCF5B3}" srcOrd="1" destOrd="0" parTransId="{1700A3F8-8083-479B-A051-B1CE00DB74C8}" sibTransId="{1CBB7F04-947F-4955-8612-6DF8D1E21201}"/>
    <dgm:cxn modelId="{6AEC870A-EC8B-4CF4-AA91-27865B68C50F}" type="presOf" srcId="{350CC684-397E-4715-842D-A03EB50D2200}" destId="{4C5DDD6F-AA6E-4F77-A496-70964182D553}" srcOrd="1" destOrd="0" presId="urn:microsoft.com/office/officeart/2005/8/layout/orgChart1"/>
    <dgm:cxn modelId="{EE43F30E-5DBD-4C0E-995D-8E3F0C5CF0FC}" srcId="{AF9610B2-592B-480D-BA3E-CC043B909110}" destId="{B5F8AA2E-FF1D-4E63-B1D3-7E1F759C9132}" srcOrd="5" destOrd="0" parTransId="{0685C525-10C0-49D4-9B08-9E22A959CA6F}" sibTransId="{99F001EC-2906-49AE-B9A9-B33231598014}"/>
    <dgm:cxn modelId="{D8970412-0E03-41D7-8484-40BC7511053F}" type="presOf" srcId="{175BCF8E-5434-466D-9D80-098EEA49E7F8}" destId="{45A5449D-F5E2-4E87-9489-BA2E61887B3F}" srcOrd="1" destOrd="0" presId="urn:microsoft.com/office/officeart/2005/8/layout/orgChart1"/>
    <dgm:cxn modelId="{1AC86219-0769-4F3C-AC76-62E80C422962}" type="presOf" srcId="{AF9610B2-592B-480D-BA3E-CC043B909110}" destId="{872CA87A-2190-4562-87B9-4D7B09FDC878}" srcOrd="1" destOrd="0" presId="urn:microsoft.com/office/officeart/2005/8/layout/orgChart1"/>
    <dgm:cxn modelId="{458DF01F-21FF-4EEA-93BF-97D504102872}" srcId="{AF9610B2-592B-480D-BA3E-CC043B909110}" destId="{D8845A43-E3B9-46AF-8850-06A3A69C4153}" srcOrd="8" destOrd="0" parTransId="{0E2DEF43-6AA1-46D7-B7C3-586D2557C187}" sibTransId="{6AF130C4-2639-4BA5-BA7F-4F8E905D54D9}"/>
    <dgm:cxn modelId="{A5EF1022-9994-4CD0-9711-D22574371980}" type="presOf" srcId="{A355CACA-C91A-4D10-9BDE-9087CDC9E0BB}" destId="{04E1040C-8B43-43E7-A3D7-111B97523BF2}" srcOrd="0" destOrd="0" presId="urn:microsoft.com/office/officeart/2005/8/layout/orgChart1"/>
    <dgm:cxn modelId="{20222D24-8977-4FF3-8A75-47AD3B3759BB}" type="presOf" srcId="{05F6F8DF-D3AE-4734-9548-B7A7934AE51C}" destId="{CF8AF6D1-6C1B-47AE-BAB6-6D025ADB1537}" srcOrd="1" destOrd="0" presId="urn:microsoft.com/office/officeart/2005/8/layout/orgChart1"/>
    <dgm:cxn modelId="{1A5B9627-BD5D-445C-A4E2-B1799122CABB}" srcId="{C639A6B9-6256-4C2E-B292-4977753A1611}" destId="{AF9610B2-592B-480D-BA3E-CC043B909110}" srcOrd="1" destOrd="0" parTransId="{AD814B43-6AC3-4F68-A903-E5C863F0FF84}" sibTransId="{476DC10B-7B9F-4B1C-8AAF-6A461BDB0C52}"/>
    <dgm:cxn modelId="{D9B3932A-A87A-440F-B97E-1E6C24A8B475}" type="presOf" srcId="{D8845A43-E3B9-46AF-8850-06A3A69C4153}" destId="{DBA33AE4-4E4E-4123-8010-42C912FBA7DA}" srcOrd="1" destOrd="0" presId="urn:microsoft.com/office/officeart/2005/8/layout/orgChart1"/>
    <dgm:cxn modelId="{06443E2E-BC06-4D8E-984A-0293A1E2F0B1}" type="presOf" srcId="{6423AD13-ED3A-4BDF-B47D-C874B2DCA130}" destId="{D3936B11-6995-4794-BE64-A4357CD3DDD0}" srcOrd="0" destOrd="0" presId="urn:microsoft.com/office/officeart/2005/8/layout/orgChart1"/>
    <dgm:cxn modelId="{CD1BD83F-1E85-44AA-AC09-463A8AFC7F4B}" type="presOf" srcId="{6423AD13-ED3A-4BDF-B47D-C874B2DCA130}" destId="{DBB34074-3649-4C9F-A715-A45D9C5D1D12}" srcOrd="1" destOrd="0" presId="urn:microsoft.com/office/officeart/2005/8/layout/orgChart1"/>
    <dgm:cxn modelId="{85B6135D-57FE-4F33-912C-357DB95ACC52}" type="presOf" srcId="{8BCD8BA8-A8E3-4F14-9ED3-74F4480E34BF}" destId="{CA8C3B53-24C1-413C-82F9-3EF1598953CF}" srcOrd="0" destOrd="0" presId="urn:microsoft.com/office/officeart/2005/8/layout/orgChart1"/>
    <dgm:cxn modelId="{C15CAD5F-0B5B-4BA2-90B6-7682F839DF9D}" type="presOf" srcId="{0F546398-F6B7-499E-A6EC-EBC5713AFE20}" destId="{3A065E45-3623-4094-89F5-F949EE377EDB}" srcOrd="0" destOrd="0" presId="urn:microsoft.com/office/officeart/2005/8/layout/orgChart1"/>
    <dgm:cxn modelId="{790F8141-CEB7-4B36-B78E-2F0B0F5D366D}" type="presOf" srcId="{2F6A1F32-6184-412A-AA36-F01E7E1CDE24}" destId="{6148AA4F-56C8-4DC6-949D-9D6426E34016}" srcOrd="0" destOrd="0" presId="urn:microsoft.com/office/officeart/2005/8/layout/orgChart1"/>
    <dgm:cxn modelId="{E723A942-C9DD-4365-83CF-C6C3BF0F450D}" type="presOf" srcId="{1E689FD3-924E-48A2-8688-D868F486C50A}" destId="{61EB1018-2300-4723-8D32-4C37F1929D99}" srcOrd="0" destOrd="0" presId="urn:microsoft.com/office/officeart/2005/8/layout/orgChart1"/>
    <dgm:cxn modelId="{653FF546-969C-488B-A09E-ED348DF76A32}" type="presOf" srcId="{F7DB02DC-DF57-45AB-8067-3A6A16387669}" destId="{861973BD-C240-4C1E-9449-3443AE560474}" srcOrd="0" destOrd="0" presId="urn:microsoft.com/office/officeart/2005/8/layout/orgChart1"/>
    <dgm:cxn modelId="{4C13BF6F-73EF-49B0-BB76-85F4AB690CF9}" type="presOf" srcId="{05F6F8DF-D3AE-4734-9548-B7A7934AE51C}" destId="{5CBDC886-FEF0-403A-AED3-A9AE2F1F22A6}" srcOrd="0" destOrd="0" presId="urn:microsoft.com/office/officeart/2005/8/layout/orgChart1"/>
    <dgm:cxn modelId="{64775F50-91A9-49C8-9540-62E2DF7C5AF8}" srcId="{DBD00A55-EDEE-4918-A456-5A3067621089}" destId="{097DB884-59C4-4947-9D64-4D3711307DD3}" srcOrd="0" destOrd="0" parTransId="{91C30B4C-FB20-4704-AECD-6B9062780EEB}" sibTransId="{59E07BC4-5B69-4E4C-9F32-6CADA77B52DB}"/>
    <dgm:cxn modelId="{5E784D5A-638D-4463-92A0-5CD9CE15BE51}" srcId="{DBD00A55-EDEE-4918-A456-5A3067621089}" destId="{ED5EEB85-6590-4B7A-8CDF-BBA84BF05DDF}" srcOrd="3" destOrd="0" parTransId="{2FB8C0B9-E3C8-4B15-AADF-C7348E11E120}" sibTransId="{D264E2BB-5C51-469C-BA0A-8CA1E04BBB69}"/>
    <dgm:cxn modelId="{48F2C87C-0D17-4997-8C5E-11A399DA952F}" type="presOf" srcId="{DBD00A55-EDEE-4918-A456-5A3067621089}" destId="{FDE73090-B3C8-43AA-8889-4EB455FF23E3}" srcOrd="0" destOrd="0" presId="urn:microsoft.com/office/officeart/2005/8/layout/orgChart1"/>
    <dgm:cxn modelId="{55F66D7E-8303-46F3-BF4E-427EF486223D}" type="presOf" srcId="{91C30B4C-FB20-4704-AECD-6B9062780EEB}" destId="{8B72CE25-4E61-4859-8AD9-D821949C8932}" srcOrd="0" destOrd="0" presId="urn:microsoft.com/office/officeart/2005/8/layout/orgChart1"/>
    <dgm:cxn modelId="{52CAFA7E-80DC-4EBE-A9A4-B462980A600E}" type="presOf" srcId="{C639A6B9-6256-4C2E-B292-4977753A1611}" destId="{7DE93F93-731B-402A-8B2B-D0123FCB562A}" srcOrd="0" destOrd="0" presId="urn:microsoft.com/office/officeart/2005/8/layout/orgChart1"/>
    <dgm:cxn modelId="{05492882-7DED-4F8C-8D99-A8CC8011DD7B}" srcId="{AF9610B2-592B-480D-BA3E-CC043B909110}" destId="{F7DB02DC-DF57-45AB-8067-3A6A16387669}" srcOrd="2" destOrd="0" parTransId="{A355CACA-C91A-4D10-9BDE-9087CDC9E0BB}" sibTransId="{700654A6-4464-448C-9E07-87E55AED8BDD}"/>
    <dgm:cxn modelId="{77227D86-499B-4129-832D-DE6CE2E6652C}" srcId="{DBD00A55-EDEE-4918-A456-5A3067621089}" destId="{8BCD8BA8-A8E3-4F14-9ED3-74F4480E34BF}" srcOrd="2" destOrd="0" parTransId="{2F6A1F32-6184-412A-AA36-F01E7E1CDE24}" sibTransId="{9128E602-6C02-47C0-B506-F340B77565EB}"/>
    <dgm:cxn modelId="{3907D389-D68A-4F13-BF20-8E7F79EC451F}" type="presOf" srcId="{D8845A43-E3B9-46AF-8850-06A3A69C4153}" destId="{194FBA1A-D359-4507-956E-B14A71A2E3B5}" srcOrd="0" destOrd="0" presId="urn:microsoft.com/office/officeart/2005/8/layout/orgChart1"/>
    <dgm:cxn modelId="{9EC9948D-7102-4676-82A1-9EA9B235EF54}" type="presOf" srcId="{097DB884-59C4-4947-9D64-4D3711307DD3}" destId="{1DE4CE29-E80C-40B5-8F82-0137D2862B57}" srcOrd="0" destOrd="0" presId="urn:microsoft.com/office/officeart/2005/8/layout/orgChart1"/>
    <dgm:cxn modelId="{CFB12193-338A-4D56-8747-538FB0BA4671}" type="presOf" srcId="{AF9610B2-592B-480D-BA3E-CC043B909110}" destId="{F5C07FC7-AE24-4081-90BE-CCDF1C721C63}" srcOrd="0" destOrd="0" presId="urn:microsoft.com/office/officeart/2005/8/layout/orgChart1"/>
    <dgm:cxn modelId="{D590B493-4881-4B48-A5BB-6577A204A873}" type="presOf" srcId="{F7DB02DC-DF57-45AB-8067-3A6A16387669}" destId="{5E552EBB-7172-45B6-BD02-3B2BEEACEFE9}" srcOrd="1" destOrd="0" presId="urn:microsoft.com/office/officeart/2005/8/layout/orgChart1"/>
    <dgm:cxn modelId="{A0001F95-28C1-4F9F-ACAA-995919AC4CC9}" type="presOf" srcId="{0685C525-10C0-49D4-9B08-9E22A959CA6F}" destId="{78B7E733-F3F0-4AEF-B249-9EE2EDDF25F4}" srcOrd="0" destOrd="0" presId="urn:microsoft.com/office/officeart/2005/8/layout/orgChart1"/>
    <dgm:cxn modelId="{51414597-D835-43AB-866A-361875BCAF71}" srcId="{AF9610B2-592B-480D-BA3E-CC043B909110}" destId="{175BCF8E-5434-466D-9D80-098EEA49E7F8}" srcOrd="1" destOrd="0" parTransId="{003BBFE3-C065-416C-9B12-7469DCA8EDBD}" sibTransId="{57F8860F-9C69-4314-8186-60E2A8FF64DA}"/>
    <dgm:cxn modelId="{5DC9CF97-A0B4-4065-8676-EF261523F701}" type="presOf" srcId="{17CB1B43-990D-4753-8528-AC356E7113AF}" destId="{A4D277E4-4963-48F9-B8A1-14916D658544}" srcOrd="1" destOrd="0" presId="urn:microsoft.com/office/officeart/2005/8/layout/orgChart1"/>
    <dgm:cxn modelId="{AAB7D89C-3367-48B6-B729-6D85A12AC816}" type="presOf" srcId="{2FB8C0B9-E3C8-4B15-AADF-C7348E11E120}" destId="{2CCC5DB4-0490-444F-B81B-04FCD89D264C}" srcOrd="0" destOrd="0" presId="urn:microsoft.com/office/officeart/2005/8/layout/orgChart1"/>
    <dgm:cxn modelId="{E2C6EC9E-27BC-49A8-9975-25BB1CBA3400}" type="presOf" srcId="{0F546398-F6B7-499E-A6EC-EBC5713AFE20}" destId="{AC07542E-EE17-4650-B025-C5A96716CDBD}" srcOrd="1" destOrd="0" presId="urn:microsoft.com/office/officeart/2005/8/layout/orgChart1"/>
    <dgm:cxn modelId="{31F634A0-AE10-4326-BED3-B98AE3DC36C3}" srcId="{AF9610B2-592B-480D-BA3E-CC043B909110}" destId="{05F6F8DF-D3AE-4734-9548-B7A7934AE51C}" srcOrd="3" destOrd="0" parTransId="{FF04F444-8F78-4B47-A7FD-0BA91EF7F284}" sibTransId="{41C5C928-DAAD-4E1C-B356-022A6018D496}"/>
    <dgm:cxn modelId="{852AABA0-8B6B-4021-8C49-1A9372702CBE}" type="presOf" srcId="{003BBFE3-C065-416C-9B12-7469DCA8EDBD}" destId="{5BE92678-8AF5-4DD2-9C6C-BF9DC3E23078}" srcOrd="0" destOrd="0" presId="urn:microsoft.com/office/officeart/2005/8/layout/orgChart1"/>
    <dgm:cxn modelId="{42D412A4-9EAF-45F6-B5CC-96B652B56EE3}" srcId="{AF9610B2-592B-480D-BA3E-CC043B909110}" destId="{0F546398-F6B7-499E-A6EC-EBC5713AFE20}" srcOrd="9" destOrd="0" parTransId="{65DA0285-9849-4DA6-BA4C-2268DA3E8D7E}" sibTransId="{B6204487-BA74-47DE-9181-8110BA881767}"/>
    <dgm:cxn modelId="{AB62A0A5-E14A-4289-A597-046CC91105A0}" srcId="{C639A6B9-6256-4C2E-B292-4977753A1611}" destId="{DBD00A55-EDEE-4918-A456-5A3067621089}" srcOrd="0" destOrd="0" parTransId="{1E689FD3-924E-48A2-8688-D868F486C50A}" sibTransId="{9E93BA77-4319-479C-A121-A2B5F2B099EF}"/>
    <dgm:cxn modelId="{D84B11A7-E41E-48B3-87FD-8322FB1C8946}" type="presOf" srcId="{0E2DEF43-6AA1-46D7-B7C3-586D2557C187}" destId="{F84216F0-725A-47AF-8577-5F99A588D1F1}" srcOrd="0" destOrd="0" presId="urn:microsoft.com/office/officeart/2005/8/layout/orgChart1"/>
    <dgm:cxn modelId="{67D73AA8-357E-46C1-AD02-79A7774505CC}" type="presOf" srcId="{8BCD8BA8-A8E3-4F14-9ED3-74F4480E34BF}" destId="{ADB93048-2912-47B6-A9FE-C9287B8BA99D}" srcOrd="1" destOrd="0" presId="urn:microsoft.com/office/officeart/2005/8/layout/orgChart1"/>
    <dgm:cxn modelId="{F09A4AAB-DE33-4203-A255-0D2095AE4D4A}" type="presOf" srcId="{B423A519-B980-4681-931A-E26C050D04E9}" destId="{7F3C367B-4D7A-4283-AB8A-341E970A9C42}" srcOrd="0" destOrd="0" presId="urn:microsoft.com/office/officeart/2005/8/layout/orgChart1"/>
    <dgm:cxn modelId="{813F35AC-213E-4713-9C34-FF05A2ECCC82}" type="presOf" srcId="{350CC684-397E-4715-842D-A03EB50D2200}" destId="{FE19569E-325A-4924-BA3D-3A54A7C292DE}" srcOrd="0" destOrd="0" presId="urn:microsoft.com/office/officeart/2005/8/layout/orgChart1"/>
    <dgm:cxn modelId="{1B0CAAAC-9D0E-4183-8937-FEFAFA43C8FB}" type="presOf" srcId="{ED5EEB85-6590-4B7A-8CDF-BBA84BF05DDF}" destId="{B6C5E581-9224-4D54-A497-52BF4C0E3AFB}" srcOrd="1" destOrd="0" presId="urn:microsoft.com/office/officeart/2005/8/layout/orgChart1"/>
    <dgm:cxn modelId="{F393FAAC-E98F-48A7-8A0F-090E8FD0B749}" type="presOf" srcId="{CCF62A0C-8E47-45C7-B00E-B38F97FCF5B3}" destId="{B70ED7B3-3096-439D-BD23-0F951260A6B1}" srcOrd="0" destOrd="0" presId="urn:microsoft.com/office/officeart/2005/8/layout/orgChart1"/>
    <dgm:cxn modelId="{645DC8AE-51D0-411F-B485-967F55B4F4B0}" type="presOf" srcId="{F68F8636-6DDA-4156-9202-16B9DB6852E5}" destId="{224CB980-A9CF-4C7A-AE2E-E0B1322B0925}" srcOrd="0" destOrd="0" presId="urn:microsoft.com/office/officeart/2005/8/layout/orgChart1"/>
    <dgm:cxn modelId="{945D91B2-C042-4E30-B5DF-EC2071AFFAB1}" srcId="{B423A519-B980-4681-931A-E26C050D04E9}" destId="{C639A6B9-6256-4C2E-B292-4977753A1611}" srcOrd="0" destOrd="0" parTransId="{D9118BF9-9584-429B-861B-91E1F1FDB596}" sibTransId="{F9254B4F-661E-416E-9A8B-62257CE11E29}"/>
    <dgm:cxn modelId="{EE2F1DB4-7834-406E-87CB-A9149A9F219C}" type="presOf" srcId="{F68F8636-6DDA-4156-9202-16B9DB6852E5}" destId="{E60972CC-AAB4-4E50-A043-BDE0D1451BA0}" srcOrd="1" destOrd="0" presId="urn:microsoft.com/office/officeart/2005/8/layout/orgChart1"/>
    <dgm:cxn modelId="{2591ACB8-3254-48D9-B3C8-BBA1BC0F5AC9}" type="presOf" srcId="{ED5EEB85-6590-4B7A-8CDF-BBA84BF05DDF}" destId="{C36E5683-C7E3-499B-84FC-D0A277627BCA}" srcOrd="0" destOrd="0" presId="urn:microsoft.com/office/officeart/2005/8/layout/orgChart1"/>
    <dgm:cxn modelId="{C83E5ABE-013F-4873-AEB7-6ACDD9AAD407}" type="presOf" srcId="{AD814B43-6AC3-4F68-A903-E5C863F0FF84}" destId="{DFFCDB84-E1A5-4EEC-BC83-8CF475B96DC5}" srcOrd="0" destOrd="0" presId="urn:microsoft.com/office/officeart/2005/8/layout/orgChart1"/>
    <dgm:cxn modelId="{E71E4FC1-218B-45BD-BE52-7E223A121F1E}" type="presOf" srcId="{65DA0285-9849-4DA6-BA4C-2268DA3E8D7E}" destId="{17E138EC-8D7F-4164-9DFA-0C6CA868A345}" srcOrd="0" destOrd="0" presId="urn:microsoft.com/office/officeart/2005/8/layout/orgChart1"/>
    <dgm:cxn modelId="{BFED32C2-B2B1-4006-8D15-C5D7FB158F17}" srcId="{AF9610B2-592B-480D-BA3E-CC043B909110}" destId="{F68F8636-6DDA-4156-9202-16B9DB6852E5}" srcOrd="0" destOrd="0" parTransId="{52B15D72-8B16-4D7F-BC8B-14F476178C8E}" sibTransId="{78A0C0E4-3B62-4972-B260-9DAABB82A120}"/>
    <dgm:cxn modelId="{DDFB29C7-E556-4429-906B-562470C3DC28}" type="presOf" srcId="{711EDBFE-E9F8-4654-991E-DB38D3A46B14}" destId="{CAE24E52-B5E2-4ECF-97E7-1445DCA87CDB}" srcOrd="0" destOrd="0" presId="urn:microsoft.com/office/officeart/2005/8/layout/orgChart1"/>
    <dgm:cxn modelId="{42C4BCCD-A8D6-46FA-9D32-17EADFEFE75A}" type="presOf" srcId="{097DB884-59C4-4947-9D64-4D3711307DD3}" destId="{8D7C5D33-D5FD-4695-B4A5-01DE607D9430}" srcOrd="1" destOrd="0" presId="urn:microsoft.com/office/officeart/2005/8/layout/orgChart1"/>
    <dgm:cxn modelId="{418783D1-D408-4478-A632-7AD9847A195F}" type="presOf" srcId="{D90AC41A-9D0A-4CEF-A035-A99333F4A2B7}" destId="{7DC47BA9-4152-417F-8C8E-A2EFEC58AFD4}" srcOrd="0" destOrd="0" presId="urn:microsoft.com/office/officeart/2005/8/layout/orgChart1"/>
    <dgm:cxn modelId="{376186D3-7F8A-46B1-8E22-91D039E85657}" type="presOf" srcId="{1700A3F8-8083-479B-A051-B1CE00DB74C8}" destId="{4A846544-B173-4108-BFB5-E34754722E5E}" srcOrd="0" destOrd="0" presId="urn:microsoft.com/office/officeart/2005/8/layout/orgChart1"/>
    <dgm:cxn modelId="{5281E5DD-F25C-423D-97B6-4C77C462E591}" type="presOf" srcId="{CCF62A0C-8E47-45C7-B00E-B38F97FCF5B3}" destId="{ACC6656C-582C-4083-9393-D1B1DBF8B3F2}" srcOrd="1" destOrd="0" presId="urn:microsoft.com/office/officeart/2005/8/layout/orgChart1"/>
    <dgm:cxn modelId="{44AE1ADF-DC2F-4812-855C-F4B3DB767799}" type="presOf" srcId="{17CB1B43-990D-4753-8528-AC356E7113AF}" destId="{F71488D6-DE19-4FF1-8101-BDE67D62B1B7}" srcOrd="0" destOrd="0" presId="urn:microsoft.com/office/officeart/2005/8/layout/orgChart1"/>
    <dgm:cxn modelId="{283750E6-2733-4770-AE8E-F880FCE25EFE}" type="presOf" srcId="{52B15D72-8B16-4D7F-BC8B-14F476178C8E}" destId="{726D69BB-6F15-400C-9D90-D8426653911D}" srcOrd="0" destOrd="0" presId="urn:microsoft.com/office/officeart/2005/8/layout/orgChart1"/>
    <dgm:cxn modelId="{29CE56E7-BABF-40A1-82FB-E8D5FA6789CF}" type="presOf" srcId="{DBD00A55-EDEE-4918-A456-5A3067621089}" destId="{1BC22199-D9D5-4884-8727-ED5B7DC6441F}" srcOrd="1" destOrd="0" presId="urn:microsoft.com/office/officeart/2005/8/layout/orgChart1"/>
    <dgm:cxn modelId="{10168DE8-69F0-4972-A2C2-F92E4FDB1EDD}" type="presOf" srcId="{FF04F444-8F78-4B47-A7FD-0BA91EF7F284}" destId="{D5F8154E-0F57-4EC6-AB41-D46A979F38BB}" srcOrd="0" destOrd="0" presId="urn:microsoft.com/office/officeart/2005/8/layout/orgChart1"/>
    <dgm:cxn modelId="{04799BEE-D8FF-456A-A53A-F33DC51BE0E2}" type="presOf" srcId="{B5F8AA2E-FF1D-4E63-B1D3-7E1F759C9132}" destId="{5F96F2F6-B880-47DB-B7C9-C62578D6F39B}" srcOrd="0" destOrd="0" presId="urn:microsoft.com/office/officeart/2005/8/layout/orgChart1"/>
    <dgm:cxn modelId="{BDA19AF0-0828-4E5E-A96D-11667067749F}" srcId="{AF9610B2-592B-480D-BA3E-CC043B909110}" destId="{6423AD13-ED3A-4BDF-B47D-C874B2DCA130}" srcOrd="4" destOrd="0" parTransId="{669480FE-8F5F-443C-99CC-169F445F8101}" sibTransId="{674D747E-6904-4C48-9484-6389BD5C3533}"/>
    <dgm:cxn modelId="{A64BF3F4-9807-456E-BACF-C7EB5247C195}" srcId="{AF9610B2-592B-480D-BA3E-CC043B909110}" destId="{350CC684-397E-4715-842D-A03EB50D2200}" srcOrd="6" destOrd="0" parTransId="{D90AC41A-9D0A-4CEF-A035-A99333F4A2B7}" sibTransId="{03EF0B5A-C22B-44C4-AF80-85A00D4B56F3}"/>
    <dgm:cxn modelId="{F215E7F5-EC32-4956-A131-C12E6BF5B34F}" type="presOf" srcId="{175BCF8E-5434-466D-9D80-098EEA49E7F8}" destId="{54ACDA57-F151-42F3-8E94-C45EA40DAB2E}" srcOrd="0" destOrd="0" presId="urn:microsoft.com/office/officeart/2005/8/layout/orgChart1"/>
    <dgm:cxn modelId="{96FA97FD-B941-4944-9E0C-DAD120477732}" type="presOf" srcId="{C639A6B9-6256-4C2E-B292-4977753A1611}" destId="{8F36C556-8660-4024-82F8-CE1D35FC2A61}" srcOrd="1" destOrd="0" presId="urn:microsoft.com/office/officeart/2005/8/layout/orgChart1"/>
    <dgm:cxn modelId="{D335E1FF-D04C-4D1B-B4A3-6B7A02199F7C}" type="presOf" srcId="{669480FE-8F5F-443C-99CC-169F445F8101}" destId="{024E0BA9-894A-4576-8F61-B79EA71986C5}" srcOrd="0" destOrd="0" presId="urn:microsoft.com/office/officeart/2005/8/layout/orgChart1"/>
    <dgm:cxn modelId="{19822D18-913E-4785-9768-CED37526AEEA}" type="presParOf" srcId="{7F3C367B-4D7A-4283-AB8A-341E970A9C42}" destId="{55DD80A0-69FB-41C9-9887-B589CDC15482}" srcOrd="0" destOrd="0" presId="urn:microsoft.com/office/officeart/2005/8/layout/orgChart1"/>
    <dgm:cxn modelId="{76511CBA-A487-4A62-B6C0-8FB4F83B6DF9}" type="presParOf" srcId="{55DD80A0-69FB-41C9-9887-B589CDC15482}" destId="{0E9EFD75-0ACC-40EB-AB5D-BEEF7A03A2DA}" srcOrd="0" destOrd="0" presId="urn:microsoft.com/office/officeart/2005/8/layout/orgChart1"/>
    <dgm:cxn modelId="{AB75EDB4-6981-4998-BE1F-54F45AE2AC03}" type="presParOf" srcId="{0E9EFD75-0ACC-40EB-AB5D-BEEF7A03A2DA}" destId="{7DE93F93-731B-402A-8B2B-D0123FCB562A}" srcOrd="0" destOrd="0" presId="urn:microsoft.com/office/officeart/2005/8/layout/orgChart1"/>
    <dgm:cxn modelId="{2F6B5F21-83B1-4EDA-A801-EE1A89894072}" type="presParOf" srcId="{0E9EFD75-0ACC-40EB-AB5D-BEEF7A03A2DA}" destId="{8F36C556-8660-4024-82F8-CE1D35FC2A61}" srcOrd="1" destOrd="0" presId="urn:microsoft.com/office/officeart/2005/8/layout/orgChart1"/>
    <dgm:cxn modelId="{02F99443-4999-4DC6-B293-6A1D2D4AA0A9}" type="presParOf" srcId="{55DD80A0-69FB-41C9-9887-B589CDC15482}" destId="{EA94B95E-3465-4C4B-BAA2-42E5A7EA2F18}" srcOrd="1" destOrd="0" presId="urn:microsoft.com/office/officeart/2005/8/layout/orgChart1"/>
    <dgm:cxn modelId="{31492F11-3ECA-4DE6-8128-F7E2FC2F97CD}" type="presParOf" srcId="{55DD80A0-69FB-41C9-9887-B589CDC15482}" destId="{F5A3E6F1-63E5-4747-973B-346598E718D0}" srcOrd="2" destOrd="0" presId="urn:microsoft.com/office/officeart/2005/8/layout/orgChart1"/>
    <dgm:cxn modelId="{59E0EEA7-A6C7-4988-A0D3-D98744238D5C}" type="presParOf" srcId="{F5A3E6F1-63E5-4747-973B-346598E718D0}" destId="{61EB1018-2300-4723-8D32-4C37F1929D99}" srcOrd="0" destOrd="0" presId="urn:microsoft.com/office/officeart/2005/8/layout/orgChart1"/>
    <dgm:cxn modelId="{5B1B3028-7C7E-4D7B-8718-002879BE0F5A}" type="presParOf" srcId="{F5A3E6F1-63E5-4747-973B-346598E718D0}" destId="{EC4E0B96-FAD1-4D20-9147-DC11E26AFA97}" srcOrd="1" destOrd="0" presId="urn:microsoft.com/office/officeart/2005/8/layout/orgChart1"/>
    <dgm:cxn modelId="{953471F2-BA17-419B-83AF-E2590402F470}" type="presParOf" srcId="{EC4E0B96-FAD1-4D20-9147-DC11E26AFA97}" destId="{EC4F8F62-A3C4-4D7D-86AC-F55287BEA934}" srcOrd="0" destOrd="0" presId="urn:microsoft.com/office/officeart/2005/8/layout/orgChart1"/>
    <dgm:cxn modelId="{4FF30568-B3FC-461E-A596-F5FC6D761743}" type="presParOf" srcId="{EC4F8F62-A3C4-4D7D-86AC-F55287BEA934}" destId="{FDE73090-B3C8-43AA-8889-4EB455FF23E3}" srcOrd="0" destOrd="0" presId="urn:microsoft.com/office/officeart/2005/8/layout/orgChart1"/>
    <dgm:cxn modelId="{4421AAA1-E031-45BE-8B6E-064B6A257F8F}" type="presParOf" srcId="{EC4F8F62-A3C4-4D7D-86AC-F55287BEA934}" destId="{1BC22199-D9D5-4884-8727-ED5B7DC6441F}" srcOrd="1" destOrd="0" presId="urn:microsoft.com/office/officeart/2005/8/layout/orgChart1"/>
    <dgm:cxn modelId="{FEACEDFF-DAB8-450D-8E59-FC45EE8C2865}" type="presParOf" srcId="{EC4E0B96-FAD1-4D20-9147-DC11E26AFA97}" destId="{4CA2D324-CFA0-4A96-9915-C543A9C6F3FA}" srcOrd="1" destOrd="0" presId="urn:microsoft.com/office/officeart/2005/8/layout/orgChart1"/>
    <dgm:cxn modelId="{0FC946C4-5696-44B8-88C4-CCDC28486290}" type="presParOf" srcId="{EC4E0B96-FAD1-4D20-9147-DC11E26AFA97}" destId="{90941B4D-466A-483D-80A1-BAE04E70D211}" srcOrd="2" destOrd="0" presId="urn:microsoft.com/office/officeart/2005/8/layout/orgChart1"/>
    <dgm:cxn modelId="{76159DA0-5F81-43A4-A083-6B3957128381}" type="presParOf" srcId="{90941B4D-466A-483D-80A1-BAE04E70D211}" destId="{8B72CE25-4E61-4859-8AD9-D821949C8932}" srcOrd="0" destOrd="0" presId="urn:microsoft.com/office/officeart/2005/8/layout/orgChart1"/>
    <dgm:cxn modelId="{D79A40F5-EF3E-4227-94CF-D1E79586F8B0}" type="presParOf" srcId="{90941B4D-466A-483D-80A1-BAE04E70D211}" destId="{5B616B51-AC64-4CD8-9770-587D532FEA55}" srcOrd="1" destOrd="0" presId="urn:microsoft.com/office/officeart/2005/8/layout/orgChart1"/>
    <dgm:cxn modelId="{A658F973-B254-421E-A8B9-222B7005D2AD}" type="presParOf" srcId="{5B616B51-AC64-4CD8-9770-587D532FEA55}" destId="{E9018015-9636-412F-B008-49DBDBFAE51B}" srcOrd="0" destOrd="0" presId="urn:microsoft.com/office/officeart/2005/8/layout/orgChart1"/>
    <dgm:cxn modelId="{CB930EF0-B14C-4814-B84A-68670A87525F}" type="presParOf" srcId="{E9018015-9636-412F-B008-49DBDBFAE51B}" destId="{1DE4CE29-E80C-40B5-8F82-0137D2862B57}" srcOrd="0" destOrd="0" presId="urn:microsoft.com/office/officeart/2005/8/layout/orgChart1"/>
    <dgm:cxn modelId="{326CD667-C3A3-44FA-8EE8-559646B07F99}" type="presParOf" srcId="{E9018015-9636-412F-B008-49DBDBFAE51B}" destId="{8D7C5D33-D5FD-4695-B4A5-01DE607D9430}" srcOrd="1" destOrd="0" presId="urn:microsoft.com/office/officeart/2005/8/layout/orgChart1"/>
    <dgm:cxn modelId="{2C4D0A95-3934-476D-9A83-4F322CA043FD}" type="presParOf" srcId="{5B616B51-AC64-4CD8-9770-587D532FEA55}" destId="{892453C9-96C7-44EA-8D01-145DDCE502C4}" srcOrd="1" destOrd="0" presId="urn:microsoft.com/office/officeart/2005/8/layout/orgChart1"/>
    <dgm:cxn modelId="{8FCED72C-902A-4FA9-A2AF-D6210AE3BD6B}" type="presParOf" srcId="{5B616B51-AC64-4CD8-9770-587D532FEA55}" destId="{DD824B2B-F4E3-4656-A4D3-5634B8FAEB08}" srcOrd="2" destOrd="0" presId="urn:microsoft.com/office/officeart/2005/8/layout/orgChart1"/>
    <dgm:cxn modelId="{D651FBD1-8981-4325-8132-4492A50DEF99}" type="presParOf" srcId="{90941B4D-466A-483D-80A1-BAE04E70D211}" destId="{4A846544-B173-4108-BFB5-E34754722E5E}" srcOrd="2" destOrd="0" presId="urn:microsoft.com/office/officeart/2005/8/layout/orgChart1"/>
    <dgm:cxn modelId="{67EABCAA-AEB5-48D3-A920-7A5B180F432B}" type="presParOf" srcId="{90941B4D-466A-483D-80A1-BAE04E70D211}" destId="{07F9BCB5-B9D6-4766-A95D-D68E37A3AF7B}" srcOrd="3" destOrd="0" presId="urn:microsoft.com/office/officeart/2005/8/layout/orgChart1"/>
    <dgm:cxn modelId="{70B7D227-756E-46F0-8129-8D88BAC58982}" type="presParOf" srcId="{07F9BCB5-B9D6-4766-A95D-D68E37A3AF7B}" destId="{D2FECE43-1FBD-4922-87FB-440F11ED5EA7}" srcOrd="0" destOrd="0" presId="urn:microsoft.com/office/officeart/2005/8/layout/orgChart1"/>
    <dgm:cxn modelId="{53BAA292-FC36-42D0-9EC2-077CD9253ABB}" type="presParOf" srcId="{D2FECE43-1FBD-4922-87FB-440F11ED5EA7}" destId="{B70ED7B3-3096-439D-BD23-0F951260A6B1}" srcOrd="0" destOrd="0" presId="urn:microsoft.com/office/officeart/2005/8/layout/orgChart1"/>
    <dgm:cxn modelId="{9BEC0908-8D12-4B0B-965B-9EDDEE133C38}" type="presParOf" srcId="{D2FECE43-1FBD-4922-87FB-440F11ED5EA7}" destId="{ACC6656C-582C-4083-9393-D1B1DBF8B3F2}" srcOrd="1" destOrd="0" presId="urn:microsoft.com/office/officeart/2005/8/layout/orgChart1"/>
    <dgm:cxn modelId="{F11A331D-52A3-4B1C-AE98-798A015173C3}" type="presParOf" srcId="{07F9BCB5-B9D6-4766-A95D-D68E37A3AF7B}" destId="{C47302A1-6764-48E4-8849-F41220F1B8AA}" srcOrd="1" destOrd="0" presId="urn:microsoft.com/office/officeart/2005/8/layout/orgChart1"/>
    <dgm:cxn modelId="{93B915C8-13D5-41A6-B313-B61D29B5BCEB}" type="presParOf" srcId="{07F9BCB5-B9D6-4766-A95D-D68E37A3AF7B}" destId="{4CED89E1-073D-413B-B0C3-D5D8A13FB69D}" srcOrd="2" destOrd="0" presId="urn:microsoft.com/office/officeart/2005/8/layout/orgChart1"/>
    <dgm:cxn modelId="{571AD4D2-F131-4F4F-AA3E-431A79CF75B2}" type="presParOf" srcId="{90941B4D-466A-483D-80A1-BAE04E70D211}" destId="{6148AA4F-56C8-4DC6-949D-9D6426E34016}" srcOrd="4" destOrd="0" presId="urn:microsoft.com/office/officeart/2005/8/layout/orgChart1"/>
    <dgm:cxn modelId="{72764B42-3BDE-4671-A242-A890B9216915}" type="presParOf" srcId="{90941B4D-466A-483D-80A1-BAE04E70D211}" destId="{93B2341F-6B4E-49AB-96B4-607368E8DB21}" srcOrd="5" destOrd="0" presId="urn:microsoft.com/office/officeart/2005/8/layout/orgChart1"/>
    <dgm:cxn modelId="{CA42AF2D-AD55-4FCB-BDDB-2634BFD298B7}" type="presParOf" srcId="{93B2341F-6B4E-49AB-96B4-607368E8DB21}" destId="{B6546D3F-8CCD-45BA-A155-83903D7CEE86}" srcOrd="0" destOrd="0" presId="urn:microsoft.com/office/officeart/2005/8/layout/orgChart1"/>
    <dgm:cxn modelId="{5A6DD23E-8311-412E-AF51-EDDC94B037E9}" type="presParOf" srcId="{B6546D3F-8CCD-45BA-A155-83903D7CEE86}" destId="{CA8C3B53-24C1-413C-82F9-3EF1598953CF}" srcOrd="0" destOrd="0" presId="urn:microsoft.com/office/officeart/2005/8/layout/orgChart1"/>
    <dgm:cxn modelId="{83CD35A7-A291-4826-9C12-890C702B28EC}" type="presParOf" srcId="{B6546D3F-8CCD-45BA-A155-83903D7CEE86}" destId="{ADB93048-2912-47B6-A9FE-C9287B8BA99D}" srcOrd="1" destOrd="0" presId="urn:microsoft.com/office/officeart/2005/8/layout/orgChart1"/>
    <dgm:cxn modelId="{C09D8896-FD6C-46D3-B328-C920E8087286}" type="presParOf" srcId="{93B2341F-6B4E-49AB-96B4-607368E8DB21}" destId="{64491094-52A4-4989-99BE-072A63BC3177}" srcOrd="1" destOrd="0" presId="urn:microsoft.com/office/officeart/2005/8/layout/orgChart1"/>
    <dgm:cxn modelId="{198B05E6-18FF-44AB-9A7C-F918AEAA6BE8}" type="presParOf" srcId="{93B2341F-6B4E-49AB-96B4-607368E8DB21}" destId="{4DDD6DA0-6707-4DD8-8D14-83AFE4B187AE}" srcOrd="2" destOrd="0" presId="urn:microsoft.com/office/officeart/2005/8/layout/orgChart1"/>
    <dgm:cxn modelId="{7A1E54C3-5202-49D0-ADF1-5BAD38223499}" type="presParOf" srcId="{90941B4D-466A-483D-80A1-BAE04E70D211}" destId="{2CCC5DB4-0490-444F-B81B-04FCD89D264C}" srcOrd="6" destOrd="0" presId="urn:microsoft.com/office/officeart/2005/8/layout/orgChart1"/>
    <dgm:cxn modelId="{EA5E9F98-E41D-4CF7-85A4-731D6C7EC818}" type="presParOf" srcId="{90941B4D-466A-483D-80A1-BAE04E70D211}" destId="{F9A03326-ECDA-46CE-B1AC-CB4DA527AD67}" srcOrd="7" destOrd="0" presId="urn:microsoft.com/office/officeart/2005/8/layout/orgChart1"/>
    <dgm:cxn modelId="{96AA468B-3A0C-454E-8960-A76DBAB6D13E}" type="presParOf" srcId="{F9A03326-ECDA-46CE-B1AC-CB4DA527AD67}" destId="{5444BB5F-695F-4251-8960-CE36B0726F8F}" srcOrd="0" destOrd="0" presId="urn:microsoft.com/office/officeart/2005/8/layout/orgChart1"/>
    <dgm:cxn modelId="{D937349E-3C7A-47F6-88E3-C2996372A50A}" type="presParOf" srcId="{5444BB5F-695F-4251-8960-CE36B0726F8F}" destId="{C36E5683-C7E3-499B-84FC-D0A277627BCA}" srcOrd="0" destOrd="0" presId="urn:microsoft.com/office/officeart/2005/8/layout/orgChart1"/>
    <dgm:cxn modelId="{6F43B87F-C839-475A-96D4-D5A0297AE6E4}" type="presParOf" srcId="{5444BB5F-695F-4251-8960-CE36B0726F8F}" destId="{B6C5E581-9224-4D54-A497-52BF4C0E3AFB}" srcOrd="1" destOrd="0" presId="urn:microsoft.com/office/officeart/2005/8/layout/orgChart1"/>
    <dgm:cxn modelId="{DB8DC75B-0C78-450F-BFF3-8D2B75E87D80}" type="presParOf" srcId="{F9A03326-ECDA-46CE-B1AC-CB4DA527AD67}" destId="{2907FC0D-FA14-47A2-B9B6-4C387F0E5811}" srcOrd="1" destOrd="0" presId="urn:microsoft.com/office/officeart/2005/8/layout/orgChart1"/>
    <dgm:cxn modelId="{5F02BF14-35B0-44B6-B0C4-5A19DF8727ED}" type="presParOf" srcId="{F9A03326-ECDA-46CE-B1AC-CB4DA527AD67}" destId="{4CEBB363-C9C1-4A8E-B196-33115F772443}" srcOrd="2" destOrd="0" presId="urn:microsoft.com/office/officeart/2005/8/layout/orgChart1"/>
    <dgm:cxn modelId="{0EEB4613-EAFF-4531-9180-40BC4FFB6B75}" type="presParOf" srcId="{F5A3E6F1-63E5-4747-973B-346598E718D0}" destId="{DFFCDB84-E1A5-4EEC-BC83-8CF475B96DC5}" srcOrd="2" destOrd="0" presId="urn:microsoft.com/office/officeart/2005/8/layout/orgChart1"/>
    <dgm:cxn modelId="{18A15EC6-07F6-439D-ABCF-2E8FEB7914AA}" type="presParOf" srcId="{F5A3E6F1-63E5-4747-973B-346598E718D0}" destId="{0A987A4C-B338-46A8-9FBF-AB4212FF3CFB}" srcOrd="3" destOrd="0" presId="urn:microsoft.com/office/officeart/2005/8/layout/orgChart1"/>
    <dgm:cxn modelId="{ECB508E1-E634-4493-B114-59F2CB03251A}" type="presParOf" srcId="{0A987A4C-B338-46A8-9FBF-AB4212FF3CFB}" destId="{2E6CDA9C-C6BF-4C97-A1CE-140B29CB2642}" srcOrd="0" destOrd="0" presId="urn:microsoft.com/office/officeart/2005/8/layout/orgChart1"/>
    <dgm:cxn modelId="{2D213E5A-BF9A-4E9D-BDE5-10F89E6A2DD4}" type="presParOf" srcId="{2E6CDA9C-C6BF-4C97-A1CE-140B29CB2642}" destId="{F5C07FC7-AE24-4081-90BE-CCDF1C721C63}" srcOrd="0" destOrd="0" presId="urn:microsoft.com/office/officeart/2005/8/layout/orgChart1"/>
    <dgm:cxn modelId="{1737FF28-8981-47F7-B0F2-45C6A781B51D}" type="presParOf" srcId="{2E6CDA9C-C6BF-4C97-A1CE-140B29CB2642}" destId="{872CA87A-2190-4562-87B9-4D7B09FDC878}" srcOrd="1" destOrd="0" presId="urn:microsoft.com/office/officeart/2005/8/layout/orgChart1"/>
    <dgm:cxn modelId="{AB0BBF12-3CB4-459A-97C4-D1527A999B58}" type="presParOf" srcId="{0A987A4C-B338-46A8-9FBF-AB4212FF3CFB}" destId="{A0A0CE8A-17D5-48B8-A376-4103DFDF3BA8}" srcOrd="1" destOrd="0" presId="urn:microsoft.com/office/officeart/2005/8/layout/orgChart1"/>
    <dgm:cxn modelId="{4F74BB65-8600-416F-9081-EF33E28F262D}" type="presParOf" srcId="{0A987A4C-B338-46A8-9FBF-AB4212FF3CFB}" destId="{1C17EF3F-3E4B-4910-B81C-4073E0FF6A2D}" srcOrd="2" destOrd="0" presId="urn:microsoft.com/office/officeart/2005/8/layout/orgChart1"/>
    <dgm:cxn modelId="{AA6749ED-5F0F-44E7-BBE2-72ACF55F758A}" type="presParOf" srcId="{1C17EF3F-3E4B-4910-B81C-4073E0FF6A2D}" destId="{726D69BB-6F15-400C-9D90-D8426653911D}" srcOrd="0" destOrd="0" presId="urn:microsoft.com/office/officeart/2005/8/layout/orgChart1"/>
    <dgm:cxn modelId="{959F3440-3B8B-4DC9-B62F-CDADC93A9FC9}" type="presParOf" srcId="{1C17EF3F-3E4B-4910-B81C-4073E0FF6A2D}" destId="{7B7E07C0-D877-4757-9795-BBD24E95AACB}" srcOrd="1" destOrd="0" presId="urn:microsoft.com/office/officeart/2005/8/layout/orgChart1"/>
    <dgm:cxn modelId="{D7A8C596-7073-4AB7-BE77-B37D46A9D30C}" type="presParOf" srcId="{7B7E07C0-D877-4757-9795-BBD24E95AACB}" destId="{68D8FC21-F156-4F2E-9CF0-E2B89DA778CF}" srcOrd="0" destOrd="0" presId="urn:microsoft.com/office/officeart/2005/8/layout/orgChart1"/>
    <dgm:cxn modelId="{1A628971-A026-4AF8-8E19-48D60411958F}" type="presParOf" srcId="{68D8FC21-F156-4F2E-9CF0-E2B89DA778CF}" destId="{224CB980-A9CF-4C7A-AE2E-E0B1322B0925}" srcOrd="0" destOrd="0" presId="urn:microsoft.com/office/officeart/2005/8/layout/orgChart1"/>
    <dgm:cxn modelId="{C29C90C9-9964-43E3-87AC-873AFA2A702B}" type="presParOf" srcId="{68D8FC21-F156-4F2E-9CF0-E2B89DA778CF}" destId="{E60972CC-AAB4-4E50-A043-BDE0D1451BA0}" srcOrd="1" destOrd="0" presId="urn:microsoft.com/office/officeart/2005/8/layout/orgChart1"/>
    <dgm:cxn modelId="{89E639D4-783C-472E-B975-7D4453BB9937}" type="presParOf" srcId="{7B7E07C0-D877-4757-9795-BBD24E95AACB}" destId="{514D7C48-4EC1-448C-8227-41EE37093736}" srcOrd="1" destOrd="0" presId="urn:microsoft.com/office/officeart/2005/8/layout/orgChart1"/>
    <dgm:cxn modelId="{B886FDAF-CD72-45C6-8373-4CD8511CAE7D}" type="presParOf" srcId="{7B7E07C0-D877-4757-9795-BBD24E95AACB}" destId="{01C34D6E-31FE-4326-8E2E-5D3B62C1FBCA}" srcOrd="2" destOrd="0" presId="urn:microsoft.com/office/officeart/2005/8/layout/orgChart1"/>
    <dgm:cxn modelId="{1B5CE51E-C93F-4E9A-A27C-CCAE81BD1E05}" type="presParOf" srcId="{1C17EF3F-3E4B-4910-B81C-4073E0FF6A2D}" destId="{5BE92678-8AF5-4DD2-9C6C-BF9DC3E23078}" srcOrd="2" destOrd="0" presId="urn:microsoft.com/office/officeart/2005/8/layout/orgChart1"/>
    <dgm:cxn modelId="{6334DB79-C95D-4750-A1AC-CBB679266BB9}" type="presParOf" srcId="{1C17EF3F-3E4B-4910-B81C-4073E0FF6A2D}" destId="{E9F7255F-2BCB-4BE9-839E-F6D12A840C22}" srcOrd="3" destOrd="0" presId="urn:microsoft.com/office/officeart/2005/8/layout/orgChart1"/>
    <dgm:cxn modelId="{2719F7F6-622D-4FFB-9E7B-68BA2E0908E8}" type="presParOf" srcId="{E9F7255F-2BCB-4BE9-839E-F6D12A840C22}" destId="{E89B64BB-A7F9-4AA2-9AE3-06D30EF10016}" srcOrd="0" destOrd="0" presId="urn:microsoft.com/office/officeart/2005/8/layout/orgChart1"/>
    <dgm:cxn modelId="{2AA01180-6D58-4D53-947C-A5B863197453}" type="presParOf" srcId="{E89B64BB-A7F9-4AA2-9AE3-06D30EF10016}" destId="{54ACDA57-F151-42F3-8E94-C45EA40DAB2E}" srcOrd="0" destOrd="0" presId="urn:microsoft.com/office/officeart/2005/8/layout/orgChart1"/>
    <dgm:cxn modelId="{FDD25074-E039-4214-A05E-1B2571D79FA0}" type="presParOf" srcId="{E89B64BB-A7F9-4AA2-9AE3-06D30EF10016}" destId="{45A5449D-F5E2-4E87-9489-BA2E61887B3F}" srcOrd="1" destOrd="0" presId="urn:microsoft.com/office/officeart/2005/8/layout/orgChart1"/>
    <dgm:cxn modelId="{2C2737A8-E2B4-4496-992C-646CFFDEE4FF}" type="presParOf" srcId="{E9F7255F-2BCB-4BE9-839E-F6D12A840C22}" destId="{323E9995-3856-4329-AF5A-53E0DDBBDB31}" srcOrd="1" destOrd="0" presId="urn:microsoft.com/office/officeart/2005/8/layout/orgChart1"/>
    <dgm:cxn modelId="{8E9A54DB-F9FC-4F9F-97D9-1B3057301500}" type="presParOf" srcId="{E9F7255F-2BCB-4BE9-839E-F6D12A840C22}" destId="{8335F4A6-D4BD-440D-AFB0-FC79A2F86FBE}" srcOrd="2" destOrd="0" presId="urn:microsoft.com/office/officeart/2005/8/layout/orgChart1"/>
    <dgm:cxn modelId="{34C936EB-2CD5-424D-AECA-C486270CD48F}" type="presParOf" srcId="{1C17EF3F-3E4B-4910-B81C-4073E0FF6A2D}" destId="{04E1040C-8B43-43E7-A3D7-111B97523BF2}" srcOrd="4" destOrd="0" presId="urn:microsoft.com/office/officeart/2005/8/layout/orgChart1"/>
    <dgm:cxn modelId="{32CD6B18-5AA7-4B09-B8A9-C912236903D4}" type="presParOf" srcId="{1C17EF3F-3E4B-4910-B81C-4073E0FF6A2D}" destId="{AAD9B609-42B4-44E9-BB38-B116D2474397}" srcOrd="5" destOrd="0" presId="urn:microsoft.com/office/officeart/2005/8/layout/orgChart1"/>
    <dgm:cxn modelId="{99CDE4A9-902A-48BD-A237-E0E29EA2296E}" type="presParOf" srcId="{AAD9B609-42B4-44E9-BB38-B116D2474397}" destId="{5CE3512D-BA68-4B1D-BC13-D83422F4420B}" srcOrd="0" destOrd="0" presId="urn:microsoft.com/office/officeart/2005/8/layout/orgChart1"/>
    <dgm:cxn modelId="{B97FFF00-0976-498A-BE75-430AE8E2E9BF}" type="presParOf" srcId="{5CE3512D-BA68-4B1D-BC13-D83422F4420B}" destId="{861973BD-C240-4C1E-9449-3443AE560474}" srcOrd="0" destOrd="0" presId="urn:microsoft.com/office/officeart/2005/8/layout/orgChart1"/>
    <dgm:cxn modelId="{D4C935EB-42D8-4DB2-A9B6-B1EBC4E43A85}" type="presParOf" srcId="{5CE3512D-BA68-4B1D-BC13-D83422F4420B}" destId="{5E552EBB-7172-45B6-BD02-3B2BEEACEFE9}" srcOrd="1" destOrd="0" presId="urn:microsoft.com/office/officeart/2005/8/layout/orgChart1"/>
    <dgm:cxn modelId="{FA1915B9-7D2A-430F-80FC-BFDAF88B9A64}" type="presParOf" srcId="{AAD9B609-42B4-44E9-BB38-B116D2474397}" destId="{D12986F2-0965-4C44-8611-032EFE4BA9AE}" srcOrd="1" destOrd="0" presId="urn:microsoft.com/office/officeart/2005/8/layout/orgChart1"/>
    <dgm:cxn modelId="{972C9D55-DD6C-4954-8BC9-EA51060848E0}" type="presParOf" srcId="{AAD9B609-42B4-44E9-BB38-B116D2474397}" destId="{65194FEF-EAF7-4EBF-BE9D-6884B994306C}" srcOrd="2" destOrd="0" presId="urn:microsoft.com/office/officeart/2005/8/layout/orgChart1"/>
    <dgm:cxn modelId="{FE99DA28-112E-46B8-AB48-5FAE9EAB132D}" type="presParOf" srcId="{1C17EF3F-3E4B-4910-B81C-4073E0FF6A2D}" destId="{D5F8154E-0F57-4EC6-AB41-D46A979F38BB}" srcOrd="6" destOrd="0" presId="urn:microsoft.com/office/officeart/2005/8/layout/orgChart1"/>
    <dgm:cxn modelId="{EB25D6A7-7AE7-4C70-A9F0-95E829E2A2E7}" type="presParOf" srcId="{1C17EF3F-3E4B-4910-B81C-4073E0FF6A2D}" destId="{1B239DC1-3413-4719-9526-AB56D65DD27E}" srcOrd="7" destOrd="0" presId="urn:microsoft.com/office/officeart/2005/8/layout/orgChart1"/>
    <dgm:cxn modelId="{FEBCF02F-77C5-4B1A-A5B7-AE8EDC5CCB00}" type="presParOf" srcId="{1B239DC1-3413-4719-9526-AB56D65DD27E}" destId="{B0AA8524-8CED-4C7D-9062-B59A302FCC89}" srcOrd="0" destOrd="0" presId="urn:microsoft.com/office/officeart/2005/8/layout/orgChart1"/>
    <dgm:cxn modelId="{D3992F76-A1A9-454F-A711-7F3EE45F7BDF}" type="presParOf" srcId="{B0AA8524-8CED-4C7D-9062-B59A302FCC89}" destId="{5CBDC886-FEF0-403A-AED3-A9AE2F1F22A6}" srcOrd="0" destOrd="0" presId="urn:microsoft.com/office/officeart/2005/8/layout/orgChart1"/>
    <dgm:cxn modelId="{49B8A30C-7972-4A22-B36E-7731E69AF20F}" type="presParOf" srcId="{B0AA8524-8CED-4C7D-9062-B59A302FCC89}" destId="{CF8AF6D1-6C1B-47AE-BAB6-6D025ADB1537}" srcOrd="1" destOrd="0" presId="urn:microsoft.com/office/officeart/2005/8/layout/orgChart1"/>
    <dgm:cxn modelId="{702B09BF-E5FE-4722-9D6A-D9CF2BEC6CC8}" type="presParOf" srcId="{1B239DC1-3413-4719-9526-AB56D65DD27E}" destId="{08B7BBD1-FC6E-4B6C-AF78-EDD1731F7290}" srcOrd="1" destOrd="0" presId="urn:microsoft.com/office/officeart/2005/8/layout/orgChart1"/>
    <dgm:cxn modelId="{BA981BDE-47B1-4362-8DFA-81F68BB57E63}" type="presParOf" srcId="{1B239DC1-3413-4719-9526-AB56D65DD27E}" destId="{CDF30358-8979-4FEB-A9BA-919066A107DF}" srcOrd="2" destOrd="0" presId="urn:microsoft.com/office/officeart/2005/8/layout/orgChart1"/>
    <dgm:cxn modelId="{D3E9CB01-4874-4BBC-9FD9-4A8B4413F9BE}" type="presParOf" srcId="{1C17EF3F-3E4B-4910-B81C-4073E0FF6A2D}" destId="{024E0BA9-894A-4576-8F61-B79EA71986C5}" srcOrd="8" destOrd="0" presId="urn:microsoft.com/office/officeart/2005/8/layout/orgChart1"/>
    <dgm:cxn modelId="{10E15FBE-792A-4EBB-9E4C-A3826835150C}" type="presParOf" srcId="{1C17EF3F-3E4B-4910-B81C-4073E0FF6A2D}" destId="{B5141CF7-326C-4216-9076-0D1A59580671}" srcOrd="9" destOrd="0" presId="urn:microsoft.com/office/officeart/2005/8/layout/orgChart1"/>
    <dgm:cxn modelId="{59EBD820-6CE2-4133-B26A-E5DB08487B4D}" type="presParOf" srcId="{B5141CF7-326C-4216-9076-0D1A59580671}" destId="{F44592A3-548D-48A5-959C-B735178FA7E8}" srcOrd="0" destOrd="0" presId="urn:microsoft.com/office/officeart/2005/8/layout/orgChart1"/>
    <dgm:cxn modelId="{FA073D05-1B26-4CB0-B074-591683B9F9B0}" type="presParOf" srcId="{F44592A3-548D-48A5-959C-B735178FA7E8}" destId="{D3936B11-6995-4794-BE64-A4357CD3DDD0}" srcOrd="0" destOrd="0" presId="urn:microsoft.com/office/officeart/2005/8/layout/orgChart1"/>
    <dgm:cxn modelId="{6C1E85E0-6644-4301-B9FF-7069438F9595}" type="presParOf" srcId="{F44592A3-548D-48A5-959C-B735178FA7E8}" destId="{DBB34074-3649-4C9F-A715-A45D9C5D1D12}" srcOrd="1" destOrd="0" presId="urn:microsoft.com/office/officeart/2005/8/layout/orgChart1"/>
    <dgm:cxn modelId="{E9F620FC-4D4D-4EB3-B6CF-07A427FEAEEA}" type="presParOf" srcId="{B5141CF7-326C-4216-9076-0D1A59580671}" destId="{B0FFA293-FC57-4282-83F2-8D3A25B0DE72}" srcOrd="1" destOrd="0" presId="urn:microsoft.com/office/officeart/2005/8/layout/orgChart1"/>
    <dgm:cxn modelId="{D0EF1F74-2F83-48EF-AA90-B7ACE6BACC62}" type="presParOf" srcId="{B5141CF7-326C-4216-9076-0D1A59580671}" destId="{01DE80CA-F3ED-4D8E-9C93-424AB538274F}" srcOrd="2" destOrd="0" presId="urn:microsoft.com/office/officeart/2005/8/layout/orgChart1"/>
    <dgm:cxn modelId="{2B40976A-592E-4651-8D36-DCBD0AA52B64}" type="presParOf" srcId="{1C17EF3F-3E4B-4910-B81C-4073E0FF6A2D}" destId="{78B7E733-F3F0-4AEF-B249-9EE2EDDF25F4}" srcOrd="10" destOrd="0" presId="urn:microsoft.com/office/officeart/2005/8/layout/orgChart1"/>
    <dgm:cxn modelId="{057CF4F5-8765-4A7B-AC12-E9BC1C647F5A}" type="presParOf" srcId="{1C17EF3F-3E4B-4910-B81C-4073E0FF6A2D}" destId="{E5E35834-F7AD-46AA-97AB-57FB817D5969}" srcOrd="11" destOrd="0" presId="urn:microsoft.com/office/officeart/2005/8/layout/orgChart1"/>
    <dgm:cxn modelId="{EF6600EF-B33A-462B-A603-ED1978509450}" type="presParOf" srcId="{E5E35834-F7AD-46AA-97AB-57FB817D5969}" destId="{506B3E62-6B67-42CD-A370-AB3444C72D06}" srcOrd="0" destOrd="0" presId="urn:microsoft.com/office/officeart/2005/8/layout/orgChart1"/>
    <dgm:cxn modelId="{5833D535-15FA-42B8-9C3B-FEF242794E4D}" type="presParOf" srcId="{506B3E62-6B67-42CD-A370-AB3444C72D06}" destId="{5F96F2F6-B880-47DB-B7C9-C62578D6F39B}" srcOrd="0" destOrd="0" presId="urn:microsoft.com/office/officeart/2005/8/layout/orgChart1"/>
    <dgm:cxn modelId="{407CEFF3-117D-467F-85B2-6E53BF2B25DA}" type="presParOf" srcId="{506B3E62-6B67-42CD-A370-AB3444C72D06}" destId="{61D8B2F1-2A56-4917-99E4-54BB09007E75}" srcOrd="1" destOrd="0" presId="urn:microsoft.com/office/officeart/2005/8/layout/orgChart1"/>
    <dgm:cxn modelId="{78A7F620-126B-4358-95DC-5AEE832CA430}" type="presParOf" srcId="{E5E35834-F7AD-46AA-97AB-57FB817D5969}" destId="{981AECBC-B5D8-4734-9647-87F578BF7593}" srcOrd="1" destOrd="0" presId="urn:microsoft.com/office/officeart/2005/8/layout/orgChart1"/>
    <dgm:cxn modelId="{6A00F41E-120D-4DCD-9FDF-19C56FF8810D}" type="presParOf" srcId="{E5E35834-F7AD-46AA-97AB-57FB817D5969}" destId="{BA73AA9A-B376-498C-8F0C-9EC1B69F79D2}" srcOrd="2" destOrd="0" presId="urn:microsoft.com/office/officeart/2005/8/layout/orgChart1"/>
    <dgm:cxn modelId="{ACB365D5-3909-4E62-9BBA-1AA061E94FF9}" type="presParOf" srcId="{1C17EF3F-3E4B-4910-B81C-4073E0FF6A2D}" destId="{7DC47BA9-4152-417F-8C8E-A2EFEC58AFD4}" srcOrd="12" destOrd="0" presId="urn:microsoft.com/office/officeart/2005/8/layout/orgChart1"/>
    <dgm:cxn modelId="{E35773A3-0AD7-4943-A896-183D3CFC9E0C}" type="presParOf" srcId="{1C17EF3F-3E4B-4910-B81C-4073E0FF6A2D}" destId="{05117170-6D74-4133-A1B5-495583F42E27}" srcOrd="13" destOrd="0" presId="urn:microsoft.com/office/officeart/2005/8/layout/orgChart1"/>
    <dgm:cxn modelId="{98728858-168B-4D47-BB5C-DB7B2A7B5740}" type="presParOf" srcId="{05117170-6D74-4133-A1B5-495583F42E27}" destId="{5CAEA732-3565-4703-B66C-002FAD144653}" srcOrd="0" destOrd="0" presId="urn:microsoft.com/office/officeart/2005/8/layout/orgChart1"/>
    <dgm:cxn modelId="{7178822E-9E88-46B0-AEBE-395559C42C8F}" type="presParOf" srcId="{5CAEA732-3565-4703-B66C-002FAD144653}" destId="{FE19569E-325A-4924-BA3D-3A54A7C292DE}" srcOrd="0" destOrd="0" presId="urn:microsoft.com/office/officeart/2005/8/layout/orgChart1"/>
    <dgm:cxn modelId="{0B3F4190-17C4-456A-AD38-B4AB4D6DCBA6}" type="presParOf" srcId="{5CAEA732-3565-4703-B66C-002FAD144653}" destId="{4C5DDD6F-AA6E-4F77-A496-70964182D553}" srcOrd="1" destOrd="0" presId="urn:microsoft.com/office/officeart/2005/8/layout/orgChart1"/>
    <dgm:cxn modelId="{12396895-9892-4B1B-A202-FD1091F6EAB7}" type="presParOf" srcId="{05117170-6D74-4133-A1B5-495583F42E27}" destId="{6A40EE20-CFA1-4F65-909B-422ED92320C5}" srcOrd="1" destOrd="0" presId="urn:microsoft.com/office/officeart/2005/8/layout/orgChart1"/>
    <dgm:cxn modelId="{4927AC2D-8936-49F4-98D4-F908E6FAF8EB}" type="presParOf" srcId="{05117170-6D74-4133-A1B5-495583F42E27}" destId="{86817360-A4F9-4796-AD62-462ACE423C7E}" srcOrd="2" destOrd="0" presId="urn:microsoft.com/office/officeart/2005/8/layout/orgChart1"/>
    <dgm:cxn modelId="{E759C154-87BE-402C-8F30-61BE98F135CB}" type="presParOf" srcId="{1C17EF3F-3E4B-4910-B81C-4073E0FF6A2D}" destId="{CAE24E52-B5E2-4ECF-97E7-1445DCA87CDB}" srcOrd="14" destOrd="0" presId="urn:microsoft.com/office/officeart/2005/8/layout/orgChart1"/>
    <dgm:cxn modelId="{4637C4E4-FDE0-4E57-831B-BF95DBA61DE0}" type="presParOf" srcId="{1C17EF3F-3E4B-4910-B81C-4073E0FF6A2D}" destId="{71845D25-E70B-441A-A728-552B4FC4503F}" srcOrd="15" destOrd="0" presId="urn:microsoft.com/office/officeart/2005/8/layout/orgChart1"/>
    <dgm:cxn modelId="{4C541191-A356-42C4-A3C5-E11E6430C064}" type="presParOf" srcId="{71845D25-E70B-441A-A728-552B4FC4503F}" destId="{8B615A00-8D90-46CA-8C7F-0D54623B10AE}" srcOrd="0" destOrd="0" presId="urn:microsoft.com/office/officeart/2005/8/layout/orgChart1"/>
    <dgm:cxn modelId="{635169F1-ABE6-4F22-9E80-91A750A57613}" type="presParOf" srcId="{8B615A00-8D90-46CA-8C7F-0D54623B10AE}" destId="{F71488D6-DE19-4FF1-8101-BDE67D62B1B7}" srcOrd="0" destOrd="0" presId="urn:microsoft.com/office/officeart/2005/8/layout/orgChart1"/>
    <dgm:cxn modelId="{8AB0319C-73AD-4B14-95C2-58E758C72D28}" type="presParOf" srcId="{8B615A00-8D90-46CA-8C7F-0D54623B10AE}" destId="{A4D277E4-4963-48F9-B8A1-14916D658544}" srcOrd="1" destOrd="0" presId="urn:microsoft.com/office/officeart/2005/8/layout/orgChart1"/>
    <dgm:cxn modelId="{0FE2C42E-B7F2-4AF4-80D5-10BC1A7ED384}" type="presParOf" srcId="{71845D25-E70B-441A-A728-552B4FC4503F}" destId="{5FDA100E-EBB0-462F-B1E3-A242CE250A74}" srcOrd="1" destOrd="0" presId="urn:microsoft.com/office/officeart/2005/8/layout/orgChart1"/>
    <dgm:cxn modelId="{42495A00-D856-4239-9D49-8995D48C1C93}" type="presParOf" srcId="{71845D25-E70B-441A-A728-552B4FC4503F}" destId="{92E7BB1C-8852-4A10-890C-9EF7D6933CC1}" srcOrd="2" destOrd="0" presId="urn:microsoft.com/office/officeart/2005/8/layout/orgChart1"/>
    <dgm:cxn modelId="{7AE24125-1B7C-4B51-B232-DA4AFE1D2B2E}" type="presParOf" srcId="{1C17EF3F-3E4B-4910-B81C-4073E0FF6A2D}" destId="{F84216F0-725A-47AF-8577-5F99A588D1F1}" srcOrd="16" destOrd="0" presId="urn:microsoft.com/office/officeart/2005/8/layout/orgChart1"/>
    <dgm:cxn modelId="{C5D3205B-13BB-46E9-9048-352349687154}" type="presParOf" srcId="{1C17EF3F-3E4B-4910-B81C-4073E0FF6A2D}" destId="{FD8DC324-0AEE-458A-8B62-F54EFB074361}" srcOrd="17" destOrd="0" presId="urn:microsoft.com/office/officeart/2005/8/layout/orgChart1"/>
    <dgm:cxn modelId="{E1EEFE28-A32D-47A9-95FE-F5FC5BD421A1}" type="presParOf" srcId="{FD8DC324-0AEE-458A-8B62-F54EFB074361}" destId="{4E301275-95EB-4905-9400-E6556ABF7A4B}" srcOrd="0" destOrd="0" presId="urn:microsoft.com/office/officeart/2005/8/layout/orgChart1"/>
    <dgm:cxn modelId="{53D6EAE5-29D3-4C47-B3EA-967422310EC3}" type="presParOf" srcId="{4E301275-95EB-4905-9400-E6556ABF7A4B}" destId="{194FBA1A-D359-4507-956E-B14A71A2E3B5}" srcOrd="0" destOrd="0" presId="urn:microsoft.com/office/officeart/2005/8/layout/orgChart1"/>
    <dgm:cxn modelId="{2DDDBD67-909F-496B-935E-48892BE59D2E}" type="presParOf" srcId="{4E301275-95EB-4905-9400-E6556ABF7A4B}" destId="{DBA33AE4-4E4E-4123-8010-42C912FBA7DA}" srcOrd="1" destOrd="0" presId="urn:microsoft.com/office/officeart/2005/8/layout/orgChart1"/>
    <dgm:cxn modelId="{9BA3EF11-40CF-45B8-ACAE-FDA12BA146F2}" type="presParOf" srcId="{FD8DC324-0AEE-458A-8B62-F54EFB074361}" destId="{CF1CBA9A-6697-4F90-84C1-54999F810F7D}" srcOrd="1" destOrd="0" presId="urn:microsoft.com/office/officeart/2005/8/layout/orgChart1"/>
    <dgm:cxn modelId="{01019CD9-F7B5-4BFE-8025-3940EBF8349E}" type="presParOf" srcId="{FD8DC324-0AEE-458A-8B62-F54EFB074361}" destId="{A0BF15D5-181F-401B-9ED9-84B5944262FD}" srcOrd="2" destOrd="0" presId="urn:microsoft.com/office/officeart/2005/8/layout/orgChart1"/>
    <dgm:cxn modelId="{742FFAFB-D79F-4D17-B820-A2AA07100DBB}" type="presParOf" srcId="{1C17EF3F-3E4B-4910-B81C-4073E0FF6A2D}" destId="{17E138EC-8D7F-4164-9DFA-0C6CA868A345}" srcOrd="18" destOrd="0" presId="urn:microsoft.com/office/officeart/2005/8/layout/orgChart1"/>
    <dgm:cxn modelId="{91ACAAE9-C00E-4A7A-AE91-7F26768CA449}" type="presParOf" srcId="{1C17EF3F-3E4B-4910-B81C-4073E0FF6A2D}" destId="{EEF942A6-A119-4CD8-A594-F1AED89015B4}" srcOrd="19" destOrd="0" presId="urn:microsoft.com/office/officeart/2005/8/layout/orgChart1"/>
    <dgm:cxn modelId="{E6A0E5C2-7705-4602-94D2-E7EF5D5F3599}" type="presParOf" srcId="{EEF942A6-A119-4CD8-A594-F1AED89015B4}" destId="{C01A100D-7FD6-4D26-82E5-209B81B95DF6}" srcOrd="0" destOrd="0" presId="urn:microsoft.com/office/officeart/2005/8/layout/orgChart1"/>
    <dgm:cxn modelId="{69EF6895-E465-433B-81CB-658B34703636}" type="presParOf" srcId="{C01A100D-7FD6-4D26-82E5-209B81B95DF6}" destId="{3A065E45-3623-4094-89F5-F949EE377EDB}" srcOrd="0" destOrd="0" presId="urn:microsoft.com/office/officeart/2005/8/layout/orgChart1"/>
    <dgm:cxn modelId="{8790FF65-CDE8-4B29-8AB8-4A50AD03C896}" type="presParOf" srcId="{C01A100D-7FD6-4D26-82E5-209B81B95DF6}" destId="{AC07542E-EE17-4650-B025-C5A96716CDBD}" srcOrd="1" destOrd="0" presId="urn:microsoft.com/office/officeart/2005/8/layout/orgChart1"/>
    <dgm:cxn modelId="{D4561720-9E71-43E1-A93F-2A31F075A92F}" type="presParOf" srcId="{EEF942A6-A119-4CD8-A594-F1AED89015B4}" destId="{2DB91946-6134-4AD7-BEFD-B0C25C8EAA3D}" srcOrd="1" destOrd="0" presId="urn:microsoft.com/office/officeart/2005/8/layout/orgChart1"/>
    <dgm:cxn modelId="{B8C4CEEE-73C2-4B8C-9526-E7EC7D6BD85B}" type="presParOf" srcId="{EEF942A6-A119-4CD8-A594-F1AED89015B4}" destId="{82A1E9C6-181E-46E6-BC72-E03448B3DCC8}"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138EC-8D7F-4164-9DFA-0C6CA868A345}">
      <dsp:nvSpPr>
        <dsp:cNvPr id="0" name=""/>
        <dsp:cNvSpPr/>
      </dsp:nvSpPr>
      <dsp:spPr>
        <a:xfrm>
          <a:off x="6029170" y="1259790"/>
          <a:ext cx="109039" cy="3426967"/>
        </a:xfrm>
        <a:custGeom>
          <a:avLst/>
          <a:gdLst/>
          <a:ahLst/>
          <a:cxnLst/>
          <a:rect l="0" t="0" r="0" b="0"/>
          <a:pathLst>
            <a:path>
              <a:moveTo>
                <a:pt x="0" y="0"/>
              </a:moveTo>
              <a:lnTo>
                <a:pt x="0" y="3426967"/>
              </a:lnTo>
              <a:lnTo>
                <a:pt x="109039" y="34269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4216F0-725A-47AF-8577-5F99A588D1F1}">
      <dsp:nvSpPr>
        <dsp:cNvPr id="0" name=""/>
        <dsp:cNvSpPr/>
      </dsp:nvSpPr>
      <dsp:spPr>
        <a:xfrm>
          <a:off x="5920130" y="1259790"/>
          <a:ext cx="109039" cy="3426967"/>
        </a:xfrm>
        <a:custGeom>
          <a:avLst/>
          <a:gdLst/>
          <a:ahLst/>
          <a:cxnLst/>
          <a:rect l="0" t="0" r="0" b="0"/>
          <a:pathLst>
            <a:path>
              <a:moveTo>
                <a:pt x="109039" y="0"/>
              </a:moveTo>
              <a:lnTo>
                <a:pt x="109039" y="3426967"/>
              </a:lnTo>
              <a:lnTo>
                <a:pt x="0" y="34269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E24E52-B5E2-4ECF-97E7-1445DCA87CDB}">
      <dsp:nvSpPr>
        <dsp:cNvPr id="0" name=""/>
        <dsp:cNvSpPr/>
      </dsp:nvSpPr>
      <dsp:spPr>
        <a:xfrm>
          <a:off x="6029170" y="1259790"/>
          <a:ext cx="109039" cy="2689650"/>
        </a:xfrm>
        <a:custGeom>
          <a:avLst/>
          <a:gdLst/>
          <a:ahLst/>
          <a:cxnLst/>
          <a:rect l="0" t="0" r="0" b="0"/>
          <a:pathLst>
            <a:path>
              <a:moveTo>
                <a:pt x="0" y="0"/>
              </a:moveTo>
              <a:lnTo>
                <a:pt x="0" y="2689650"/>
              </a:lnTo>
              <a:lnTo>
                <a:pt x="109039" y="268965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C47BA9-4152-417F-8C8E-A2EFEC58AFD4}">
      <dsp:nvSpPr>
        <dsp:cNvPr id="0" name=""/>
        <dsp:cNvSpPr/>
      </dsp:nvSpPr>
      <dsp:spPr>
        <a:xfrm>
          <a:off x="5920130" y="1259790"/>
          <a:ext cx="109039" cy="2689650"/>
        </a:xfrm>
        <a:custGeom>
          <a:avLst/>
          <a:gdLst/>
          <a:ahLst/>
          <a:cxnLst/>
          <a:rect l="0" t="0" r="0" b="0"/>
          <a:pathLst>
            <a:path>
              <a:moveTo>
                <a:pt x="109039" y="0"/>
              </a:moveTo>
              <a:lnTo>
                <a:pt x="109039" y="2689650"/>
              </a:lnTo>
              <a:lnTo>
                <a:pt x="0" y="268965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B7E733-F3F0-4AEF-B249-9EE2EDDF25F4}">
      <dsp:nvSpPr>
        <dsp:cNvPr id="0" name=""/>
        <dsp:cNvSpPr/>
      </dsp:nvSpPr>
      <dsp:spPr>
        <a:xfrm>
          <a:off x="6029170" y="1259790"/>
          <a:ext cx="109039" cy="1952333"/>
        </a:xfrm>
        <a:custGeom>
          <a:avLst/>
          <a:gdLst/>
          <a:ahLst/>
          <a:cxnLst/>
          <a:rect l="0" t="0" r="0" b="0"/>
          <a:pathLst>
            <a:path>
              <a:moveTo>
                <a:pt x="0" y="0"/>
              </a:moveTo>
              <a:lnTo>
                <a:pt x="0" y="1952333"/>
              </a:lnTo>
              <a:lnTo>
                <a:pt x="109039" y="195233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4E0BA9-894A-4576-8F61-B79EA71986C5}">
      <dsp:nvSpPr>
        <dsp:cNvPr id="0" name=""/>
        <dsp:cNvSpPr/>
      </dsp:nvSpPr>
      <dsp:spPr>
        <a:xfrm>
          <a:off x="5920130" y="1259790"/>
          <a:ext cx="109039" cy="1952333"/>
        </a:xfrm>
        <a:custGeom>
          <a:avLst/>
          <a:gdLst/>
          <a:ahLst/>
          <a:cxnLst/>
          <a:rect l="0" t="0" r="0" b="0"/>
          <a:pathLst>
            <a:path>
              <a:moveTo>
                <a:pt x="109039" y="0"/>
              </a:moveTo>
              <a:lnTo>
                <a:pt x="109039" y="1952333"/>
              </a:lnTo>
              <a:lnTo>
                <a:pt x="0" y="195233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F8154E-0F57-4EC6-AB41-D46A979F38BB}">
      <dsp:nvSpPr>
        <dsp:cNvPr id="0" name=""/>
        <dsp:cNvSpPr/>
      </dsp:nvSpPr>
      <dsp:spPr>
        <a:xfrm>
          <a:off x="6029170" y="1259790"/>
          <a:ext cx="109039" cy="1215015"/>
        </a:xfrm>
        <a:custGeom>
          <a:avLst/>
          <a:gdLst/>
          <a:ahLst/>
          <a:cxnLst/>
          <a:rect l="0" t="0" r="0" b="0"/>
          <a:pathLst>
            <a:path>
              <a:moveTo>
                <a:pt x="0" y="0"/>
              </a:moveTo>
              <a:lnTo>
                <a:pt x="0" y="1215015"/>
              </a:lnTo>
              <a:lnTo>
                <a:pt x="109039" y="121501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E1040C-8B43-43E7-A3D7-111B97523BF2}">
      <dsp:nvSpPr>
        <dsp:cNvPr id="0" name=""/>
        <dsp:cNvSpPr/>
      </dsp:nvSpPr>
      <dsp:spPr>
        <a:xfrm>
          <a:off x="5920130" y="1259790"/>
          <a:ext cx="109039" cy="1215015"/>
        </a:xfrm>
        <a:custGeom>
          <a:avLst/>
          <a:gdLst/>
          <a:ahLst/>
          <a:cxnLst/>
          <a:rect l="0" t="0" r="0" b="0"/>
          <a:pathLst>
            <a:path>
              <a:moveTo>
                <a:pt x="109039" y="0"/>
              </a:moveTo>
              <a:lnTo>
                <a:pt x="109039" y="1215015"/>
              </a:lnTo>
              <a:lnTo>
                <a:pt x="0" y="121501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E92678-8AF5-4DD2-9C6C-BF9DC3E23078}">
      <dsp:nvSpPr>
        <dsp:cNvPr id="0" name=""/>
        <dsp:cNvSpPr/>
      </dsp:nvSpPr>
      <dsp:spPr>
        <a:xfrm>
          <a:off x="6029170" y="1259790"/>
          <a:ext cx="109039" cy="477698"/>
        </a:xfrm>
        <a:custGeom>
          <a:avLst/>
          <a:gdLst/>
          <a:ahLst/>
          <a:cxnLst/>
          <a:rect l="0" t="0" r="0" b="0"/>
          <a:pathLst>
            <a:path>
              <a:moveTo>
                <a:pt x="0" y="0"/>
              </a:moveTo>
              <a:lnTo>
                <a:pt x="0" y="477698"/>
              </a:lnTo>
              <a:lnTo>
                <a:pt x="109039" y="47769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6D69BB-6F15-400C-9D90-D8426653911D}">
      <dsp:nvSpPr>
        <dsp:cNvPr id="0" name=""/>
        <dsp:cNvSpPr/>
      </dsp:nvSpPr>
      <dsp:spPr>
        <a:xfrm>
          <a:off x="5920130" y="1259790"/>
          <a:ext cx="109039" cy="477698"/>
        </a:xfrm>
        <a:custGeom>
          <a:avLst/>
          <a:gdLst/>
          <a:ahLst/>
          <a:cxnLst/>
          <a:rect l="0" t="0" r="0" b="0"/>
          <a:pathLst>
            <a:path>
              <a:moveTo>
                <a:pt x="109039" y="0"/>
              </a:moveTo>
              <a:lnTo>
                <a:pt x="109039" y="477698"/>
              </a:lnTo>
              <a:lnTo>
                <a:pt x="0" y="47769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FCDB84-E1A5-4EEC-BC83-8CF475B96DC5}">
      <dsp:nvSpPr>
        <dsp:cNvPr id="0" name=""/>
        <dsp:cNvSpPr/>
      </dsp:nvSpPr>
      <dsp:spPr>
        <a:xfrm>
          <a:off x="4772616" y="522473"/>
          <a:ext cx="737317" cy="477698"/>
        </a:xfrm>
        <a:custGeom>
          <a:avLst/>
          <a:gdLst/>
          <a:ahLst/>
          <a:cxnLst/>
          <a:rect l="0" t="0" r="0" b="0"/>
          <a:pathLst>
            <a:path>
              <a:moveTo>
                <a:pt x="0" y="0"/>
              </a:moveTo>
              <a:lnTo>
                <a:pt x="0" y="477698"/>
              </a:lnTo>
              <a:lnTo>
                <a:pt x="737317" y="47769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CC5DB4-0490-444F-B81B-04FCD89D264C}">
      <dsp:nvSpPr>
        <dsp:cNvPr id="0" name=""/>
        <dsp:cNvSpPr/>
      </dsp:nvSpPr>
      <dsp:spPr>
        <a:xfrm>
          <a:off x="3516061" y="1259790"/>
          <a:ext cx="109039" cy="1215015"/>
        </a:xfrm>
        <a:custGeom>
          <a:avLst/>
          <a:gdLst/>
          <a:ahLst/>
          <a:cxnLst/>
          <a:rect l="0" t="0" r="0" b="0"/>
          <a:pathLst>
            <a:path>
              <a:moveTo>
                <a:pt x="0" y="0"/>
              </a:moveTo>
              <a:lnTo>
                <a:pt x="0" y="1215015"/>
              </a:lnTo>
              <a:lnTo>
                <a:pt x="109039" y="121501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48AA4F-56C8-4DC6-949D-9D6426E34016}">
      <dsp:nvSpPr>
        <dsp:cNvPr id="0" name=""/>
        <dsp:cNvSpPr/>
      </dsp:nvSpPr>
      <dsp:spPr>
        <a:xfrm>
          <a:off x="3407021" y="1259790"/>
          <a:ext cx="109039" cy="1215015"/>
        </a:xfrm>
        <a:custGeom>
          <a:avLst/>
          <a:gdLst/>
          <a:ahLst/>
          <a:cxnLst/>
          <a:rect l="0" t="0" r="0" b="0"/>
          <a:pathLst>
            <a:path>
              <a:moveTo>
                <a:pt x="109039" y="0"/>
              </a:moveTo>
              <a:lnTo>
                <a:pt x="109039" y="1215015"/>
              </a:lnTo>
              <a:lnTo>
                <a:pt x="0" y="121501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846544-B173-4108-BFB5-E34754722E5E}">
      <dsp:nvSpPr>
        <dsp:cNvPr id="0" name=""/>
        <dsp:cNvSpPr/>
      </dsp:nvSpPr>
      <dsp:spPr>
        <a:xfrm>
          <a:off x="3516061" y="1259790"/>
          <a:ext cx="109039" cy="477698"/>
        </a:xfrm>
        <a:custGeom>
          <a:avLst/>
          <a:gdLst/>
          <a:ahLst/>
          <a:cxnLst/>
          <a:rect l="0" t="0" r="0" b="0"/>
          <a:pathLst>
            <a:path>
              <a:moveTo>
                <a:pt x="0" y="0"/>
              </a:moveTo>
              <a:lnTo>
                <a:pt x="0" y="477698"/>
              </a:lnTo>
              <a:lnTo>
                <a:pt x="109039" y="47769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72CE25-4E61-4859-8AD9-D821949C8932}">
      <dsp:nvSpPr>
        <dsp:cNvPr id="0" name=""/>
        <dsp:cNvSpPr/>
      </dsp:nvSpPr>
      <dsp:spPr>
        <a:xfrm>
          <a:off x="3407021" y="1259790"/>
          <a:ext cx="109039" cy="477698"/>
        </a:xfrm>
        <a:custGeom>
          <a:avLst/>
          <a:gdLst/>
          <a:ahLst/>
          <a:cxnLst/>
          <a:rect l="0" t="0" r="0" b="0"/>
          <a:pathLst>
            <a:path>
              <a:moveTo>
                <a:pt x="109039" y="0"/>
              </a:moveTo>
              <a:lnTo>
                <a:pt x="109039" y="477698"/>
              </a:lnTo>
              <a:lnTo>
                <a:pt x="0" y="47769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B1018-2300-4723-8D32-4C37F1929D99}">
      <dsp:nvSpPr>
        <dsp:cNvPr id="0" name=""/>
        <dsp:cNvSpPr/>
      </dsp:nvSpPr>
      <dsp:spPr>
        <a:xfrm>
          <a:off x="4035298" y="522473"/>
          <a:ext cx="737317" cy="477698"/>
        </a:xfrm>
        <a:custGeom>
          <a:avLst/>
          <a:gdLst/>
          <a:ahLst/>
          <a:cxnLst/>
          <a:rect l="0" t="0" r="0" b="0"/>
          <a:pathLst>
            <a:path>
              <a:moveTo>
                <a:pt x="737317" y="0"/>
              </a:moveTo>
              <a:lnTo>
                <a:pt x="737317" y="477698"/>
              </a:lnTo>
              <a:lnTo>
                <a:pt x="0" y="47769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93F93-731B-402A-8B2B-D0123FCB562A}">
      <dsp:nvSpPr>
        <dsp:cNvPr id="0" name=""/>
        <dsp:cNvSpPr/>
      </dsp:nvSpPr>
      <dsp:spPr>
        <a:xfrm>
          <a:off x="4253378" y="3235"/>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Chris Williams – Dir of SA &amp; EA</a:t>
          </a:r>
        </a:p>
      </dsp:txBody>
      <dsp:txXfrm>
        <a:off x="4253378" y="3235"/>
        <a:ext cx="1038475" cy="519237"/>
      </dsp:txXfrm>
    </dsp:sp>
    <dsp:sp modelId="{FDE73090-B3C8-43AA-8889-4EB455FF23E3}">
      <dsp:nvSpPr>
        <dsp:cNvPr id="0" name=""/>
        <dsp:cNvSpPr/>
      </dsp:nvSpPr>
      <dsp:spPr>
        <a:xfrm>
          <a:off x="2996823" y="740553"/>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Chandos Carrow – Manager SA</a:t>
          </a:r>
        </a:p>
      </dsp:txBody>
      <dsp:txXfrm>
        <a:off x="2996823" y="740553"/>
        <a:ext cx="1038475" cy="519237"/>
      </dsp:txXfrm>
    </dsp:sp>
    <dsp:sp modelId="{1DE4CE29-E80C-40B5-8F82-0137D2862B57}">
      <dsp:nvSpPr>
        <dsp:cNvPr id="0" name=""/>
        <dsp:cNvSpPr/>
      </dsp:nvSpPr>
      <dsp:spPr>
        <a:xfrm>
          <a:off x="2368546" y="1477870"/>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Jacqueline Esters</a:t>
          </a:r>
        </a:p>
      </dsp:txBody>
      <dsp:txXfrm>
        <a:off x="2368546" y="1477870"/>
        <a:ext cx="1038475" cy="519237"/>
      </dsp:txXfrm>
    </dsp:sp>
    <dsp:sp modelId="{B70ED7B3-3096-439D-BD23-0F951260A6B1}">
      <dsp:nvSpPr>
        <dsp:cNvPr id="0" name=""/>
        <dsp:cNvSpPr/>
      </dsp:nvSpPr>
      <dsp:spPr>
        <a:xfrm>
          <a:off x="3625101" y="1477870"/>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Preston Talbot</a:t>
          </a:r>
        </a:p>
      </dsp:txBody>
      <dsp:txXfrm>
        <a:off x="3625101" y="1477870"/>
        <a:ext cx="1038475" cy="519237"/>
      </dsp:txXfrm>
    </dsp:sp>
    <dsp:sp modelId="{CA8C3B53-24C1-413C-82F9-3EF1598953CF}">
      <dsp:nvSpPr>
        <dsp:cNvPr id="0" name=""/>
        <dsp:cNvSpPr/>
      </dsp:nvSpPr>
      <dsp:spPr>
        <a:xfrm>
          <a:off x="2368546" y="2215187"/>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Jr. SA Architect</a:t>
          </a:r>
        </a:p>
      </dsp:txBody>
      <dsp:txXfrm>
        <a:off x="2368546" y="2215187"/>
        <a:ext cx="1038475" cy="519237"/>
      </dsp:txXfrm>
    </dsp:sp>
    <dsp:sp modelId="{C36E5683-C7E3-499B-84FC-D0A277627BCA}">
      <dsp:nvSpPr>
        <dsp:cNvPr id="0" name=""/>
        <dsp:cNvSpPr/>
      </dsp:nvSpPr>
      <dsp:spPr>
        <a:xfrm>
          <a:off x="3625101" y="2215187"/>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SSP Team</a:t>
          </a:r>
        </a:p>
      </dsp:txBody>
      <dsp:txXfrm>
        <a:off x="3625101" y="2215187"/>
        <a:ext cx="1038475" cy="519237"/>
      </dsp:txXfrm>
    </dsp:sp>
    <dsp:sp modelId="{F5C07FC7-AE24-4081-90BE-CCDF1C721C63}">
      <dsp:nvSpPr>
        <dsp:cNvPr id="0" name=""/>
        <dsp:cNvSpPr/>
      </dsp:nvSpPr>
      <dsp:spPr>
        <a:xfrm>
          <a:off x="5509933" y="740553"/>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Stephen Smith – Manager EA</a:t>
          </a:r>
        </a:p>
      </dsp:txBody>
      <dsp:txXfrm>
        <a:off x="5509933" y="740553"/>
        <a:ext cx="1038475" cy="519237"/>
      </dsp:txXfrm>
    </dsp:sp>
    <dsp:sp modelId="{224CB980-A9CF-4C7A-AE2E-E0B1322B0925}">
      <dsp:nvSpPr>
        <dsp:cNvPr id="0" name=""/>
        <dsp:cNvSpPr/>
      </dsp:nvSpPr>
      <dsp:spPr>
        <a:xfrm>
          <a:off x="4881655" y="1477870"/>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Robert Kowalke</a:t>
          </a:r>
        </a:p>
      </dsp:txBody>
      <dsp:txXfrm>
        <a:off x="4881655" y="1477870"/>
        <a:ext cx="1038475" cy="519237"/>
      </dsp:txXfrm>
    </dsp:sp>
    <dsp:sp modelId="{54ACDA57-F151-42F3-8E94-C45EA40DAB2E}">
      <dsp:nvSpPr>
        <dsp:cNvPr id="0" name=""/>
        <dsp:cNvSpPr/>
      </dsp:nvSpPr>
      <dsp:spPr>
        <a:xfrm>
          <a:off x="6138210" y="1477870"/>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Karen Baldwin</a:t>
          </a:r>
        </a:p>
      </dsp:txBody>
      <dsp:txXfrm>
        <a:off x="6138210" y="1477870"/>
        <a:ext cx="1038475" cy="519237"/>
      </dsp:txXfrm>
    </dsp:sp>
    <dsp:sp modelId="{861973BD-C240-4C1E-9449-3443AE560474}">
      <dsp:nvSpPr>
        <dsp:cNvPr id="0" name=""/>
        <dsp:cNvSpPr/>
      </dsp:nvSpPr>
      <dsp:spPr>
        <a:xfrm>
          <a:off x="4881655" y="2215187"/>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George Smigelski</a:t>
          </a:r>
        </a:p>
      </dsp:txBody>
      <dsp:txXfrm>
        <a:off x="4881655" y="2215187"/>
        <a:ext cx="1038475" cy="519237"/>
      </dsp:txXfrm>
    </dsp:sp>
    <dsp:sp modelId="{5CBDC886-FEF0-403A-AED3-A9AE2F1F22A6}">
      <dsp:nvSpPr>
        <dsp:cNvPr id="0" name=""/>
        <dsp:cNvSpPr/>
      </dsp:nvSpPr>
      <dsp:spPr>
        <a:xfrm>
          <a:off x="6138210" y="2215187"/>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Mario Epps</a:t>
          </a:r>
        </a:p>
      </dsp:txBody>
      <dsp:txXfrm>
        <a:off x="6138210" y="2215187"/>
        <a:ext cx="1038475" cy="519237"/>
      </dsp:txXfrm>
    </dsp:sp>
    <dsp:sp modelId="{D3936B11-6995-4794-BE64-A4357CD3DDD0}">
      <dsp:nvSpPr>
        <dsp:cNvPr id="0" name=""/>
        <dsp:cNvSpPr/>
      </dsp:nvSpPr>
      <dsp:spPr>
        <a:xfrm>
          <a:off x="4881655" y="2952505"/>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Harita Cheruvu</a:t>
          </a:r>
        </a:p>
      </dsp:txBody>
      <dsp:txXfrm>
        <a:off x="4881655" y="2952505"/>
        <a:ext cx="1038475" cy="519237"/>
      </dsp:txXfrm>
    </dsp:sp>
    <dsp:sp modelId="{5F96F2F6-B880-47DB-B7C9-C62578D6F39B}">
      <dsp:nvSpPr>
        <dsp:cNvPr id="0" name=""/>
        <dsp:cNvSpPr/>
      </dsp:nvSpPr>
      <dsp:spPr>
        <a:xfrm>
          <a:off x="6138210" y="2952505"/>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Alex Nygren</a:t>
          </a:r>
        </a:p>
      </dsp:txBody>
      <dsp:txXfrm>
        <a:off x="6138210" y="2952505"/>
        <a:ext cx="1038475" cy="519237"/>
      </dsp:txXfrm>
    </dsp:sp>
    <dsp:sp modelId="{FE19569E-325A-4924-BA3D-3A54A7C292DE}">
      <dsp:nvSpPr>
        <dsp:cNvPr id="0" name=""/>
        <dsp:cNvSpPr/>
      </dsp:nvSpPr>
      <dsp:spPr>
        <a:xfrm>
          <a:off x="4881655" y="3689822"/>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Vera Agamah</a:t>
          </a:r>
        </a:p>
      </dsp:txBody>
      <dsp:txXfrm>
        <a:off x="4881655" y="3689822"/>
        <a:ext cx="1038475" cy="519237"/>
      </dsp:txXfrm>
    </dsp:sp>
    <dsp:sp modelId="{F71488D6-DE19-4FF1-8101-BDE67D62B1B7}">
      <dsp:nvSpPr>
        <dsp:cNvPr id="0" name=""/>
        <dsp:cNvSpPr/>
      </dsp:nvSpPr>
      <dsp:spPr>
        <a:xfrm>
          <a:off x="6138210" y="3689822"/>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Sean Weir</a:t>
          </a:r>
        </a:p>
      </dsp:txBody>
      <dsp:txXfrm>
        <a:off x="6138210" y="3689822"/>
        <a:ext cx="1038475" cy="519237"/>
      </dsp:txXfrm>
    </dsp:sp>
    <dsp:sp modelId="{194FBA1A-D359-4507-956E-B14A71A2E3B5}">
      <dsp:nvSpPr>
        <dsp:cNvPr id="0" name=""/>
        <dsp:cNvSpPr/>
      </dsp:nvSpPr>
      <dsp:spPr>
        <a:xfrm>
          <a:off x="4881655" y="4427139"/>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Manasa Lagisetty</a:t>
          </a:r>
        </a:p>
      </dsp:txBody>
      <dsp:txXfrm>
        <a:off x="4881655" y="4427139"/>
        <a:ext cx="1038475" cy="519237"/>
      </dsp:txXfrm>
    </dsp:sp>
    <dsp:sp modelId="{3A065E45-3623-4094-89F5-F949EE377EDB}">
      <dsp:nvSpPr>
        <dsp:cNvPr id="0" name=""/>
        <dsp:cNvSpPr/>
      </dsp:nvSpPr>
      <dsp:spPr>
        <a:xfrm>
          <a:off x="6138210" y="4427139"/>
          <a:ext cx="1038475" cy="5192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Jelica Calderon</a:t>
          </a:r>
        </a:p>
      </dsp:txBody>
      <dsp:txXfrm>
        <a:off x="6138210" y="4427139"/>
        <a:ext cx="1038475" cy="51923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FC367FB-385C-403C-89E0-17A6CAAC1420}" type="datetimeFigureOut">
              <a:rPr lang="en-US" smtClean="0"/>
              <a:t>5/14/2025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CC16E-5B86-2099-8ACE-278A33F8D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4E1A2-E9B3-935B-0FFB-D29C82B25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F8E97-A06E-023C-7C52-E9BB41A265A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93A690D-BEF1-EC87-4F61-36D3CA3ACD0A}"/>
              </a:ext>
            </a:extLst>
          </p:cNvPr>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28</a:t>
            </a:fld>
            <a:endParaRPr lang="en-US">
              <a:solidFill>
                <a:prstClr val="black"/>
              </a:solidFill>
              <a:latin typeface="Aptos" panose="02110004020202020204"/>
            </a:endParaRPr>
          </a:p>
        </p:txBody>
      </p:sp>
    </p:spTree>
    <p:extLst>
      <p:ext uri="{BB962C8B-B14F-4D97-AF65-F5344CB8AC3E}">
        <p14:creationId xmlns:p14="http://schemas.microsoft.com/office/powerpoint/2010/main" val="291200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359D-424B-7ADA-C5D8-9B9A20987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C9CC1-C3D9-BCD7-65B4-12C38651D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5AEAB-CE14-0759-DBCD-ED1755839CE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F64DDFFD-74B0-C3AE-5C62-0AEC9B8B1598}"/>
              </a:ext>
            </a:extLst>
          </p:cNvPr>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29</a:t>
            </a:fld>
            <a:endParaRPr lang="en-US">
              <a:solidFill>
                <a:prstClr val="black"/>
              </a:solidFill>
              <a:latin typeface="Aptos" panose="02110004020202020204"/>
            </a:endParaRPr>
          </a:p>
        </p:txBody>
      </p:sp>
    </p:spTree>
    <p:extLst>
      <p:ext uri="{BB962C8B-B14F-4D97-AF65-F5344CB8AC3E}">
        <p14:creationId xmlns:p14="http://schemas.microsoft.com/office/powerpoint/2010/main" val="196915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30</a:t>
            </a:fld>
            <a:endParaRPr lang="en-US">
              <a:solidFill>
                <a:prstClr val="black"/>
              </a:solidFill>
              <a:latin typeface="Aptos" panose="02110004020202020204"/>
            </a:endParaRPr>
          </a:p>
        </p:txBody>
      </p:sp>
    </p:spTree>
    <p:extLst>
      <p:ext uri="{BB962C8B-B14F-4D97-AF65-F5344CB8AC3E}">
        <p14:creationId xmlns:p14="http://schemas.microsoft.com/office/powerpoint/2010/main" val="365390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2B2F5-A0E9-4484-4E94-611AA3FBE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26E7C-E411-F6BC-6C8B-6F4EEF5A4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601BD-21FB-6DD6-8AAF-48DDBE286721}"/>
              </a:ext>
            </a:extLst>
          </p:cNvPr>
          <p:cNvSpPr>
            <a:spLocks noGrp="1"/>
          </p:cNvSpPr>
          <p:nvPr>
            <p:ph type="body" idx="1"/>
          </p:nvPr>
        </p:nvSpPr>
        <p:spPr/>
        <p:txBody>
          <a:bodyPr/>
          <a:lstStyle/>
          <a:p>
            <a:pPr defTabSz="966612">
              <a:defRPr/>
            </a:pPr>
            <a:endParaRPr lang="en-US"/>
          </a:p>
        </p:txBody>
      </p:sp>
      <p:sp>
        <p:nvSpPr>
          <p:cNvPr id="4" name="Slide Number Placeholder 3">
            <a:extLst>
              <a:ext uri="{FF2B5EF4-FFF2-40B4-BE49-F238E27FC236}">
                <a16:creationId xmlns:a16="http://schemas.microsoft.com/office/drawing/2014/main" id="{D72C00FD-8930-3187-B9FA-346CC0C4D0F6}"/>
              </a:ext>
            </a:extLst>
          </p:cNvPr>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31</a:t>
            </a:fld>
            <a:endParaRPr lang="en-US">
              <a:solidFill>
                <a:prstClr val="black"/>
              </a:solidFill>
              <a:latin typeface="Aptos" panose="02110004020202020204"/>
            </a:endParaRPr>
          </a:p>
        </p:txBody>
      </p:sp>
    </p:spTree>
    <p:extLst>
      <p:ext uri="{BB962C8B-B14F-4D97-AF65-F5344CB8AC3E}">
        <p14:creationId xmlns:p14="http://schemas.microsoft.com/office/powerpoint/2010/main" val="172226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defTabSz="966612">
              <a:defRPr/>
            </a:pPr>
            <a:fld id="{8530193B-564F-4854-8A52-728F3FB19C85}" type="slidenum">
              <a:rPr lang="en-GB">
                <a:solidFill>
                  <a:prstClr val="black"/>
                </a:solidFill>
                <a:latin typeface="Aptos" panose="02110004020202020204"/>
              </a:rPr>
              <a:pPr defTabSz="966612">
                <a:defRPr/>
              </a:pPr>
              <a:t>32</a:t>
            </a:fld>
            <a:endParaRPr lang="en-GB">
              <a:solidFill>
                <a:prstClr val="black"/>
              </a:solidFill>
              <a:latin typeface="Aptos" panose="02110004020202020204"/>
            </a:endParaRPr>
          </a:p>
        </p:txBody>
      </p:sp>
    </p:spTree>
    <p:extLst>
      <p:ext uri="{BB962C8B-B14F-4D97-AF65-F5344CB8AC3E}">
        <p14:creationId xmlns:p14="http://schemas.microsoft.com/office/powerpoint/2010/main" val="4137163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42</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3582103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D3AA5-E9D6-6899-BE31-04079CD44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EC5DA-230A-9818-6059-1C2931635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A2C6E-6FE3-C974-421F-8098B75236C8}"/>
              </a:ext>
            </a:extLst>
          </p:cNvPr>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a:extLst>
              <a:ext uri="{FF2B5EF4-FFF2-40B4-BE49-F238E27FC236}">
                <a16:creationId xmlns:a16="http://schemas.microsoft.com/office/drawing/2014/main" id="{40BBF2E1-7430-70DA-4D3D-C512D5037180}"/>
              </a:ext>
            </a:extLst>
          </p:cNvPr>
          <p:cNvSpPr>
            <a:spLocks noGrp="1"/>
          </p:cNvSpPr>
          <p:nvPr>
            <p:ph type="sldNum" sz="quarter" idx="5"/>
          </p:nvPr>
        </p:nvSpPr>
        <p:spPr/>
        <p:txBody>
          <a:bodyPr/>
          <a:lstStyle/>
          <a:p>
            <a:pPr defTabSz="1141828">
              <a:defRPr/>
            </a:pPr>
            <a:fld id="{D46192CE-45DB-B442-A270-E30110EEEBD8}" type="slidenum">
              <a:rPr lang="en-US" sz="1500">
                <a:solidFill>
                  <a:prstClr val="black"/>
                </a:solidFill>
                <a:latin typeface="Calibri" panose="020F0502020204030204"/>
              </a:rPr>
              <a:pPr defTabSz="1141828">
                <a:defRPr/>
              </a:pPr>
              <a:t>44</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193133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0250-CB2C-F7B0-046D-70CAD6370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A3857-30B6-A64D-DE9A-CC471C466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06B30-AB68-40A8-5FFC-EFBA9B179A65}"/>
              </a:ext>
            </a:extLst>
          </p:cNvPr>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a:extLst>
              <a:ext uri="{FF2B5EF4-FFF2-40B4-BE49-F238E27FC236}">
                <a16:creationId xmlns:a16="http://schemas.microsoft.com/office/drawing/2014/main" id="{97CCE9F3-E92E-626F-FCC7-1BBBFE01CFAE}"/>
              </a:ext>
            </a:extLst>
          </p:cNvPr>
          <p:cNvSpPr>
            <a:spLocks noGrp="1"/>
          </p:cNvSpPr>
          <p:nvPr>
            <p:ph type="sldNum" sz="quarter" idx="5"/>
          </p:nvPr>
        </p:nvSpPr>
        <p:spPr/>
        <p:txBody>
          <a:bodyPr/>
          <a:lstStyle/>
          <a:p>
            <a:pPr defTabSz="1141828">
              <a:defRPr/>
            </a:pPr>
            <a:fld id="{D46192CE-45DB-B442-A270-E30110EEEBD8}" type="slidenum">
              <a:rPr lang="en-US" sz="1500">
                <a:solidFill>
                  <a:prstClr val="black"/>
                </a:solidFill>
                <a:latin typeface="Calibri" panose="020F0502020204030204"/>
              </a:rPr>
              <a:pPr defTabSz="1141828">
                <a:defRPr/>
              </a:pPr>
              <a:t>47</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3801201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F608B-AB22-1D68-1C0B-65B2E5C91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D5D49-6F57-1A9B-E9DE-0F7C537AD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3EB99-AB00-44A7-7342-00E71317CBDA}"/>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4124CB01-F6AA-11D6-4A98-3EA2E8E18948}"/>
              </a:ext>
            </a:extLst>
          </p:cNvPr>
          <p:cNvSpPr>
            <a:spLocks noGrp="1"/>
          </p:cNvSpPr>
          <p:nvPr>
            <p:ph type="sldNum" sz="quarter" idx="5"/>
          </p:nvPr>
        </p:nvSpPr>
        <p:spPr/>
        <p:txBody>
          <a:bodyPr/>
          <a:lstStyle/>
          <a:p>
            <a:pPr defTabSz="1141828">
              <a:defRPr/>
            </a:pPr>
            <a:fld id="{87CEEDE6-A92A-0644-99D9-F2E3FD0A4DB3}" type="slidenum">
              <a:rPr lang="en-US" sz="1500">
                <a:solidFill>
                  <a:prstClr val="black"/>
                </a:solidFill>
                <a:latin typeface="Calibri" panose="020F0502020204030204"/>
              </a:rPr>
              <a:pPr defTabSz="1141828">
                <a:defRPr/>
              </a:pPr>
              <a:t>49</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4692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141828">
              <a:defRPr/>
            </a:pPr>
            <a:fld id="{87CEEDE6-A92A-0644-99D9-F2E3FD0A4DB3}" type="slidenum">
              <a:rPr lang="en-US" sz="1500">
                <a:solidFill>
                  <a:prstClr val="black"/>
                </a:solidFill>
                <a:latin typeface="Calibri" panose="020F0502020204030204"/>
              </a:rPr>
              <a:pPr defTabSz="1141828">
                <a:defRPr/>
              </a:pPr>
              <a:t>50</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1828">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141828">
              <a:defRPr/>
            </a:pPr>
            <a:fld id="{D46192CE-45DB-B442-A270-E30110EEEBD8}" type="slidenum">
              <a:rPr lang="en-US" sz="1500">
                <a:solidFill>
                  <a:prstClr val="black"/>
                </a:solidFill>
                <a:latin typeface="Calibri" panose="020F0502020204030204"/>
              </a:rPr>
              <a:pPr defTabSz="1141828">
                <a:defRPr/>
              </a:pPr>
              <a:t>51</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52</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D964C-006F-4596-0F17-783B03E1B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912A5-A4EB-E6F4-3551-5A4C502B3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130F4-2904-C636-D234-8EB894BF8FFB}"/>
              </a:ext>
            </a:extLst>
          </p:cNvPr>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a:extLst>
              <a:ext uri="{FF2B5EF4-FFF2-40B4-BE49-F238E27FC236}">
                <a16:creationId xmlns:a16="http://schemas.microsoft.com/office/drawing/2014/main" id="{0231D1E6-13DE-0CC3-3F0A-29B5CB584654}"/>
              </a:ext>
            </a:extLst>
          </p:cNvPr>
          <p:cNvSpPr>
            <a:spLocks noGrp="1"/>
          </p:cNvSpPr>
          <p:nvPr>
            <p:ph type="sldNum" sz="quarter" idx="5"/>
          </p:nvPr>
        </p:nvSpPr>
        <p:spPr/>
        <p:txBody>
          <a:bodyPr/>
          <a:lstStyle/>
          <a:p>
            <a:pPr defTabSz="1080151">
              <a:defRPr/>
            </a:pPr>
            <a:fld id="{D46192CE-45DB-B442-A270-E30110EEEBD8}" type="slidenum">
              <a:rPr lang="en-US" sz="1500">
                <a:solidFill>
                  <a:prstClr val="black"/>
                </a:solidFill>
                <a:latin typeface="Calibri" panose="020F0502020204030204"/>
              </a:rPr>
              <a:pPr defTabSz="1080151">
                <a:defRPr/>
              </a:pPr>
              <a:t>53</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325239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207026">
              <a:defRPr/>
            </a:pPr>
            <a:fld id="{87CEEDE6-A92A-0644-99D9-F2E3FD0A4DB3}" type="slidenum">
              <a:rPr lang="en-US" sz="1700">
                <a:solidFill>
                  <a:prstClr val="black"/>
                </a:solidFill>
                <a:latin typeface="Calibri" panose="020F0502020204030204"/>
              </a:rPr>
              <a:pPr defTabSz="1207026">
                <a:defRPr/>
              </a:pPr>
              <a:t>54</a:t>
            </a:fld>
            <a:endParaRPr lang="en-US" sz="1700">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defTabSz="1207026">
              <a:defRPr/>
            </a:pPr>
            <a:fld id="{87CEEDE6-A92A-0644-99D9-F2E3FD0A4DB3}" type="slidenum">
              <a:rPr lang="en-US" sz="1700">
                <a:solidFill>
                  <a:prstClr val="black"/>
                </a:solidFill>
                <a:latin typeface="Calibri" panose="020F0502020204030204"/>
              </a:rPr>
              <a:pPr defTabSz="1207026">
                <a:defRPr/>
              </a:pPr>
              <a:t>55</a:t>
            </a:fld>
            <a:endParaRPr lang="en-US" sz="1700">
              <a:solidFill>
                <a:prstClr val="black"/>
              </a:solidFill>
              <a:latin typeface="Calibri" panose="020F0502020204030204"/>
            </a:endParaRPr>
          </a:p>
        </p:txBody>
      </p:sp>
    </p:spTree>
    <p:extLst>
      <p:ext uri="{BB962C8B-B14F-4D97-AF65-F5344CB8AC3E}">
        <p14:creationId xmlns:p14="http://schemas.microsoft.com/office/powerpoint/2010/main" val="66032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207026">
              <a:defRPr/>
            </a:pPr>
            <a:fld id="{D46192CE-45DB-B442-A270-E30110EEEBD8}" type="slidenum">
              <a:rPr lang="en-US" sz="1700">
                <a:solidFill>
                  <a:prstClr val="black"/>
                </a:solidFill>
                <a:latin typeface="Calibri" panose="020F0502020204030204"/>
              </a:rPr>
              <a:pPr defTabSz="1207026">
                <a:defRPr/>
              </a:pPr>
              <a:t>56</a:t>
            </a:fld>
            <a:endParaRPr lang="en-US" sz="17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080151">
              <a:defRPr/>
            </a:pPr>
            <a:fld id="{D46192CE-45DB-B442-A270-E30110EEEBD8}" type="slidenum">
              <a:rPr lang="en-US" sz="1500">
                <a:solidFill>
                  <a:prstClr val="black"/>
                </a:solidFill>
                <a:latin typeface="Calibri" panose="020F0502020204030204"/>
              </a:rPr>
              <a:pPr defTabSz="1080151">
                <a:defRPr/>
              </a:pPr>
              <a:t>57</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59</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The</a:t>
            </a:r>
            <a:r>
              <a:rPr lang="en-US" baseline="0"/>
              <a:t> University has 3  main business processes:</a:t>
            </a:r>
          </a:p>
          <a:p>
            <a:pPr marL="241653" indent="-241653">
              <a:buAutoNum type="arabicPeriod"/>
            </a:pPr>
            <a:r>
              <a:rPr lang="en-US" baseline="0"/>
              <a:t>Administrative – these are the business processes that run the University (HR, Purchasing, Registrar, Facilities, etc.). The IT security model for this process closely resembles that of a typical corporation.</a:t>
            </a:r>
          </a:p>
          <a:p>
            <a:pPr marL="241653" indent="-241653">
              <a:buAutoNum type="arabicPeriod"/>
            </a:pPr>
            <a:r>
              <a:rPr lang="en-US" baseline="0"/>
              <a:t>Academic/Instructional – the business processes that run and manage classroom instruction. The security model for this process is that of an Internet Service Provider (ISP) because every student brings their own computer, laptop, smartphone, tablet and the University has no controls over what’s installed on those machines. </a:t>
            </a:r>
          </a:p>
          <a:p>
            <a:pPr marL="241653" indent="-241653">
              <a:buAutoNum type="arabicPeriod"/>
            </a:pPr>
            <a:r>
              <a:rPr lang="en-US" baseline="0"/>
              <a:t>Research – the business processes that support University research ( grant procurement, grant management, intellectual property. A hybrid of the previous 2 models described here fits Research process security model. Intellectual property requires protection similar to protecting Administrative high risk data. Research equipment, whether homegrown or purchased, has a different set of requirements.</a:t>
            </a:r>
          </a:p>
          <a:p>
            <a:pPr marL="241653" indent="-241653">
              <a:buAutoNum type="arabicPeriod"/>
            </a:pPr>
            <a:endParaRPr lang="en-US" baseline="0"/>
          </a:p>
          <a:p>
            <a:r>
              <a:rPr lang="en-US" baseline="0"/>
              <a:t>There’s different type of high risk data for each of these processes.</a:t>
            </a:r>
            <a:endParaRPr lang="en-US"/>
          </a:p>
          <a:p>
            <a:endParaRPr lang="en-US"/>
          </a:p>
        </p:txBody>
      </p:sp>
    </p:spTree>
    <p:extLst>
      <p:ext uri="{BB962C8B-B14F-4D97-AF65-F5344CB8AC3E}">
        <p14:creationId xmlns:p14="http://schemas.microsoft.com/office/powerpoint/2010/main" val="122705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https://holisticinfosec.blogspot.com/2016/12/the-dfir-hierarchy-of-needs-critical.html</a:t>
            </a:r>
          </a:p>
          <a:p>
            <a:r>
              <a:rPr lang="en-US"/>
              <a:t>Figure source:</a:t>
            </a:r>
            <a:r>
              <a:rPr lang="en-US" baseline="0"/>
              <a:t> https://github.com/swannman/ircapabilities</a:t>
            </a:r>
            <a:endParaRPr lang="en-US"/>
          </a:p>
          <a:p>
            <a:endParaRPr lang="en-US"/>
          </a:p>
        </p:txBody>
      </p:sp>
      <p:sp>
        <p:nvSpPr>
          <p:cNvPr id="4" name="Slide Number Placeholder 3"/>
          <p:cNvSpPr>
            <a:spLocks noGrp="1"/>
          </p:cNvSpPr>
          <p:nvPr>
            <p:ph type="sldNum" sz="quarter" idx="10"/>
          </p:nvPr>
        </p:nvSpPr>
        <p:spPr/>
        <p:txBody>
          <a:bodyPr/>
          <a:lstStyle/>
          <a:p>
            <a:pPr defTabSz="966612">
              <a:defRPr/>
            </a:pPr>
            <a:fld id="{0F4AC6CA-3C20-4146-82D0-CD1C76E775AB}" type="slidenum">
              <a:rPr lang="en-US">
                <a:solidFill>
                  <a:prstClr val="black"/>
                </a:solidFill>
                <a:latin typeface="Calibri" panose="020F0502020204030204"/>
              </a:rPr>
              <a:pPr defTabSz="96661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29149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61089E94-532B-494D-AD7A-712B16D9F5AA}" type="slidenum">
              <a:rPr lang="en-US">
                <a:solidFill>
                  <a:prstClr val="black"/>
                </a:solidFill>
                <a:latin typeface="Calibri" panose="020F0502020204030204"/>
              </a:rPr>
              <a:pPr defTabSz="96661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38136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effectLst/>
              <a:latin typeface="Helvetica" pitchFamily="2" charset="0"/>
            </a:endParaRP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22</a:t>
            </a:fld>
            <a:endParaRPr lang="en-US">
              <a:solidFill>
                <a:prstClr val="black"/>
              </a:solidFill>
              <a:latin typeface="Aptos" panose="02110004020202020204"/>
            </a:endParaRPr>
          </a:p>
        </p:txBody>
      </p:sp>
    </p:spTree>
    <p:extLst>
      <p:ext uri="{BB962C8B-B14F-4D97-AF65-F5344CB8AC3E}">
        <p14:creationId xmlns:p14="http://schemas.microsoft.com/office/powerpoint/2010/main" val="395930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AE94-393A-A3AE-91E7-1BC1F3E7A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21B4F-FC13-2362-083E-474C648D3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F60D4-8F4A-37DB-A5C2-7480FC382BDC}"/>
              </a:ext>
            </a:extLst>
          </p:cNvPr>
          <p:cNvSpPr>
            <a:spLocks noGrp="1"/>
          </p:cNvSpPr>
          <p:nvPr>
            <p:ph type="body" idx="1"/>
          </p:nvPr>
        </p:nvSpPr>
        <p:spPr/>
        <p:txBody>
          <a:bodyPr/>
          <a:lstStyle/>
          <a:p>
            <a:pPr defTabSz="966612">
              <a:defRPr/>
            </a:pPr>
            <a:endParaRPr lang="en-US"/>
          </a:p>
        </p:txBody>
      </p:sp>
      <p:sp>
        <p:nvSpPr>
          <p:cNvPr id="4" name="Slide Number Placeholder 3">
            <a:extLst>
              <a:ext uri="{FF2B5EF4-FFF2-40B4-BE49-F238E27FC236}">
                <a16:creationId xmlns:a16="http://schemas.microsoft.com/office/drawing/2014/main" id="{55D5F9C2-2732-5C57-9B4F-650F959BD9F7}"/>
              </a:ext>
            </a:extLst>
          </p:cNvPr>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23</a:t>
            </a:fld>
            <a:endParaRPr lang="en-US">
              <a:solidFill>
                <a:prstClr val="black"/>
              </a:solidFill>
              <a:latin typeface="Aptos" panose="02110004020202020204"/>
            </a:endParaRPr>
          </a:p>
        </p:txBody>
      </p:sp>
    </p:spTree>
    <p:extLst>
      <p:ext uri="{BB962C8B-B14F-4D97-AF65-F5344CB8AC3E}">
        <p14:creationId xmlns:p14="http://schemas.microsoft.com/office/powerpoint/2010/main" val="3183157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is used OR when an Icon is used</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24</a:t>
            </a:fld>
            <a:endParaRPr lang="en-US">
              <a:solidFill>
                <a:prstClr val="black"/>
              </a:solidFill>
              <a:latin typeface="Aptos" panose="02110004020202020204"/>
            </a:endParaRPr>
          </a:p>
        </p:txBody>
      </p:sp>
    </p:spTree>
    <p:extLst>
      <p:ext uri="{BB962C8B-B14F-4D97-AF65-F5344CB8AC3E}">
        <p14:creationId xmlns:p14="http://schemas.microsoft.com/office/powerpoint/2010/main" val="202863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A6653-9483-6B85-D2E8-ACAE700BD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9BFA0-D3D9-D9D3-7927-C066CA9EA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F20DF-5ABC-B148-E350-75D14F191566}"/>
              </a:ext>
            </a:extLst>
          </p:cNvPr>
          <p:cNvSpPr>
            <a:spLocks noGrp="1"/>
          </p:cNvSpPr>
          <p:nvPr>
            <p:ph type="body" idx="1"/>
          </p:nvPr>
        </p:nvSpPr>
        <p:spPr/>
        <p:txBody>
          <a:bodyPr/>
          <a:lstStyle/>
          <a:p>
            <a:pPr defTabSz="966612">
              <a:defRPr/>
            </a:pPr>
            <a:endParaRPr lang="en-US"/>
          </a:p>
        </p:txBody>
      </p:sp>
      <p:sp>
        <p:nvSpPr>
          <p:cNvPr id="4" name="Slide Number Placeholder 3">
            <a:extLst>
              <a:ext uri="{FF2B5EF4-FFF2-40B4-BE49-F238E27FC236}">
                <a16:creationId xmlns:a16="http://schemas.microsoft.com/office/drawing/2014/main" id="{3C6006B0-3DD1-5BDE-25C5-8939A6E4846B}"/>
              </a:ext>
            </a:extLst>
          </p:cNvPr>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25</a:t>
            </a:fld>
            <a:endParaRPr lang="en-US">
              <a:solidFill>
                <a:prstClr val="black"/>
              </a:solidFill>
              <a:latin typeface="Aptos" panose="02110004020202020204"/>
            </a:endParaRPr>
          </a:p>
        </p:txBody>
      </p:sp>
    </p:spTree>
    <p:extLst>
      <p:ext uri="{BB962C8B-B14F-4D97-AF65-F5344CB8AC3E}">
        <p14:creationId xmlns:p14="http://schemas.microsoft.com/office/powerpoint/2010/main" val="3969272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Tree>
    <p:extLst>
      <p:ext uri="{BB962C8B-B14F-4D97-AF65-F5344CB8AC3E}">
        <p14:creationId xmlns:p14="http://schemas.microsoft.com/office/powerpoint/2010/main" val="9566031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Tree>
    <p:extLst>
      <p:ext uri="{BB962C8B-B14F-4D97-AF65-F5344CB8AC3E}">
        <p14:creationId xmlns:p14="http://schemas.microsoft.com/office/powerpoint/2010/main" val="19597259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0321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52699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Tree>
    <p:extLst>
      <p:ext uri="{BB962C8B-B14F-4D97-AF65-F5344CB8AC3E}">
        <p14:creationId xmlns:p14="http://schemas.microsoft.com/office/powerpoint/2010/main" val="1438299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Tree>
    <p:extLst>
      <p:ext uri="{BB962C8B-B14F-4D97-AF65-F5344CB8AC3E}">
        <p14:creationId xmlns:p14="http://schemas.microsoft.com/office/powerpoint/2010/main" val="13039438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Tree>
    <p:extLst>
      <p:ext uri="{BB962C8B-B14F-4D97-AF65-F5344CB8AC3E}">
        <p14:creationId xmlns:p14="http://schemas.microsoft.com/office/powerpoint/2010/main" val="15417175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Tree>
    <p:extLst>
      <p:ext uri="{BB962C8B-B14F-4D97-AF65-F5344CB8AC3E}">
        <p14:creationId xmlns:p14="http://schemas.microsoft.com/office/powerpoint/2010/main" val="2880892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15060191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100200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Tree>
    <p:extLst>
      <p:ext uri="{BB962C8B-B14F-4D97-AF65-F5344CB8AC3E}">
        <p14:creationId xmlns:p14="http://schemas.microsoft.com/office/powerpoint/2010/main" val="8282011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A0796-9137-4C13-9D0C-F0C7B9EAAF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AFA27-49E6-40F6-A944-0294683647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A2C873-E4B0-49B2-822C-6AA57F4E1095}"/>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5" name="Footer Placeholder 4">
            <a:extLst>
              <a:ext uri="{FF2B5EF4-FFF2-40B4-BE49-F238E27FC236}">
                <a16:creationId xmlns:a16="http://schemas.microsoft.com/office/drawing/2014/main" id="{C9474FED-E9CB-4464-B221-E6C9F8840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AC478-A5F9-41A7-B6C8-010A2F6139CA}"/>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4965098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CFF3-FC99-463D-81A4-D150BC03C9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8AD03-B1C7-4ED1-927F-43554E18F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9B97C-3E89-4A35-976D-6D214F0AB4B6}"/>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5" name="Footer Placeholder 4">
            <a:extLst>
              <a:ext uri="{FF2B5EF4-FFF2-40B4-BE49-F238E27FC236}">
                <a16:creationId xmlns:a16="http://schemas.microsoft.com/office/drawing/2014/main" id="{340B1B36-D7DA-4E3E-9BFC-F16E67F7A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C5F2D-EFBA-4E06-960A-D3DE356F77F5}"/>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519059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FC8E-39E3-4794-864A-144FC5E853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F30EC9-2286-4A38-8902-2E820BB95D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70216D-735C-4E0E-8327-CAE062675950}"/>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5" name="Footer Placeholder 4">
            <a:extLst>
              <a:ext uri="{FF2B5EF4-FFF2-40B4-BE49-F238E27FC236}">
                <a16:creationId xmlns:a16="http://schemas.microsoft.com/office/drawing/2014/main" id="{B818A6EB-8D24-406E-966F-1CB293174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9134A-9CD6-49DE-9149-E54852DFF54E}"/>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36043716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D36B-5CC3-4E2E-8287-9E17777AB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21C21-6666-4113-8DBE-00EE16BDBE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C2470-EA9D-4D7F-BDC3-80C0C8ABB9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809E3-75FA-4997-A8D4-A3B0C3023ED4}"/>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6" name="Footer Placeholder 5">
            <a:extLst>
              <a:ext uri="{FF2B5EF4-FFF2-40B4-BE49-F238E27FC236}">
                <a16:creationId xmlns:a16="http://schemas.microsoft.com/office/drawing/2014/main" id="{1DEB0282-4B4B-4084-8B34-3EA5C47E5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3BDF0-FCD4-429E-8492-BCF7F5D5D6AE}"/>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35185762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D65E-B703-4D7F-854B-59380BE29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550FD-8369-4A0F-A65F-4ACCF9B30B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8E71EE-879E-4094-ABA3-B93D26473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1CE224-37E4-44F0-BB17-62F6C52B2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0B8C6A-F52F-4C5F-9FCF-082EEE824C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72A18A-06A3-499E-B97D-58A8D4B4EDEA}"/>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8" name="Footer Placeholder 7">
            <a:extLst>
              <a:ext uri="{FF2B5EF4-FFF2-40B4-BE49-F238E27FC236}">
                <a16:creationId xmlns:a16="http://schemas.microsoft.com/office/drawing/2014/main" id="{4871331D-006F-43EC-AD46-83EE819719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0BA556-6482-42B9-9B05-D59A01AE4563}"/>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3976378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1326-EA15-4998-9B37-D786B1E54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D5171-0399-4EEC-86D8-6D7311A2E622}"/>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4" name="Footer Placeholder 3">
            <a:extLst>
              <a:ext uri="{FF2B5EF4-FFF2-40B4-BE49-F238E27FC236}">
                <a16:creationId xmlns:a16="http://schemas.microsoft.com/office/drawing/2014/main" id="{00A9901B-973D-4815-9E0D-A02F6071B6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813E3-7BBD-4CA5-BCBA-17B62FAE433A}"/>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11957523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D4081-503F-4616-B1FE-89357897C995}"/>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3" name="Footer Placeholder 2">
            <a:extLst>
              <a:ext uri="{FF2B5EF4-FFF2-40B4-BE49-F238E27FC236}">
                <a16:creationId xmlns:a16="http://schemas.microsoft.com/office/drawing/2014/main" id="{F907F6CB-5D53-42EF-9E2A-F05449C8E6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C97215-64AD-418E-A7A7-9135CC274600}"/>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32703556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526D-19C0-49DF-9C72-953C98673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99F87-A5AA-4C42-B3D1-0F1A975BB6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F420B4-7BBE-4BAA-915B-AF0CD0B67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03033-D74E-4685-A5C2-0FE315130B54}"/>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6" name="Footer Placeholder 5">
            <a:extLst>
              <a:ext uri="{FF2B5EF4-FFF2-40B4-BE49-F238E27FC236}">
                <a16:creationId xmlns:a16="http://schemas.microsoft.com/office/drawing/2014/main" id="{F68F3F5E-82DE-4DE3-B721-937F33861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C3DB2F-6C45-4B41-9BA1-D8E490F6819D}"/>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39764237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4B20-0A1F-496F-BD3E-D966D8481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7D43A-C289-46FA-B83C-0D6EA6185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55131-FA0D-4431-B5C5-44A7C4267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A416C-7D7F-407E-8FF6-6A860A03B65B}"/>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6" name="Footer Placeholder 5">
            <a:extLst>
              <a:ext uri="{FF2B5EF4-FFF2-40B4-BE49-F238E27FC236}">
                <a16:creationId xmlns:a16="http://schemas.microsoft.com/office/drawing/2014/main" id="{A50EFCF3-2173-4553-8C90-27CFA94BC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7E434-F768-4D82-B34C-7B106A353B0B}"/>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4234041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00C5-17DD-4BA4-A369-9732660599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78ABF8-2FA6-4119-A500-56205069F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F54AD-F7C7-4441-9EC5-47896CABEA0F}"/>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5" name="Footer Placeholder 4">
            <a:extLst>
              <a:ext uri="{FF2B5EF4-FFF2-40B4-BE49-F238E27FC236}">
                <a16:creationId xmlns:a16="http://schemas.microsoft.com/office/drawing/2014/main" id="{538FAA1A-D945-479B-B1CC-92EC51BAA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4AF44-DCEC-4CAC-8C9A-3258E661234B}"/>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21034167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F8DA7-0D1F-4138-9F78-BF842935CA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7D47AF-3F99-49F0-8569-16972DCDD2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82228-156A-4EFC-908D-212451720991}"/>
              </a:ext>
            </a:extLst>
          </p:cNvPr>
          <p:cNvSpPr>
            <a:spLocks noGrp="1"/>
          </p:cNvSpPr>
          <p:nvPr>
            <p:ph type="dt" sz="half" idx="10"/>
          </p:nvPr>
        </p:nvSpPr>
        <p:spPr/>
        <p:txBody>
          <a:bodyPr/>
          <a:lstStyle/>
          <a:p>
            <a:fld id="{4D9E5079-B4BA-40F1-9306-DF3BF5D0E61F}" type="datetimeFigureOut">
              <a:rPr lang="en-US" smtClean="0"/>
              <a:t>5/14/2025</a:t>
            </a:fld>
            <a:endParaRPr lang="en-US"/>
          </a:p>
        </p:txBody>
      </p:sp>
      <p:sp>
        <p:nvSpPr>
          <p:cNvPr id="5" name="Footer Placeholder 4">
            <a:extLst>
              <a:ext uri="{FF2B5EF4-FFF2-40B4-BE49-F238E27FC236}">
                <a16:creationId xmlns:a16="http://schemas.microsoft.com/office/drawing/2014/main" id="{08C04A4A-D653-4B44-8AFF-3F512A7BB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4BAE6-7417-45CF-A6C1-BE4C517561EC}"/>
              </a:ext>
            </a:extLst>
          </p:cNvPr>
          <p:cNvSpPr>
            <a:spLocks noGrp="1"/>
          </p:cNvSpPr>
          <p:nvPr>
            <p:ph type="sldNum" sz="quarter" idx="12"/>
          </p:nvPr>
        </p:nvSpPr>
        <p:spPr/>
        <p:txBody>
          <a:bodyPr/>
          <a:lstStyle/>
          <a:p>
            <a:fld id="{DEAA6B5A-A74D-469B-9E86-81971D9C3D79}" type="slidenum">
              <a:rPr lang="en-US" smtClean="0"/>
              <a:t>‹#›</a:t>
            </a:fld>
            <a:endParaRPr lang="en-US"/>
          </a:p>
        </p:txBody>
      </p:sp>
    </p:spTree>
    <p:extLst>
      <p:ext uri="{BB962C8B-B14F-4D97-AF65-F5344CB8AC3E}">
        <p14:creationId xmlns:p14="http://schemas.microsoft.com/office/powerpoint/2010/main" val="41142664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empty background">
  <p:cSld name="empty background">
    <p:bg>
      <p:bgPr>
        <a:solidFill>
          <a:srgbClr val="FFFFFF"/>
        </a:solidFill>
        <a:effectLst/>
      </p:bgPr>
    </p:bg>
    <p:spTree>
      <p:nvGrpSpPr>
        <p:cNvPr id="1" name="Shape 6"/>
        <p:cNvGrpSpPr/>
        <p:nvPr/>
      </p:nvGrpSpPr>
      <p:grpSpPr>
        <a:xfrm>
          <a:off x="0" y="0"/>
          <a:ext cx="0" cy="0"/>
          <a:chOff x="0" y="0"/>
          <a:chExt cx="0" cy="0"/>
        </a:xfrm>
      </p:grpSpPr>
      <p:sp>
        <p:nvSpPr>
          <p:cNvPr id="7" name="Google Shape;7;p8"/>
          <p:cNvSpPr/>
          <p:nvPr/>
        </p:nvSpPr>
        <p:spPr>
          <a:xfrm>
            <a:off x="-15607" y="-643262"/>
            <a:ext cx="12223214" cy="8144524"/>
          </a:xfrm>
          <a:prstGeom prst="rect">
            <a:avLst/>
          </a:prstGeom>
          <a:noFill/>
          <a:ln>
            <a:noFill/>
          </a:ln>
        </p:spPr>
        <p:txBody>
          <a:bodyPr spcFirstLastPara="1" wrap="square" lIns="45700" tIns="45700" rIns="45700" bIns="45700" anchor="t" anchorCtr="0">
            <a:norm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29966386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27521" y="120379"/>
            <a:ext cx="10780707" cy="1126372"/>
          </a:xfrm>
        </p:spPr>
        <p:txBody>
          <a:bodyPr/>
          <a:lstStyle>
            <a:lvl1pPr>
              <a:lnSpc>
                <a:spcPct val="90000"/>
              </a:lnSpc>
              <a:defRPr b="1" i="0">
                <a:solidFill>
                  <a:schemeClr val="tx2"/>
                </a:solidFill>
              </a:defRPr>
            </a:lvl1pPr>
          </a:lstStyle>
          <a:p>
            <a:r>
              <a:rPr lang="en-US"/>
              <a:t>Click to edit Master title style</a:t>
            </a:r>
          </a:p>
        </p:txBody>
      </p:sp>
      <p:sp>
        <p:nvSpPr>
          <p:cNvPr id="6" name="Slide Number Placeholder 5"/>
          <p:cNvSpPr>
            <a:spLocks noGrp="1"/>
          </p:cNvSpPr>
          <p:nvPr>
            <p:ph type="sldNum" sz="quarter" idx="12"/>
          </p:nvPr>
        </p:nvSpPr>
        <p:spPr>
          <a:xfrm>
            <a:off x="5362210" y="6359176"/>
            <a:ext cx="1401804" cy="365125"/>
          </a:xfrm>
          <a:prstGeom prst="rect">
            <a:avLst/>
          </a:prstGeom>
        </p:spPr>
        <p:txBody>
          <a:bodyPr/>
          <a:lstStyle>
            <a:lvl1pPr>
              <a:defRPr>
                <a:solidFill>
                  <a:schemeClr val="accent2"/>
                </a:solidFill>
              </a:defRPr>
            </a:lvl1pPr>
          </a:lstStyle>
          <a:p>
            <a:fld id="{F56C8676-1494-424A-9EE1-69F4EB666BA8}" type="slidenum">
              <a:rPr lang="en-US" smtClean="0"/>
              <a:pPr/>
              <a:t>‹#›</a:t>
            </a:fld>
            <a:endParaRPr lang="en-US"/>
          </a:p>
        </p:txBody>
      </p:sp>
      <p:sp>
        <p:nvSpPr>
          <p:cNvPr id="8" name="Content Placeholder 2"/>
          <p:cNvSpPr>
            <a:spLocks noGrp="1"/>
          </p:cNvSpPr>
          <p:nvPr>
            <p:ph idx="4294967295"/>
          </p:nvPr>
        </p:nvSpPr>
        <p:spPr>
          <a:xfrm>
            <a:off x="648778" y="1459930"/>
            <a:ext cx="11102737" cy="4695844"/>
          </a:xfrm>
        </p:spPr>
        <p:txBody>
          <a:bodyPr/>
          <a:lstStyle>
            <a:lvl1pPr>
              <a:lnSpc>
                <a:spcPct val="95000"/>
              </a:lnSpc>
              <a:defRPr/>
            </a:lvl1pPr>
          </a:lstStyle>
          <a:p>
            <a:pPr lvl="0"/>
            <a:r>
              <a:rPr lang="en-US"/>
              <a:t>Click to edit Master text styles</a:t>
            </a:r>
          </a:p>
        </p:txBody>
      </p:sp>
    </p:spTree>
    <p:extLst>
      <p:ext uri="{BB962C8B-B14F-4D97-AF65-F5344CB8AC3E}">
        <p14:creationId xmlns:p14="http://schemas.microsoft.com/office/powerpoint/2010/main" val="4028462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93A1-AB1C-5F7F-3AAA-068ED87512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E3C9D-DEAF-43EC-185E-DB6B9AE95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AD248B-4E3A-4769-E9D9-F8F848ACA89F}"/>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5" name="Footer Placeholder 4">
            <a:extLst>
              <a:ext uri="{FF2B5EF4-FFF2-40B4-BE49-F238E27FC236}">
                <a16:creationId xmlns:a16="http://schemas.microsoft.com/office/drawing/2014/main" id="{7ED7E5CF-D0D5-8357-CC53-31A0ABD01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430F2-9EFB-F806-E213-0ACEF18885E3}"/>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6084521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E7F6-E9F5-A294-676F-A00A40E32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F24D3-600B-59A9-EED6-FBB4130A7C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0F5D3-8A6F-69CF-B259-EE21F066F33A}"/>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5" name="Footer Placeholder 4">
            <a:extLst>
              <a:ext uri="{FF2B5EF4-FFF2-40B4-BE49-F238E27FC236}">
                <a16:creationId xmlns:a16="http://schemas.microsoft.com/office/drawing/2014/main" id="{DDB6E0DC-F574-0414-31F6-6725BE0C6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D1C9D-8072-1621-A1D5-49CF2863B800}"/>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26706351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05C3-4DAD-9950-0A04-08C48E3584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626FB7-2277-1C19-2BAF-FCFBB678A8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9EBEE-93F6-9549-BA0E-B5DF4944BB60}"/>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5" name="Footer Placeholder 4">
            <a:extLst>
              <a:ext uri="{FF2B5EF4-FFF2-40B4-BE49-F238E27FC236}">
                <a16:creationId xmlns:a16="http://schemas.microsoft.com/office/drawing/2014/main" id="{1FEEA8F4-71B3-68C5-061A-3F843C02A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1C167-47DF-7186-1F63-3D3C625525FC}"/>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17662816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C18F-5EFA-5EB0-4A3C-C326C2A76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7F689-1834-39EA-4270-12F0B331E4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357FE-533E-DAA1-267A-C2F23B5F7A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D43EC-BBF6-ABAA-2336-ABDD563AD985}"/>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6" name="Footer Placeholder 5">
            <a:extLst>
              <a:ext uri="{FF2B5EF4-FFF2-40B4-BE49-F238E27FC236}">
                <a16:creationId xmlns:a16="http://schemas.microsoft.com/office/drawing/2014/main" id="{E8AF8F2B-64E8-B111-5C32-EDB2356FE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7C15C2-FA60-6D06-9591-7CD790CCE81D}"/>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11099992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5653-6EF9-5A0C-667B-615231B447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1270AE-C94B-8C25-7639-C67B0EF28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9910F-20C1-CA5E-8B28-BCC2EEBB12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205C3A-987C-1C03-7AC7-E2837555E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2EF6E8-68E1-3FB7-E5FE-72CD62260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00905-C214-2258-A70E-788354B024FC}"/>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8" name="Footer Placeholder 7">
            <a:extLst>
              <a:ext uri="{FF2B5EF4-FFF2-40B4-BE49-F238E27FC236}">
                <a16:creationId xmlns:a16="http://schemas.microsoft.com/office/drawing/2014/main" id="{F7B5C0DE-F6AD-C548-EB91-B61A9476DD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97AC06-85B2-D2B5-5B4F-B92C1B79855F}"/>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34472222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46A5-D001-7865-E64F-AE47D35288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B7156F-2DB5-0FF0-8FAE-8B60784F2D14}"/>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4" name="Footer Placeholder 3">
            <a:extLst>
              <a:ext uri="{FF2B5EF4-FFF2-40B4-BE49-F238E27FC236}">
                <a16:creationId xmlns:a16="http://schemas.microsoft.com/office/drawing/2014/main" id="{C6E28B06-FC3E-2CEA-09C9-C6332FBC9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0D6A2A-80A0-E420-18E2-32B1608D2CD0}"/>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2653327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DB85EC-86A8-344B-F50B-08D11B79761E}"/>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3" name="Footer Placeholder 2">
            <a:extLst>
              <a:ext uri="{FF2B5EF4-FFF2-40B4-BE49-F238E27FC236}">
                <a16:creationId xmlns:a16="http://schemas.microsoft.com/office/drawing/2014/main" id="{188E7BF3-C42C-E2FB-6850-7AD63BD937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3E8D1-7D8A-926B-964F-AA6B9BA4A20C}"/>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29971194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AD055-0B16-EFF2-4611-F966ED076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B8CDAD-DFFB-67BC-0D8B-10A36A0B33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C5CEEE-5FCE-317D-B723-A78100A4E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1833A-964B-2D19-BE9B-5E590D518BF8}"/>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6" name="Footer Placeholder 5">
            <a:extLst>
              <a:ext uri="{FF2B5EF4-FFF2-40B4-BE49-F238E27FC236}">
                <a16:creationId xmlns:a16="http://schemas.microsoft.com/office/drawing/2014/main" id="{72D059DD-77C7-0862-833B-5366EEDFE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806DD-E1D6-6287-9C7B-04FDAF756831}"/>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4127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DBDF9-61F7-C61E-F97F-0E4068904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DA0A7-6B25-E53D-692A-627EB6A1B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27627E-A26E-A841-C76B-D3F44B82C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83504-7619-0BA2-3F76-6985B1C82B58}"/>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6" name="Footer Placeholder 5">
            <a:extLst>
              <a:ext uri="{FF2B5EF4-FFF2-40B4-BE49-F238E27FC236}">
                <a16:creationId xmlns:a16="http://schemas.microsoft.com/office/drawing/2014/main" id="{E49A6948-E503-1B26-032A-504F93E53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FF77E9-0BD1-9350-5BC2-2E464A89FCA3}"/>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20815489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D905F-B2D2-6F4C-EA76-24A9AF4CD4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CE4B9B-5E4B-98BD-DA12-DDA224956D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E8753-2CB2-36CF-D509-AEF6EC779C82}"/>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5" name="Footer Placeholder 4">
            <a:extLst>
              <a:ext uri="{FF2B5EF4-FFF2-40B4-BE49-F238E27FC236}">
                <a16:creationId xmlns:a16="http://schemas.microsoft.com/office/drawing/2014/main" id="{9C778D1E-0997-0176-CC48-74B12F555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640F1-9A40-4175-D40D-BD4274A62AF6}"/>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35865961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E49F9E-E5F3-055D-67EC-FB0CAFC3A2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B60F4D-7D52-DD49-FD56-FBDC732487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4B3DC-25BF-E043-1394-18C6F1CC8C69}"/>
              </a:ext>
            </a:extLst>
          </p:cNvPr>
          <p:cNvSpPr>
            <a:spLocks noGrp="1"/>
          </p:cNvSpPr>
          <p:nvPr>
            <p:ph type="dt" sz="half" idx="10"/>
          </p:nvPr>
        </p:nvSpPr>
        <p:spPr/>
        <p:txBody>
          <a:bodyPr/>
          <a:lstStyle/>
          <a:p>
            <a:fld id="{24B8DE9A-B2A0-40F9-AF57-6C9C8BFBA777}" type="datetimeFigureOut">
              <a:rPr lang="en-US" smtClean="0"/>
              <a:t>5/14/2025</a:t>
            </a:fld>
            <a:endParaRPr lang="en-US"/>
          </a:p>
        </p:txBody>
      </p:sp>
      <p:sp>
        <p:nvSpPr>
          <p:cNvPr id="5" name="Footer Placeholder 4">
            <a:extLst>
              <a:ext uri="{FF2B5EF4-FFF2-40B4-BE49-F238E27FC236}">
                <a16:creationId xmlns:a16="http://schemas.microsoft.com/office/drawing/2014/main" id="{C227C93E-12CF-536F-F166-1352C1272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03586-DF67-83F1-3193-3A3B39B4C952}"/>
              </a:ext>
            </a:extLst>
          </p:cNvPr>
          <p:cNvSpPr>
            <a:spLocks noGrp="1"/>
          </p:cNvSpPr>
          <p:nvPr>
            <p:ph type="sldNum" sz="quarter" idx="12"/>
          </p:nvPr>
        </p:nvSpPr>
        <p:spPr/>
        <p:txBody>
          <a:bodyPr/>
          <a:lstStyle/>
          <a:p>
            <a:fld id="{06C97CFF-AD5E-4FF9-991B-5D1FF843578F}" type="slidenum">
              <a:rPr lang="en-US" smtClean="0"/>
              <a:t>‹#›</a:t>
            </a:fld>
            <a:endParaRPr lang="en-US"/>
          </a:p>
        </p:txBody>
      </p:sp>
    </p:spTree>
    <p:extLst>
      <p:ext uri="{BB962C8B-B14F-4D97-AF65-F5344CB8AC3E}">
        <p14:creationId xmlns:p14="http://schemas.microsoft.com/office/powerpoint/2010/main" val="25815546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2994437281"/>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385993970"/>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264316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714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78080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9938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78296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218023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4141891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495436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227733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83527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11589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983369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2582685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3421955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1407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6411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021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8052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465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31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6853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9424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0779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0955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11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p:nvPicPr>
        <p:blipFill>
          <a:blip r:embed="rId3"/>
          <a:stretch>
            <a:fillRect/>
          </a:stretch>
        </p:blipFill>
        <p:spPr>
          <a:xfrm>
            <a:off x="5592415" y="636255"/>
            <a:ext cx="4121426" cy="1194719"/>
          </a:xfrm>
          <a:prstGeom prst="rect">
            <a:avLst/>
          </a:prstGeom>
        </p:spPr>
      </p:pic>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p>
            <a:r>
              <a:rPr lang="en-US"/>
              <a:t>Click icon to add picture</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116489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p:nvPicPr>
        <p:blipFill>
          <a:blip r:embed="rId3"/>
          <a:stretch>
            <a:fillRect/>
          </a:stretch>
        </p:blipFill>
        <p:spPr>
          <a:xfrm>
            <a:off x="1071215" y="620795"/>
            <a:ext cx="4121426" cy="1194719"/>
          </a:xfrm>
          <a:prstGeom prst="rect">
            <a:avLst/>
          </a:prstGeom>
        </p:spPr>
      </p:pic>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1543387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act inform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92EFBCCC-4C21-4D41-8558-97C9521C628F}" type="slidenum">
              <a:rPr lang="en-US" smtClean="0"/>
              <a:t>‹#›</a:t>
            </a:fld>
            <a:endParaRPr lang="en-US"/>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r>
              <a:rPr lang="en-US"/>
              <a:t>Click icon to add picture</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r>
              <a:rPr lang="en-US"/>
              <a:t>Click icon to add picture</a:t>
            </a:r>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r>
              <a:rPr lang="en-US"/>
              <a:t>Click icon to add picture</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r>
              <a:rPr lang="en-US"/>
              <a:t>Click icon to add picture</a:t>
            </a:r>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Tree>
    <p:extLst>
      <p:ext uri="{BB962C8B-B14F-4D97-AF65-F5344CB8AC3E}">
        <p14:creationId xmlns:p14="http://schemas.microsoft.com/office/powerpoint/2010/main" val="1982368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92EFBCCC-4C21-4D41-8558-97C9521C628F}" type="slidenum">
              <a:rPr lang="en-US" smtClean="0"/>
              <a:t>‹#›</a:t>
            </a:fld>
            <a:endParaRPr lang="en-US"/>
          </a:p>
        </p:txBody>
      </p:sp>
    </p:spTree>
    <p:extLst>
      <p:ext uri="{BB962C8B-B14F-4D97-AF65-F5344CB8AC3E}">
        <p14:creationId xmlns:p14="http://schemas.microsoft.com/office/powerpoint/2010/main" val="4097353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92EFBCCC-4C21-4D41-8558-97C9521C628F}" type="slidenum">
              <a:rPr lang="en-US" smtClean="0"/>
              <a:t>‹#›</a:t>
            </a:fld>
            <a:endParaRPr lang="en-US"/>
          </a:p>
        </p:txBody>
      </p:sp>
    </p:spTree>
    <p:extLst>
      <p:ext uri="{BB962C8B-B14F-4D97-AF65-F5344CB8AC3E}">
        <p14:creationId xmlns:p14="http://schemas.microsoft.com/office/powerpoint/2010/main" val="60325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with graph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92EFBCCC-4C21-4D41-8558-97C9521C628F}"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r>
              <a:rPr lang="en-US"/>
              <a:t>Click icon to add picture</a:t>
            </a:r>
          </a:p>
        </p:txBody>
      </p:sp>
    </p:spTree>
    <p:extLst>
      <p:ext uri="{BB962C8B-B14F-4D97-AF65-F5344CB8AC3E}">
        <p14:creationId xmlns:p14="http://schemas.microsoft.com/office/powerpoint/2010/main" val="611584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E7FB644-43A6-A573-36CC-9410FE51C067}"/>
              </a:ext>
            </a:extLst>
          </p:cNvPr>
          <p:cNvSpPr>
            <a:spLocks noGrp="1"/>
          </p:cNvSpPr>
          <p:nvPr>
            <p:ph type="sldNum" sz="quarter" idx="12"/>
          </p:nvPr>
        </p:nvSpPr>
        <p:spPr/>
        <p:txBody>
          <a:bodyPr/>
          <a:lstStyle/>
          <a:p>
            <a:fld id="{92EFBCCC-4C21-4D41-8558-97C9521C628F}" type="slidenum">
              <a:rPr lang="en-US" smtClean="0"/>
              <a:t>‹#›</a:t>
            </a:fld>
            <a:endParaRPr lang="en-US"/>
          </a:p>
        </p:txBody>
      </p:sp>
    </p:spTree>
    <p:extLst>
      <p:ext uri="{BB962C8B-B14F-4D97-AF65-F5344CB8AC3E}">
        <p14:creationId xmlns:p14="http://schemas.microsoft.com/office/powerpoint/2010/main" val="2421232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A9151B5-5A05-B5FF-1565-8C299B84D543}"/>
              </a:ext>
            </a:extLst>
          </p:cNvPr>
          <p:cNvSpPr>
            <a:spLocks noGrp="1"/>
          </p:cNvSpPr>
          <p:nvPr>
            <p:ph type="sldNum" sz="quarter" idx="12"/>
          </p:nvPr>
        </p:nvSpPr>
        <p:spPr/>
        <p:txBody>
          <a:bodyPr/>
          <a:lstStyle/>
          <a:p>
            <a:fld id="{92EFBCCC-4C21-4D41-8558-97C9521C628F}"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1"/>
              </a:ext>
            </a:extLst>
          </p:cNvPr>
          <p:cNvPicPr>
            <a:picLocks noChangeAspect="1"/>
          </p:cNvPicPr>
          <p:nvPr/>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331939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Tree>
    <p:extLst>
      <p:ext uri="{BB962C8B-B14F-4D97-AF65-F5344CB8AC3E}">
        <p14:creationId xmlns:p14="http://schemas.microsoft.com/office/powerpoint/2010/main" val="801208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2907094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92EFBCCC-4C21-4D41-8558-97C9521C628F}" type="slidenum">
              <a:rPr lang="en-US" smtClean="0"/>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r>
              <a:rPr lang="en-US"/>
              <a:t>Click icon to add picture</a:t>
            </a:r>
          </a:p>
        </p:txBody>
      </p:sp>
    </p:spTree>
    <p:extLst>
      <p:ext uri="{BB962C8B-B14F-4D97-AF65-F5344CB8AC3E}">
        <p14:creationId xmlns:p14="http://schemas.microsoft.com/office/powerpoint/2010/main" val="956290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92EFBCCC-4C21-4D41-8558-97C9521C628F}" type="slidenum">
              <a:rPr lang="en-US" smtClean="0"/>
              <a:t>‹#›</a:t>
            </a:fld>
            <a:endParaRPr lang="en-US"/>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Tree>
    <p:extLst>
      <p:ext uri="{BB962C8B-B14F-4D97-AF65-F5344CB8AC3E}">
        <p14:creationId xmlns:p14="http://schemas.microsoft.com/office/powerpoint/2010/main" val="1009027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92EFBCCC-4C21-4D41-8558-97C9521C628F}" type="slidenum">
              <a:rPr lang="en-US" smtClean="0"/>
              <a:t>‹#›</a:t>
            </a:fld>
            <a:endParaRPr lang="en-US"/>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Tree>
    <p:extLst>
      <p:ext uri="{BB962C8B-B14F-4D97-AF65-F5344CB8AC3E}">
        <p14:creationId xmlns:p14="http://schemas.microsoft.com/office/powerpoint/2010/main" val="55434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92EFBCCC-4C21-4D41-8558-97C9521C628F}"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65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92EFBCCC-4C21-4D41-8558-97C9521C628F}"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7345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92EFBCCC-4C21-4D41-8558-97C9521C628F}"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Tree>
    <p:extLst>
      <p:ext uri="{BB962C8B-B14F-4D97-AF65-F5344CB8AC3E}">
        <p14:creationId xmlns:p14="http://schemas.microsoft.com/office/powerpoint/2010/main" val="3339148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92EFBCCC-4C21-4D41-8558-97C9521C628F}"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Lst>
          </p:cNvPr>
          <p:cNvGrpSpPr/>
          <p:nvPr/>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Tree>
    <p:extLst>
      <p:ext uri="{BB962C8B-B14F-4D97-AF65-F5344CB8AC3E}">
        <p14:creationId xmlns:p14="http://schemas.microsoft.com/office/powerpoint/2010/main" val="887831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92EFBCCC-4C21-4D41-8558-97C9521C628F}"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Lst>
          </p:cNvPr>
          <p:cNvGrpSpPr/>
          <p:nvPr/>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Tree>
    <p:extLst>
      <p:ext uri="{BB962C8B-B14F-4D97-AF65-F5344CB8AC3E}">
        <p14:creationId xmlns:p14="http://schemas.microsoft.com/office/powerpoint/2010/main" val="615656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92EFBCCC-4C21-4D41-8558-97C9521C628F}"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Lst>
          </p:cNvPr>
          <p:cNvGrpSpPr/>
          <p:nvPr/>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Tree>
    <p:extLst>
      <p:ext uri="{BB962C8B-B14F-4D97-AF65-F5344CB8AC3E}">
        <p14:creationId xmlns:p14="http://schemas.microsoft.com/office/powerpoint/2010/main" val="262432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92EFBCCC-4C21-4D41-8558-97C9521C628F}" type="slidenum">
              <a:rPr lang="en-US" smtClean="0"/>
              <a:t>‹#›</a:t>
            </a:fld>
            <a:endParaRPr lang="en-US"/>
          </a:p>
        </p:txBody>
      </p:sp>
    </p:spTree>
    <p:extLst>
      <p:ext uri="{BB962C8B-B14F-4D97-AF65-F5344CB8AC3E}">
        <p14:creationId xmlns:p14="http://schemas.microsoft.com/office/powerpoint/2010/main" val="698098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92EFBCCC-4C21-4D41-8558-97C9521C628F}" type="slidenum">
              <a:rPr lang="en-US" smtClean="0"/>
              <a:t>‹#›</a:t>
            </a:fld>
            <a:endParaRPr lang="en-US"/>
          </a:p>
        </p:txBody>
      </p:sp>
      <p:sp>
        <p:nvSpPr>
          <p:cNvPr id="3" name="Title 1">
            <a:extLst>
              <a:ext uri="{FF2B5EF4-FFF2-40B4-BE49-F238E27FC236}">
                <a16:creationId xmlns:a16="http://schemas.microsoft.com/office/drawing/2014/main" id="{D967BC77-2683-AB59-89A9-860E18C01AC4}"/>
              </a:ext>
            </a:extLst>
          </p:cNvPr>
          <p:cNvSpPr txBox="1">
            <a:spLocks/>
          </p:cNvSpPr>
          <p:nvPr/>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8" name="TextBox 7">
            <a:extLst>
              <a:ext uri="{FF2B5EF4-FFF2-40B4-BE49-F238E27FC236}">
                <a16:creationId xmlns:a16="http://schemas.microsoft.com/office/drawing/2014/main" id="{230D3A67-571D-1466-C38B-EB447888F2D1}"/>
              </a:ext>
            </a:extLst>
          </p:cNvPr>
          <p:cNvSpPr txBox="1"/>
          <p:nvPr/>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14343524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p:nvPicPr>
        <p:blipFill>
          <a:blip r:embed="rId3"/>
          <a:stretch>
            <a:fillRect/>
          </a:stretch>
        </p:blipFill>
        <p:spPr>
          <a:xfrm>
            <a:off x="1071215" y="620795"/>
            <a:ext cx="4121426" cy="1194719"/>
          </a:xfrm>
          <a:prstGeom prst="rect">
            <a:avLst/>
          </a:prstGeom>
        </p:spPr>
      </p:pic>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Tree>
    <p:extLst>
      <p:ext uri="{BB962C8B-B14F-4D97-AF65-F5344CB8AC3E}">
        <p14:creationId xmlns:p14="http://schemas.microsoft.com/office/powerpoint/2010/main" val="2327820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1650674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3761829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51966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4143196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3985721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1141323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3049087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2631508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705698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479708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1020968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234966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84623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13800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30723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29277020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576286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0462733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2643801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33866416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4046577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3664260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p>
            <a:endParaRPr lang="en-US"/>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240255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5/14/2025</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3334859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Tree>
    <p:extLst>
      <p:ext uri="{BB962C8B-B14F-4D97-AF65-F5344CB8AC3E}">
        <p14:creationId xmlns:p14="http://schemas.microsoft.com/office/powerpoint/2010/main" val="3550488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Tree>
    <p:extLst>
      <p:ext uri="{BB962C8B-B14F-4D97-AF65-F5344CB8AC3E}">
        <p14:creationId xmlns:p14="http://schemas.microsoft.com/office/powerpoint/2010/main" val="3453716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5280758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Tree>
    <p:extLst>
      <p:ext uri="{BB962C8B-B14F-4D97-AF65-F5344CB8AC3E}">
        <p14:creationId xmlns:p14="http://schemas.microsoft.com/office/powerpoint/2010/main" val="1955437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E7FB644-43A6-A573-36CC-9410FE51C067}"/>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4283843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A9151B5-5A05-B5FF-1565-8C299B84D543}"/>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1"/>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Tree>
    <p:extLst>
      <p:ext uri="{BB962C8B-B14F-4D97-AF65-F5344CB8AC3E}">
        <p14:creationId xmlns:p14="http://schemas.microsoft.com/office/powerpoint/2010/main" val="1557810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Tree>
    <p:extLst>
      <p:ext uri="{BB962C8B-B14F-4D97-AF65-F5344CB8AC3E}">
        <p14:creationId xmlns:p14="http://schemas.microsoft.com/office/powerpoint/2010/main" val="38797096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Tree>
    <p:extLst>
      <p:ext uri="{BB962C8B-B14F-4D97-AF65-F5344CB8AC3E}">
        <p14:creationId xmlns:p14="http://schemas.microsoft.com/office/powerpoint/2010/main" val="3189301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Tree>
    <p:extLst>
      <p:ext uri="{BB962C8B-B14F-4D97-AF65-F5344CB8AC3E}">
        <p14:creationId xmlns:p14="http://schemas.microsoft.com/office/powerpoint/2010/main" val="143224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1.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0.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10.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8.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10.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theme" Target="../theme/theme9.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25AD1-3D28-4C1A-BEB3-0DAAF5F0B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9A07AE-82C1-4795-A9AC-E9D74DBA9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AA900-DC13-4050-B9CF-EC29F4347E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E5079-B4BA-40F1-9306-DF3BF5D0E61F}" type="datetimeFigureOut">
              <a:rPr lang="en-US" smtClean="0"/>
              <a:t>5/14/2025</a:t>
            </a:fld>
            <a:endParaRPr lang="en-US"/>
          </a:p>
        </p:txBody>
      </p:sp>
      <p:sp>
        <p:nvSpPr>
          <p:cNvPr id="5" name="Footer Placeholder 4">
            <a:extLst>
              <a:ext uri="{FF2B5EF4-FFF2-40B4-BE49-F238E27FC236}">
                <a16:creationId xmlns:a16="http://schemas.microsoft.com/office/drawing/2014/main" id="{19A99FE7-2D9F-4D39-A71D-ECD8B643FD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1411C7-55A4-4105-9299-C5C302582D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A6B5A-A74D-469B-9E86-81971D9C3D79}" type="slidenum">
              <a:rPr lang="en-US" smtClean="0"/>
              <a:t>‹#›</a:t>
            </a:fld>
            <a:endParaRPr lang="en-US"/>
          </a:p>
        </p:txBody>
      </p:sp>
    </p:spTree>
    <p:extLst>
      <p:ext uri="{BB962C8B-B14F-4D97-AF65-F5344CB8AC3E}">
        <p14:creationId xmlns:p14="http://schemas.microsoft.com/office/powerpoint/2010/main" val="351989648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FA53-1DB8-0F7B-AA6E-66617922F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C1DF94-DB3D-B35A-1C5B-DB5A480698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035AF-EC80-DFD1-8EA0-A506D387A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B8DE9A-B2A0-40F9-AF57-6C9C8BFBA777}" type="datetimeFigureOut">
              <a:rPr lang="en-US" smtClean="0"/>
              <a:t>5/14/2025</a:t>
            </a:fld>
            <a:endParaRPr lang="en-US"/>
          </a:p>
        </p:txBody>
      </p:sp>
      <p:sp>
        <p:nvSpPr>
          <p:cNvPr id="5" name="Footer Placeholder 4">
            <a:extLst>
              <a:ext uri="{FF2B5EF4-FFF2-40B4-BE49-F238E27FC236}">
                <a16:creationId xmlns:a16="http://schemas.microsoft.com/office/drawing/2014/main" id="{2924E47F-C19D-8292-9A07-AFEEA3221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3D21392-4593-982C-5977-DA233FE10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C97CFF-AD5E-4FF9-991B-5D1FF843578F}" type="slidenum">
              <a:rPr lang="en-US" smtClean="0"/>
              <a:t>‹#›</a:t>
            </a:fld>
            <a:endParaRPr lang="en-US"/>
          </a:p>
        </p:txBody>
      </p:sp>
    </p:spTree>
    <p:extLst>
      <p:ext uri="{BB962C8B-B14F-4D97-AF65-F5344CB8AC3E}">
        <p14:creationId xmlns:p14="http://schemas.microsoft.com/office/powerpoint/2010/main" val="24168569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5/14/2025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5/14/2025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5/14/2025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28277718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824462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37FCA6-1582-59DD-9302-682A1331A88B}"/>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92EFBCCC-4C21-4D41-8558-97C9521C628F}" type="slidenum">
              <a:rPr lang="en-US" smtClean="0"/>
              <a:t>‹#›</a:t>
            </a:fld>
            <a:endParaRPr lang="en-US"/>
          </a:p>
        </p:txBody>
      </p:sp>
    </p:spTree>
    <p:extLst>
      <p:ext uri="{BB962C8B-B14F-4D97-AF65-F5344CB8AC3E}">
        <p14:creationId xmlns:p14="http://schemas.microsoft.com/office/powerpoint/2010/main" val="2369163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52549535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37FCA6-1582-59DD-9302-682A1331A88B}"/>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Tree>
    <p:extLst>
      <p:ext uri="{BB962C8B-B14F-4D97-AF65-F5344CB8AC3E}">
        <p14:creationId xmlns:p14="http://schemas.microsoft.com/office/powerpoint/2010/main" val="41250652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hyperlink" Target="https://securitystandards.iso.vt.edu/" TargetMode="Externa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hyperlink" Target="https://www.cisecurity.org/critical-controls.cfm" TargetMode="External"/><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3" Type="http://schemas.openxmlformats.org/officeDocument/2006/relationships/hyperlink" Target="https://cisecurity.org/v8" TargetMode="External"/><Relationship Id="rId2" Type="http://schemas.openxmlformats.org/officeDocument/2006/relationships/hyperlink" Target="https://securitystandards.iso.vt.edu/" TargetMode="External"/><Relationship Id="rId1" Type="http://schemas.openxmlformats.org/officeDocument/2006/relationships/slideLayout" Target="../slideLayouts/slideLayout112.xml"/><Relationship Id="rId6" Type="http://schemas.openxmlformats.org/officeDocument/2006/relationships/hyperlink" Target="https://www.policies.vt.edu/7010.pdf" TargetMode="External"/><Relationship Id="rId5" Type="http://schemas.openxmlformats.org/officeDocument/2006/relationships/hyperlink" Target="https://it.vt.edu/content/dam/it_vt_edu/policies/Virginia-Tech-IT-Risk-Assessment-Standard.pdf" TargetMode="External"/><Relationship Id="rId4" Type="http://schemas.openxmlformats.org/officeDocument/2006/relationships/hyperlink" Target="https://www.cisecurity.org/controls/cis-controls-navigator"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6.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2" Type="http://schemas.openxmlformats.org/officeDocument/2006/relationships/hyperlink" Target="https://www.vita.virginia.gov/media/vitavirginiagov/it-governance/psgs/pdf/SEC530_Information_Security_Standard.pdf" TargetMode="Externa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hyperlink" Target="https://www.vita.virginia.gov/media/vitavirginiagov/it-governance/ea/pdf/EA225.pdf" TargetMode="External"/><Relationship Id="rId7" Type="http://schemas.openxmlformats.org/officeDocument/2006/relationships/slide" Target="slide34.xml"/><Relationship Id="rId2" Type="http://schemas.openxmlformats.org/officeDocument/2006/relationships/hyperlink" Target="https://www.vita.virginia.gov/media/vitavirginiagov/it-governance/ea/pdf/EA200.pdf" TargetMode="External"/><Relationship Id="rId1" Type="http://schemas.openxmlformats.org/officeDocument/2006/relationships/slideLayout" Target="../slideLayouts/slideLayout136.xml"/><Relationship Id="rId6" Type="http://schemas.openxmlformats.org/officeDocument/2006/relationships/hyperlink" Target="https://www.vita.virginia.gov/policy--governance/enterprise-architecture/#roadmaps" TargetMode="External"/><Relationship Id="rId5" Type="http://schemas.openxmlformats.org/officeDocument/2006/relationships/hyperlink" Target="https://www.vita.virginia.gov/artificial-intelligence/" TargetMode="External"/><Relationship Id="rId4" Type="http://schemas.openxmlformats.org/officeDocument/2006/relationships/slide" Target="slide3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0.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s://security.vt.edu/" TargetMode="External"/><Relationship Id="rId2" Type="http://schemas.openxmlformats.org/officeDocument/2006/relationships/hyperlink" Target="mailto:marchany@vt.edu" TargetMode="External"/><Relationship Id="rId1" Type="http://schemas.openxmlformats.org/officeDocument/2006/relationships/slideLayout" Target="../slideLayouts/slideLayout11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0.xml"/><Relationship Id="rId5" Type="http://schemas.openxmlformats.org/officeDocument/2006/relationships/hyperlink" Target="https://www.vita.virginia.gov/technology-services/cams-other-contacts/" TargetMode="Externa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6.xml"/><Relationship Id="rId5" Type="http://schemas.openxmlformats.org/officeDocument/2006/relationships/hyperlink" Target="https://www.vita.virginia.gov/policy--governance/enterprise-architecture/" TargetMode="External"/><Relationship Id="rId4" Type="http://schemas.openxmlformats.org/officeDocument/2006/relationships/hyperlink" Target="mailto:ea@vita.virginia.gov"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hyperlink" Target="NULL" TargetMode="Externa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hyperlink" Target="https://vccc.vita.virginia.gov/vita/en/revised-patch-cycle-faqs?id=vita_kb_article&amp;sysparm_article=KB0020166" TargetMode="External"/><Relationship Id="rId5" Type="http://schemas.openxmlformats.org/officeDocument/2006/relationships/hyperlink" Target="https://www.youtube.com/watch?v=NxQHBm_clQM" TargetMode="External"/><Relationship Id="rId4" Type="http://schemas.openxmlformats.org/officeDocument/2006/relationships/hyperlink" Target="https://www.youtube.com/watch?v=xHGKPcjHRk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vccc.vita.virginia.gov/vita/en/international-travel?id=vita_kb_article&amp;sys_id=a6ffad844754d6d0032988ff336d431d" TargetMode="Externa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mailto:kendra.burgess@vita.virginia.gov"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1.jpeg"/><Relationship Id="rId4" Type="http://schemas.openxmlformats.org/officeDocument/2006/relationships/hyperlink" Target="mailto:CommonwealthSecurity@vita.virgini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rvasec.com/"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hyperlink" Target="https://covaconf.webex.com/weblink/register/r114f684dbdf1015aa82eaa3f39d24e67"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hyperlink" Target="https://teams.microsoft.com/l/meetup-join/19%3ameeting_MTM3ZWE3YjItMmE4Ny00ODliLWFkYzktMWQyOTJmMzNlY2Yw%40thread.v2/0?context=%7b%22Tid%22%3a%22620ae5a9-4ec1-4fa0-8641-5d9f386c7309%22%2c%22Oid%22%3a%22d6312ea5-e384-4886-a710-4c3103333761%22%7d"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hyperlink" Target="https://www.vita.virginia.gov/information-security/security-conference/"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0.xml"/><Relationship Id="rId5" Type="http://schemas.openxmlformats.org/officeDocument/2006/relationships/hyperlink" Target="mailto:ISConferenceCFP@virginia.gov" TargetMode="Externa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1.png"/><Relationship Id="rId1" Type="http://schemas.openxmlformats.org/officeDocument/2006/relationships/slideLayout" Target="../slideLayouts/slideLayout12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864044"/>
            <a:ext cx="5923431" cy="1200329"/>
          </a:xfrm>
          <a:prstGeom prst="rect">
            <a:avLst/>
          </a:prstGeom>
          <a:noFill/>
        </p:spPr>
        <p:txBody>
          <a:bodyPr wrap="square" lIns="91440" tIns="45720" rIns="91440" bIns="45720" rtlCol="0" anchor="t">
            <a:spAutoFit/>
          </a:bodyPr>
          <a:lstStyle/>
          <a:p>
            <a:pPr algn="ctr"/>
            <a:r>
              <a:rPr lang="en-US" sz="3600" b="1">
                <a:solidFill>
                  <a:srgbClr val="005E6E"/>
                </a:solidFill>
                <a:latin typeface="Rajdhani"/>
                <a:cs typeface="Rajdhani" panose="02000000000000000000" pitchFamily="2" charset="77"/>
              </a:rPr>
              <a:t>Information Security Officer's </a:t>
            </a:r>
            <a:endParaRPr lang="en-US">
              <a:solidFill>
                <a:srgbClr val="005E6E"/>
              </a:solidFill>
              <a:cs typeface="Calibri" panose="020F0502020204030204"/>
            </a:endParaRPr>
          </a:p>
          <a:p>
            <a:pPr algn="ctr"/>
            <a:r>
              <a:rPr lang="en-US" sz="3600" b="1">
                <a:solidFill>
                  <a:srgbClr val="005E6E"/>
                </a:solidFill>
                <a:latin typeface="Rajdhani"/>
                <a:cs typeface="Rajdhani" panose="02000000000000000000" pitchFamily="2" charset="77"/>
              </a:rPr>
              <a:t>Advisory Group</a:t>
            </a:r>
            <a:endParaRPr lang="en-US" sz="3600" b="1">
              <a:solidFill>
                <a:srgbClr val="005E6E"/>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13" name="Text Placeholder 3">
            <a:extLst>
              <a:ext uri="{FF2B5EF4-FFF2-40B4-BE49-F238E27FC236}">
                <a16:creationId xmlns:a16="http://schemas.microsoft.com/office/drawing/2014/main" id="{989961A3-7D80-8578-30E3-5DA71CC75BF2}"/>
              </a:ext>
            </a:extLst>
          </p:cNvPr>
          <p:cNvSpPr txBox="1">
            <a:spLocks/>
          </p:cNvSpPr>
          <p:nvPr/>
        </p:nvSpPr>
        <p:spPr>
          <a:xfrm>
            <a:off x="6028782" y="4784394"/>
            <a:ext cx="5623365" cy="76883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91D8AE"/>
                </a:solidFill>
                <a:latin typeface="Rajdhani"/>
                <a:ea typeface="Roboto"/>
                <a:cs typeface="Rajdhani" panose="02000000000000000000" pitchFamily="2" charset="77"/>
              </a:rPr>
              <a:t>May 14, 2025</a:t>
            </a:r>
            <a:endParaRPr lang="en-US" sz="3200">
              <a:solidFill>
                <a:srgbClr val="91D8AE"/>
              </a:solidFill>
              <a:latin typeface="Rajdhani" panose="02000000000000000000" pitchFamily="2" charset="77"/>
              <a:ea typeface="Roboto" panose="02000000000000000000" pitchFamily="2" charset="0"/>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9903" y="81914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803189" y="1947334"/>
            <a:ext cx="4868562" cy="2554545"/>
          </a:xfrm>
          <a:prstGeom prst="rect">
            <a:avLst/>
          </a:prstGeom>
          <a:noFill/>
        </p:spPr>
        <p:txBody>
          <a:bodyPr wrap="square" lIns="91440" tIns="45720" rIns="91440" bIns="45720" rtlCol="0" anchor="t">
            <a:spAutoFit/>
          </a:bodyPr>
          <a:lstStyle/>
          <a:p>
            <a:pPr algn="ctr"/>
            <a:r>
              <a:rPr lang="en-US" sz="4800" b="1" i="0" u="none" strike="noStrike">
                <a:solidFill>
                  <a:srgbClr val="E0E1DD"/>
                </a:solidFill>
                <a:effectLst/>
                <a:latin typeface="Rajdhani"/>
              </a:rPr>
              <a:t>WELCOME TO THE</a:t>
            </a:r>
            <a:r>
              <a:rPr lang="en-US" sz="4800" b="1">
                <a:solidFill>
                  <a:srgbClr val="E0E1DD"/>
                </a:solidFill>
                <a:latin typeface="Rajdhani"/>
              </a:rPr>
              <a:t>  May </a:t>
            </a:r>
            <a:r>
              <a:rPr lang="en-US" sz="4800" b="0" i="0">
                <a:solidFill>
                  <a:srgbClr val="E0E1DD"/>
                </a:solidFill>
                <a:effectLst/>
                <a:latin typeface="Rajdhani"/>
              </a:rPr>
              <a:t>​</a:t>
            </a:r>
            <a:br>
              <a:rPr lang="en-US" sz="4800" b="0" i="0">
                <a:effectLst/>
                <a:latin typeface="Rajdhani" panose="02000000000000000000" pitchFamily="2" charset="0"/>
              </a:rPr>
            </a:br>
            <a:r>
              <a:rPr lang="en-US" sz="4800" b="1" i="0" u="none" strike="noStrike">
                <a:solidFill>
                  <a:srgbClr val="E0E1DD"/>
                </a:solidFill>
                <a:effectLst/>
                <a:latin typeface="Rajdhani"/>
              </a:rPr>
              <a:t>ISOAG MEETING</a:t>
            </a:r>
            <a:r>
              <a:rPr lang="en-US" sz="4800" b="0" i="0">
                <a:solidFill>
                  <a:srgbClr val="E0E1DD"/>
                </a:solidFill>
                <a:effectLst/>
                <a:latin typeface="Rajdhani"/>
              </a:rPr>
              <a:t>​</a:t>
            </a:r>
            <a:br>
              <a:rPr lang="en-US" sz="3600" b="0" i="0">
                <a:effectLst/>
                <a:latin typeface="Rajdhani" panose="02000000000000000000" pitchFamily="2" charset="0"/>
              </a:rPr>
            </a:br>
            <a:endParaRPr lang="en-US" sz="1600">
              <a:solidFill>
                <a:schemeClr val="bg1"/>
              </a:solidFill>
              <a:latin typeface="Rajdhani" panose="02000000000000000000" pitchFamily="2" charset="77"/>
              <a:cs typeface="Rajdhani" panose="02000000000000000000" pitchFamily="2" charset="77"/>
            </a:endParaRPr>
          </a:p>
        </p:txBody>
      </p:sp>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 have the answers already</a:t>
            </a:r>
          </a:p>
        </p:txBody>
      </p:sp>
      <p:sp>
        <p:nvSpPr>
          <p:cNvPr id="3" name="Content Placeholder 2"/>
          <p:cNvSpPr>
            <a:spLocks noGrp="1"/>
          </p:cNvSpPr>
          <p:nvPr>
            <p:ph idx="1"/>
          </p:nvPr>
        </p:nvSpPr>
        <p:spPr>
          <a:xfrm>
            <a:off x="657922" y="1497873"/>
            <a:ext cx="11237229" cy="4674980"/>
          </a:xfrm>
        </p:spPr>
        <p:txBody>
          <a:bodyPr>
            <a:normAutofit/>
          </a:bodyPr>
          <a:lstStyle/>
          <a:p>
            <a:pPr marL="0" indent="0"/>
            <a:r>
              <a:rPr lang="en-US"/>
              <a:t>Inventory isn’t easy </a:t>
            </a:r>
          </a:p>
          <a:p>
            <a:pPr marL="0" indent="0"/>
            <a:r>
              <a:rPr lang="en-US" b="1"/>
              <a:t>Inventory of authorized and unauthorized devices</a:t>
            </a:r>
          </a:p>
          <a:p>
            <a:pPr marL="317008" lvl="1" indent="0"/>
            <a:r>
              <a:rPr lang="en-US"/>
              <a:t>Obtain from your network management team (maybe)</a:t>
            </a:r>
          </a:p>
          <a:p>
            <a:pPr marL="317008" lvl="1" indent="0"/>
            <a:r>
              <a:rPr lang="en-US"/>
              <a:t>Who decides what’s unauthorized?</a:t>
            </a:r>
          </a:p>
          <a:p>
            <a:pPr marL="0" indent="0"/>
            <a:r>
              <a:rPr lang="en-US"/>
              <a:t> </a:t>
            </a:r>
            <a:r>
              <a:rPr lang="en-US" b="1"/>
              <a:t>Inventory of authorized and unauthorized software</a:t>
            </a:r>
          </a:p>
          <a:p>
            <a:pPr marL="317008" lvl="1" indent="0"/>
            <a:r>
              <a:rPr lang="en-US"/>
              <a:t>Obtain from network infrastructure, software purchasing, fixed assets, local sysadmin, property mgt. teams, etc.</a:t>
            </a:r>
          </a:p>
          <a:p>
            <a:pPr marL="0" indent="0"/>
            <a:r>
              <a:rPr lang="en-US"/>
              <a:t> </a:t>
            </a:r>
            <a:r>
              <a:rPr lang="en-US" b="1"/>
              <a:t>Inventory of Sensitive Data</a:t>
            </a:r>
          </a:p>
          <a:p>
            <a:pPr marL="317008" lvl="1" indent="0"/>
            <a:r>
              <a:rPr lang="en-US"/>
              <a:t>Obtain from business team, local IT staff</a:t>
            </a:r>
          </a:p>
          <a:p>
            <a:pPr marL="317008" lvl="1" indent="0"/>
            <a:r>
              <a:rPr lang="en-US"/>
              <a:t>Risk classification standard determines data risk level</a:t>
            </a:r>
          </a:p>
          <a:p>
            <a:pPr marL="317008" lvl="1" indent="0">
              <a:buNone/>
            </a:pPr>
            <a:endParaRPr lang="en-US"/>
          </a:p>
          <a:p>
            <a:pPr marL="317008" lvl="1" indent="0">
              <a:buNone/>
            </a:pPr>
            <a:endParaRPr lang="en-US"/>
          </a:p>
          <a:p>
            <a:pPr marL="540743" indent="-540743"/>
            <a:endParaRPr lang="en-US"/>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B2101-2E9F-420A-91A3-890890D8449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867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5AB7-E009-4F13-8355-33E4CB7E5670}"/>
              </a:ext>
            </a:extLst>
          </p:cNvPr>
          <p:cNvSpPr>
            <a:spLocks noGrp="1"/>
          </p:cNvSpPr>
          <p:nvPr>
            <p:ph type="title"/>
          </p:nvPr>
        </p:nvSpPr>
        <p:spPr/>
        <p:txBody>
          <a:bodyPr/>
          <a:lstStyle/>
          <a:p>
            <a:r>
              <a:rPr lang="en-US"/>
              <a:t>What Should Be in an Inventory Record?</a:t>
            </a:r>
          </a:p>
        </p:txBody>
      </p:sp>
      <p:sp>
        <p:nvSpPr>
          <p:cNvPr id="3" name="Content Placeholder 2">
            <a:extLst>
              <a:ext uri="{FF2B5EF4-FFF2-40B4-BE49-F238E27FC236}">
                <a16:creationId xmlns:a16="http://schemas.microsoft.com/office/drawing/2014/main" id="{2EF6661E-A649-4141-8EC6-09419B470A4A}"/>
              </a:ext>
            </a:extLst>
          </p:cNvPr>
          <p:cNvSpPr>
            <a:spLocks noGrp="1"/>
          </p:cNvSpPr>
          <p:nvPr>
            <p:ph idx="1"/>
          </p:nvPr>
        </p:nvSpPr>
        <p:spPr/>
        <p:txBody>
          <a:bodyPr/>
          <a:lstStyle/>
          <a:p>
            <a:pPr marL="0" indent="0">
              <a:buNone/>
            </a:pPr>
            <a:endParaRPr lang="en-US"/>
          </a:p>
          <a:p>
            <a:r>
              <a:rPr lang="en-US"/>
              <a:t>“Owner name”, hostname, description, location (on/off prem), inventory tag #, serial #, classification (low, mod, high), priority (non-essential, essential), system type (mobile, laptop, desktop, server, etc.), IT contact, user contact, valid users, managed? (Y/N, BigFix, </a:t>
            </a:r>
            <a:r>
              <a:rPr lang="en-US" err="1"/>
              <a:t>InTune</a:t>
            </a:r>
            <a:r>
              <a:rPr lang="en-US"/>
              <a:t>, </a:t>
            </a:r>
            <a:r>
              <a:rPr lang="en-US" err="1"/>
              <a:t>JamF</a:t>
            </a:r>
            <a:r>
              <a:rPr lang="en-US"/>
              <a:t>, </a:t>
            </a:r>
            <a:r>
              <a:rPr lang="en-US" err="1"/>
              <a:t>osquery</a:t>
            </a:r>
            <a:r>
              <a:rPr lang="en-US"/>
              <a:t>), MDE installed?, comments</a:t>
            </a:r>
          </a:p>
          <a:p>
            <a:r>
              <a:rPr lang="en-US"/>
              <a:t>Tools: CMDB, Tanium, </a:t>
            </a:r>
            <a:r>
              <a:rPr lang="en-US" err="1"/>
              <a:t>Axionius</a:t>
            </a:r>
            <a:r>
              <a:rPr lang="en-US"/>
              <a:t>, GRC (Isora, SN-GRC), etc. </a:t>
            </a:r>
          </a:p>
          <a:p>
            <a:r>
              <a:rPr lang="en-US"/>
              <a:t>Hardware, Software, </a:t>
            </a:r>
            <a:r>
              <a:rPr lang="en-US" b="1"/>
              <a:t>Data, </a:t>
            </a:r>
            <a:r>
              <a:rPr lang="en-US"/>
              <a:t>users, network, documentation</a:t>
            </a:r>
          </a:p>
        </p:txBody>
      </p:sp>
    </p:spTree>
    <p:extLst>
      <p:ext uri="{BB962C8B-B14F-4D97-AF65-F5344CB8AC3E}">
        <p14:creationId xmlns:p14="http://schemas.microsoft.com/office/powerpoint/2010/main" val="72759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BD291-C702-4EE5-A413-234FE90F6CE5}"/>
              </a:ext>
            </a:extLst>
          </p:cNvPr>
          <p:cNvPicPr>
            <a:picLocks noChangeAspect="1"/>
          </p:cNvPicPr>
          <p:nvPr/>
        </p:nvPicPr>
        <p:blipFill>
          <a:blip r:embed="rId2"/>
          <a:stretch>
            <a:fillRect/>
          </a:stretch>
        </p:blipFill>
        <p:spPr>
          <a:xfrm>
            <a:off x="2345266" y="1009971"/>
            <a:ext cx="7801963" cy="5365427"/>
          </a:xfrm>
          <a:prstGeom prst="rect">
            <a:avLst/>
          </a:prstGeom>
        </p:spPr>
      </p:pic>
      <p:sp>
        <p:nvSpPr>
          <p:cNvPr id="4" name="TextBox 3">
            <a:extLst>
              <a:ext uri="{FF2B5EF4-FFF2-40B4-BE49-F238E27FC236}">
                <a16:creationId xmlns:a16="http://schemas.microsoft.com/office/drawing/2014/main" id="{EBF50A01-5D59-4743-9C96-5FC60B5276E2}"/>
              </a:ext>
            </a:extLst>
          </p:cNvPr>
          <p:cNvSpPr txBox="1"/>
          <p:nvPr/>
        </p:nvSpPr>
        <p:spPr>
          <a:xfrm>
            <a:off x="8712201" y="6233066"/>
            <a:ext cx="302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Source: CIS Controls v8.1</a:t>
            </a:r>
          </a:p>
        </p:txBody>
      </p:sp>
    </p:spTree>
    <p:extLst>
      <p:ext uri="{BB962C8B-B14F-4D97-AF65-F5344CB8AC3E}">
        <p14:creationId xmlns:p14="http://schemas.microsoft.com/office/powerpoint/2010/main" val="6549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6E17-A2EC-4F25-8836-671A148A8819}"/>
              </a:ext>
            </a:extLst>
          </p:cNvPr>
          <p:cNvSpPr>
            <a:spLocks noGrp="1"/>
          </p:cNvSpPr>
          <p:nvPr>
            <p:ph type="title"/>
          </p:nvPr>
        </p:nvSpPr>
        <p:spPr/>
        <p:txBody>
          <a:bodyPr/>
          <a:lstStyle/>
          <a:p>
            <a:r>
              <a:rPr lang="en-US"/>
              <a:t>Secure Configuration Roadmap Example</a:t>
            </a:r>
          </a:p>
        </p:txBody>
      </p:sp>
      <p:pic>
        <p:nvPicPr>
          <p:cNvPr id="7" name="Content Placeholder 6">
            <a:extLst>
              <a:ext uri="{FF2B5EF4-FFF2-40B4-BE49-F238E27FC236}">
                <a16:creationId xmlns:a16="http://schemas.microsoft.com/office/drawing/2014/main" id="{43C39B94-611E-4715-8513-A0556C5151C2}"/>
              </a:ext>
            </a:extLst>
          </p:cNvPr>
          <p:cNvPicPr>
            <a:picLocks noGrp="1" noChangeAspect="1"/>
          </p:cNvPicPr>
          <p:nvPr>
            <p:ph idx="1"/>
          </p:nvPr>
        </p:nvPicPr>
        <p:blipFill>
          <a:blip r:embed="rId2"/>
          <a:stretch>
            <a:fillRect/>
          </a:stretch>
        </p:blipFill>
        <p:spPr>
          <a:xfrm>
            <a:off x="838200" y="2164523"/>
            <a:ext cx="10515600" cy="3673541"/>
          </a:xfrm>
        </p:spPr>
      </p:pic>
      <p:sp>
        <p:nvSpPr>
          <p:cNvPr id="4" name="Footer Placeholder 3">
            <a:extLst>
              <a:ext uri="{FF2B5EF4-FFF2-40B4-BE49-F238E27FC236}">
                <a16:creationId xmlns:a16="http://schemas.microsoft.com/office/drawing/2014/main" id="{B4A44D73-E85C-4A95-840D-0756B14A6E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Marchany copyright 2024</a:t>
            </a:r>
          </a:p>
        </p:txBody>
      </p:sp>
      <p:sp>
        <p:nvSpPr>
          <p:cNvPr id="5" name="Slide Number Placeholder 4">
            <a:extLst>
              <a:ext uri="{FF2B5EF4-FFF2-40B4-BE49-F238E27FC236}">
                <a16:creationId xmlns:a16="http://schemas.microsoft.com/office/drawing/2014/main" id="{8E249A20-43A3-4430-BBBE-7BE4087D0B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804B5-BF32-574E-B894-52FDB74F1E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57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72B0-E46F-47FE-88E0-C6FD86AFBFE0}"/>
              </a:ext>
            </a:extLst>
          </p:cNvPr>
          <p:cNvSpPr>
            <a:spLocks noGrp="1"/>
          </p:cNvSpPr>
          <p:nvPr>
            <p:ph type="title"/>
          </p:nvPr>
        </p:nvSpPr>
        <p:spPr/>
        <p:txBody>
          <a:bodyPr/>
          <a:lstStyle/>
          <a:p>
            <a:r>
              <a:rPr lang="en-US"/>
              <a:t>Since 2023</a:t>
            </a:r>
          </a:p>
        </p:txBody>
      </p:sp>
      <p:sp>
        <p:nvSpPr>
          <p:cNvPr id="3" name="Content Placeholder 2">
            <a:extLst>
              <a:ext uri="{FF2B5EF4-FFF2-40B4-BE49-F238E27FC236}">
                <a16:creationId xmlns:a16="http://schemas.microsoft.com/office/drawing/2014/main" id="{01EB4949-31BB-429B-8AF8-3543F9ED0037}"/>
              </a:ext>
            </a:extLst>
          </p:cNvPr>
          <p:cNvSpPr>
            <a:spLocks noGrp="1"/>
          </p:cNvSpPr>
          <p:nvPr>
            <p:ph idx="1"/>
          </p:nvPr>
        </p:nvSpPr>
        <p:spPr/>
        <p:txBody>
          <a:bodyPr/>
          <a:lstStyle/>
          <a:p>
            <a:r>
              <a:rPr lang="en-US"/>
              <a:t>Elevated to Microsoft A5 license</a:t>
            </a:r>
          </a:p>
          <a:p>
            <a:pPr lvl="1"/>
            <a:r>
              <a:rPr lang="en-US"/>
              <a:t>EDR, Phishing, DLP, robust toolset that runs in Windows, </a:t>
            </a:r>
            <a:r>
              <a:rPr lang="en-US" err="1"/>
              <a:t>MacOs</a:t>
            </a:r>
            <a:r>
              <a:rPr lang="en-US"/>
              <a:t>, Linux, MDE</a:t>
            </a:r>
          </a:p>
          <a:p>
            <a:r>
              <a:rPr lang="en-US"/>
              <a:t>Requested funding for enterprise wide backup solution</a:t>
            </a:r>
          </a:p>
          <a:p>
            <a:r>
              <a:rPr lang="en-US"/>
              <a:t>Expanding enterprise wide endpoint management</a:t>
            </a:r>
          </a:p>
          <a:p>
            <a:pPr lvl="1"/>
            <a:r>
              <a:rPr lang="en-US" err="1"/>
              <a:t>InTune</a:t>
            </a:r>
            <a:r>
              <a:rPr lang="en-US"/>
              <a:t>, BigFix, </a:t>
            </a:r>
            <a:r>
              <a:rPr lang="en-US" err="1"/>
              <a:t>Jamf</a:t>
            </a:r>
            <a:r>
              <a:rPr lang="en-US"/>
              <a:t>, </a:t>
            </a:r>
            <a:r>
              <a:rPr lang="en-US" err="1"/>
              <a:t>OSquery</a:t>
            </a:r>
            <a:endParaRPr lang="en-US"/>
          </a:p>
        </p:txBody>
      </p:sp>
    </p:spTree>
    <p:extLst>
      <p:ext uri="{BB962C8B-B14F-4D97-AF65-F5344CB8AC3E}">
        <p14:creationId xmlns:p14="http://schemas.microsoft.com/office/powerpoint/2010/main" val="4106704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A066-7C0B-4E23-A5F9-E996B14B728C}"/>
              </a:ext>
            </a:extLst>
          </p:cNvPr>
          <p:cNvSpPr>
            <a:spLocks noGrp="1"/>
          </p:cNvSpPr>
          <p:nvPr>
            <p:ph type="title"/>
          </p:nvPr>
        </p:nvSpPr>
        <p:spPr/>
        <p:txBody>
          <a:bodyPr/>
          <a:lstStyle/>
          <a:p>
            <a:r>
              <a:rPr lang="en-US"/>
              <a:t>Gap Analysis – Assessment Scores</a:t>
            </a:r>
          </a:p>
        </p:txBody>
      </p:sp>
      <p:sp>
        <p:nvSpPr>
          <p:cNvPr id="3" name="Content Placeholder 2">
            <a:extLst>
              <a:ext uri="{FF2B5EF4-FFF2-40B4-BE49-F238E27FC236}">
                <a16:creationId xmlns:a16="http://schemas.microsoft.com/office/drawing/2014/main" id="{675096EC-E8C9-45FB-AACB-48CE93197A46}"/>
              </a:ext>
            </a:extLst>
          </p:cNvPr>
          <p:cNvSpPr>
            <a:spLocks noGrp="1"/>
          </p:cNvSpPr>
          <p:nvPr>
            <p:ph idx="1"/>
          </p:nvPr>
        </p:nvSpPr>
        <p:spPr/>
        <p:txBody>
          <a:bodyPr/>
          <a:lstStyle/>
          <a:p>
            <a:r>
              <a:rPr lang="en-US"/>
              <a:t>Incomplete, 2025 assessments due 6/1/25</a:t>
            </a:r>
          </a:p>
          <a:p>
            <a:r>
              <a:rPr lang="en-US"/>
              <a:t>Lower? More realistic answers, clearer questions….</a:t>
            </a:r>
          </a:p>
          <a:p>
            <a:pPr marL="0" indent="0">
              <a:buNone/>
            </a:pPr>
            <a:endParaRPr lang="en-US"/>
          </a:p>
        </p:txBody>
      </p:sp>
      <p:pic>
        <p:nvPicPr>
          <p:cNvPr id="7" name="Picture 6">
            <a:extLst>
              <a:ext uri="{FF2B5EF4-FFF2-40B4-BE49-F238E27FC236}">
                <a16:creationId xmlns:a16="http://schemas.microsoft.com/office/drawing/2014/main" id="{66368174-77FA-43A6-BD31-B074F8330D61}"/>
              </a:ext>
            </a:extLst>
          </p:cNvPr>
          <p:cNvPicPr>
            <a:picLocks noChangeAspect="1"/>
          </p:cNvPicPr>
          <p:nvPr/>
        </p:nvPicPr>
        <p:blipFill>
          <a:blip r:embed="rId2"/>
          <a:stretch>
            <a:fillRect/>
          </a:stretch>
        </p:blipFill>
        <p:spPr>
          <a:xfrm>
            <a:off x="473714" y="3026435"/>
            <a:ext cx="11244571" cy="3069566"/>
          </a:xfrm>
          <a:prstGeom prst="rect">
            <a:avLst/>
          </a:prstGeom>
        </p:spPr>
      </p:pic>
    </p:spTree>
    <p:extLst>
      <p:ext uri="{BB962C8B-B14F-4D97-AF65-F5344CB8AC3E}">
        <p14:creationId xmlns:p14="http://schemas.microsoft.com/office/powerpoint/2010/main" val="2081353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8732-AB5E-4580-A9D4-08A0905DCF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7391D9-8A3A-475C-AC80-B322E17762B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E2E0CB7-A930-4308-9270-0BB2CCBB33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Marchany copyright 2024</a:t>
            </a:r>
          </a:p>
        </p:txBody>
      </p:sp>
      <p:sp>
        <p:nvSpPr>
          <p:cNvPr id="5" name="Slide Number Placeholder 4">
            <a:extLst>
              <a:ext uri="{FF2B5EF4-FFF2-40B4-BE49-F238E27FC236}">
                <a16:creationId xmlns:a16="http://schemas.microsoft.com/office/drawing/2014/main" id="{8DEB2217-B3B2-44AF-88E3-73E78A5964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804B5-BF32-574E-B894-52FDB74F1E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Content Placeholder 6">
            <a:extLst>
              <a:ext uri="{FF2B5EF4-FFF2-40B4-BE49-F238E27FC236}">
                <a16:creationId xmlns:a16="http://schemas.microsoft.com/office/drawing/2014/main" id="{3B54D54E-95E8-4F49-8D22-B0F937518895}"/>
              </a:ext>
            </a:extLst>
          </p:cNvPr>
          <p:cNvPicPr>
            <a:picLocks noChangeAspect="1"/>
          </p:cNvPicPr>
          <p:nvPr/>
        </p:nvPicPr>
        <p:blipFill>
          <a:blip r:embed="rId2"/>
          <a:stretch>
            <a:fillRect/>
          </a:stretch>
        </p:blipFill>
        <p:spPr>
          <a:xfrm>
            <a:off x="361099" y="80064"/>
            <a:ext cx="10515600" cy="3410464"/>
          </a:xfrm>
          <a:prstGeom prst="rect">
            <a:avLst/>
          </a:prstGeom>
        </p:spPr>
      </p:pic>
      <p:pic>
        <p:nvPicPr>
          <p:cNvPr id="8" name="Picture 7">
            <a:extLst>
              <a:ext uri="{FF2B5EF4-FFF2-40B4-BE49-F238E27FC236}">
                <a16:creationId xmlns:a16="http://schemas.microsoft.com/office/drawing/2014/main" id="{95017E61-AA2A-4E1F-9BC2-39A855982963}"/>
              </a:ext>
            </a:extLst>
          </p:cNvPr>
          <p:cNvPicPr>
            <a:picLocks noChangeAspect="1"/>
          </p:cNvPicPr>
          <p:nvPr/>
        </p:nvPicPr>
        <p:blipFill>
          <a:blip r:embed="rId3"/>
          <a:stretch>
            <a:fillRect/>
          </a:stretch>
        </p:blipFill>
        <p:spPr>
          <a:xfrm>
            <a:off x="279475" y="731244"/>
            <a:ext cx="10463598" cy="2942103"/>
          </a:xfrm>
          <a:prstGeom prst="rect">
            <a:avLst/>
          </a:prstGeom>
        </p:spPr>
      </p:pic>
      <p:pic>
        <p:nvPicPr>
          <p:cNvPr id="10" name="Picture 9">
            <a:extLst>
              <a:ext uri="{FF2B5EF4-FFF2-40B4-BE49-F238E27FC236}">
                <a16:creationId xmlns:a16="http://schemas.microsoft.com/office/drawing/2014/main" id="{3237B2CF-0E5D-44F7-ABAF-7109642F6522}"/>
              </a:ext>
            </a:extLst>
          </p:cNvPr>
          <p:cNvPicPr>
            <a:picLocks noChangeAspect="1"/>
          </p:cNvPicPr>
          <p:nvPr/>
        </p:nvPicPr>
        <p:blipFill>
          <a:blip r:embed="rId4"/>
          <a:stretch>
            <a:fillRect/>
          </a:stretch>
        </p:blipFill>
        <p:spPr>
          <a:xfrm>
            <a:off x="84759" y="2056807"/>
            <a:ext cx="11068280" cy="2489853"/>
          </a:xfrm>
          <a:prstGeom prst="rect">
            <a:avLst/>
          </a:prstGeom>
        </p:spPr>
      </p:pic>
      <p:pic>
        <p:nvPicPr>
          <p:cNvPr id="13" name="Picture 12">
            <a:extLst>
              <a:ext uri="{FF2B5EF4-FFF2-40B4-BE49-F238E27FC236}">
                <a16:creationId xmlns:a16="http://schemas.microsoft.com/office/drawing/2014/main" id="{BE6F47EF-6C2A-456E-8D7C-CDE1F30960FE}"/>
              </a:ext>
            </a:extLst>
          </p:cNvPr>
          <p:cNvPicPr>
            <a:picLocks noChangeAspect="1"/>
          </p:cNvPicPr>
          <p:nvPr/>
        </p:nvPicPr>
        <p:blipFill>
          <a:blip r:embed="rId5"/>
          <a:stretch>
            <a:fillRect/>
          </a:stretch>
        </p:blipFill>
        <p:spPr>
          <a:xfrm>
            <a:off x="84759" y="4334251"/>
            <a:ext cx="9789405" cy="3685423"/>
          </a:xfrm>
          <a:prstGeom prst="rect">
            <a:avLst/>
          </a:prstGeom>
        </p:spPr>
      </p:pic>
    </p:spTree>
    <p:extLst>
      <p:ext uri="{BB962C8B-B14F-4D97-AF65-F5344CB8AC3E}">
        <p14:creationId xmlns:p14="http://schemas.microsoft.com/office/powerpoint/2010/main" val="109412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8DCB-BC1C-4390-89B3-8429EB4A35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67C802-9DB9-4804-A354-FA92554C23D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1B53263-B0D6-45C1-9C5A-A6D8B9EEEE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Marchany copyright 2024</a:t>
            </a:r>
          </a:p>
        </p:txBody>
      </p:sp>
      <p:sp>
        <p:nvSpPr>
          <p:cNvPr id="5" name="Slide Number Placeholder 4">
            <a:extLst>
              <a:ext uri="{FF2B5EF4-FFF2-40B4-BE49-F238E27FC236}">
                <a16:creationId xmlns:a16="http://schemas.microsoft.com/office/drawing/2014/main" id="{930F476C-F74B-4211-996A-4FC08AA26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804B5-BF32-574E-B894-52FDB74F1E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9C929CC-4E38-4576-A940-A5DCEE609E4F}"/>
              </a:ext>
            </a:extLst>
          </p:cNvPr>
          <p:cNvPicPr>
            <a:picLocks noChangeAspect="1"/>
          </p:cNvPicPr>
          <p:nvPr/>
        </p:nvPicPr>
        <p:blipFill>
          <a:blip r:embed="rId2"/>
          <a:stretch>
            <a:fillRect/>
          </a:stretch>
        </p:blipFill>
        <p:spPr>
          <a:xfrm>
            <a:off x="107415" y="337182"/>
            <a:ext cx="12192000" cy="3457677"/>
          </a:xfrm>
          <a:prstGeom prst="rect">
            <a:avLst/>
          </a:prstGeom>
        </p:spPr>
      </p:pic>
      <p:pic>
        <p:nvPicPr>
          <p:cNvPr id="8" name="Picture 7">
            <a:extLst>
              <a:ext uri="{FF2B5EF4-FFF2-40B4-BE49-F238E27FC236}">
                <a16:creationId xmlns:a16="http://schemas.microsoft.com/office/drawing/2014/main" id="{C5B09ED3-FE6A-45CB-8462-2BBB096DA327}"/>
              </a:ext>
            </a:extLst>
          </p:cNvPr>
          <p:cNvPicPr>
            <a:picLocks noChangeAspect="1"/>
          </p:cNvPicPr>
          <p:nvPr/>
        </p:nvPicPr>
        <p:blipFill>
          <a:blip r:embed="rId3"/>
          <a:stretch>
            <a:fillRect/>
          </a:stretch>
        </p:blipFill>
        <p:spPr>
          <a:xfrm>
            <a:off x="107415" y="2919774"/>
            <a:ext cx="12192000" cy="3008219"/>
          </a:xfrm>
          <a:prstGeom prst="rect">
            <a:avLst/>
          </a:prstGeom>
        </p:spPr>
      </p:pic>
    </p:spTree>
    <p:extLst>
      <p:ext uri="{BB962C8B-B14F-4D97-AF65-F5344CB8AC3E}">
        <p14:creationId xmlns:p14="http://schemas.microsoft.com/office/powerpoint/2010/main" val="5877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9BAD-46A7-4B4E-890C-2FF6EA780839}"/>
              </a:ext>
            </a:extLst>
          </p:cNvPr>
          <p:cNvSpPr>
            <a:spLocks noGrp="1"/>
          </p:cNvSpPr>
          <p:nvPr>
            <p:ph type="title"/>
          </p:nvPr>
        </p:nvSpPr>
        <p:spPr/>
        <p:txBody>
          <a:bodyPr/>
          <a:lstStyle/>
          <a:p>
            <a:r>
              <a:rPr lang="en-US"/>
              <a:t>2023 Gap Analysis – the Good, the Bad, the Ugly</a:t>
            </a:r>
          </a:p>
        </p:txBody>
      </p:sp>
      <p:pic>
        <p:nvPicPr>
          <p:cNvPr id="7" name="Content Placeholder 6">
            <a:extLst>
              <a:ext uri="{FF2B5EF4-FFF2-40B4-BE49-F238E27FC236}">
                <a16:creationId xmlns:a16="http://schemas.microsoft.com/office/drawing/2014/main" id="{5E85A173-5581-4536-ABB2-86C812E3FF89}"/>
              </a:ext>
            </a:extLst>
          </p:cNvPr>
          <p:cNvPicPr>
            <a:picLocks noGrp="1" noChangeAspect="1"/>
          </p:cNvPicPr>
          <p:nvPr>
            <p:ph idx="1"/>
          </p:nvPr>
        </p:nvPicPr>
        <p:blipFill>
          <a:blip r:embed="rId2"/>
          <a:stretch>
            <a:fillRect/>
          </a:stretch>
        </p:blipFill>
        <p:spPr>
          <a:xfrm>
            <a:off x="208320" y="1886192"/>
            <a:ext cx="10515600" cy="3299722"/>
          </a:xfrm>
        </p:spPr>
      </p:pic>
      <p:sp>
        <p:nvSpPr>
          <p:cNvPr id="4" name="Footer Placeholder 3">
            <a:extLst>
              <a:ext uri="{FF2B5EF4-FFF2-40B4-BE49-F238E27FC236}">
                <a16:creationId xmlns:a16="http://schemas.microsoft.com/office/drawing/2014/main" id="{77B67DC4-BBBF-41C5-B97A-53E2602DED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Marchany copyright 2024</a:t>
            </a:r>
          </a:p>
        </p:txBody>
      </p:sp>
      <p:sp>
        <p:nvSpPr>
          <p:cNvPr id="5" name="Slide Number Placeholder 4">
            <a:extLst>
              <a:ext uri="{FF2B5EF4-FFF2-40B4-BE49-F238E27FC236}">
                <a16:creationId xmlns:a16="http://schemas.microsoft.com/office/drawing/2014/main" id="{02D623D1-ECB5-4758-B0C6-E043F10856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804B5-BF32-574E-B894-52FDB74F1E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086598F-765F-4657-A449-7D9E9FEE1180}"/>
              </a:ext>
            </a:extLst>
          </p:cNvPr>
          <p:cNvPicPr>
            <a:picLocks noChangeAspect="1"/>
          </p:cNvPicPr>
          <p:nvPr/>
        </p:nvPicPr>
        <p:blipFill>
          <a:blip r:embed="rId3"/>
          <a:stretch>
            <a:fillRect/>
          </a:stretch>
        </p:blipFill>
        <p:spPr>
          <a:xfrm>
            <a:off x="208320" y="2789896"/>
            <a:ext cx="11054316" cy="3119249"/>
          </a:xfrm>
          <a:prstGeom prst="rect">
            <a:avLst/>
          </a:prstGeom>
        </p:spPr>
      </p:pic>
      <p:pic>
        <p:nvPicPr>
          <p:cNvPr id="13" name="Picture 12">
            <a:extLst>
              <a:ext uri="{FF2B5EF4-FFF2-40B4-BE49-F238E27FC236}">
                <a16:creationId xmlns:a16="http://schemas.microsoft.com/office/drawing/2014/main" id="{EAC0ADF3-E9BA-4B0A-838F-C19D38849D05}"/>
              </a:ext>
            </a:extLst>
          </p:cNvPr>
          <p:cNvPicPr>
            <a:picLocks noChangeAspect="1"/>
          </p:cNvPicPr>
          <p:nvPr/>
        </p:nvPicPr>
        <p:blipFill>
          <a:blip r:embed="rId4"/>
          <a:stretch>
            <a:fillRect/>
          </a:stretch>
        </p:blipFill>
        <p:spPr>
          <a:xfrm>
            <a:off x="208320" y="3383539"/>
            <a:ext cx="10841665" cy="3109336"/>
          </a:xfrm>
          <a:prstGeom prst="rect">
            <a:avLst/>
          </a:prstGeom>
        </p:spPr>
      </p:pic>
    </p:spTree>
    <p:extLst>
      <p:ext uri="{BB962C8B-B14F-4D97-AF65-F5344CB8AC3E}">
        <p14:creationId xmlns:p14="http://schemas.microsoft.com/office/powerpoint/2010/main" val="5892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53EF-FBC5-4B80-B91A-F03373437098}"/>
              </a:ext>
            </a:extLst>
          </p:cNvPr>
          <p:cNvSpPr>
            <a:spLocks noGrp="1"/>
          </p:cNvSpPr>
          <p:nvPr>
            <p:ph type="title"/>
          </p:nvPr>
        </p:nvSpPr>
        <p:spPr/>
        <p:txBody>
          <a:bodyPr/>
          <a:lstStyle/>
          <a:p>
            <a:r>
              <a:rPr lang="en-US"/>
              <a:t>Minimum Security Standard (</a:t>
            </a:r>
            <a:r>
              <a:rPr lang="en-US" err="1"/>
              <a:t>MinSec</a:t>
            </a:r>
            <a:r>
              <a:rPr lang="en-US"/>
              <a:t>)</a:t>
            </a:r>
          </a:p>
        </p:txBody>
      </p:sp>
      <p:sp>
        <p:nvSpPr>
          <p:cNvPr id="3" name="Content Placeholder 2">
            <a:extLst>
              <a:ext uri="{FF2B5EF4-FFF2-40B4-BE49-F238E27FC236}">
                <a16:creationId xmlns:a16="http://schemas.microsoft.com/office/drawing/2014/main" id="{66FB7116-A8F0-4F7B-8E08-A6064A6588CA}"/>
              </a:ext>
            </a:extLst>
          </p:cNvPr>
          <p:cNvSpPr>
            <a:spLocks noGrp="1"/>
          </p:cNvSpPr>
          <p:nvPr>
            <p:ph idx="1"/>
          </p:nvPr>
        </p:nvSpPr>
        <p:spPr/>
        <p:txBody>
          <a:bodyPr/>
          <a:lstStyle/>
          <a:p>
            <a:r>
              <a:rPr lang="en-US" err="1"/>
              <a:t>MinSec</a:t>
            </a:r>
            <a:r>
              <a:rPr lang="en-US"/>
              <a:t> 4.0 went into effect 7/1/2024.</a:t>
            </a:r>
          </a:p>
          <a:p>
            <a:r>
              <a:rPr lang="en-US"/>
              <a:t>Not a standard PDF, rather an “active” www page</a:t>
            </a:r>
          </a:p>
          <a:p>
            <a:r>
              <a:rPr lang="en-US"/>
              <a:t>CIS IG2 has 130 items (“safeguards”) aka “</a:t>
            </a:r>
            <a:r>
              <a:rPr lang="en-US" err="1"/>
              <a:t>subcontrols</a:t>
            </a:r>
            <a:r>
              <a:rPr lang="en-US"/>
              <a:t>”</a:t>
            </a:r>
          </a:p>
          <a:p>
            <a:r>
              <a:rPr lang="en-US">
                <a:hlinkClick r:id="rId2"/>
              </a:rPr>
              <a:t>https://securitystandards.iso.vt.edu</a:t>
            </a:r>
            <a:endParaRPr lang="en-US"/>
          </a:p>
          <a:p>
            <a:endParaRPr lang="en-US"/>
          </a:p>
        </p:txBody>
      </p:sp>
    </p:spTree>
    <p:extLst>
      <p:ext uri="{BB962C8B-B14F-4D97-AF65-F5344CB8AC3E}">
        <p14:creationId xmlns:p14="http://schemas.microsoft.com/office/powerpoint/2010/main" val="120309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2837302"/>
            <a:ext cx="10747744" cy="318619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70000"/>
              </a:lnSpc>
              <a:spcBef>
                <a:spcPts val="0"/>
              </a:spcBef>
              <a:buFont typeface="Arial" panose="020B0604020202020204" pitchFamily="34" charset="0"/>
              <a:buNone/>
            </a:pPr>
            <a:endParaRPr lang="en-US" sz="2000" b="1">
              <a:solidFill>
                <a:srgbClr val="414042"/>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descr="Text&#10;&#10;Description automatically generated">
            <a:extLst>
              <a:ext uri="{FF2B5EF4-FFF2-40B4-BE49-F238E27FC236}">
                <a16:creationId xmlns:a16="http://schemas.microsoft.com/office/drawing/2014/main" id="{CD4795E9-7766-AD4F-8518-13706C569B24}"/>
              </a:ext>
            </a:extLst>
          </p:cNvPr>
          <p:cNvPicPr>
            <a:picLocks noChangeAspect="1"/>
          </p:cNvPicPr>
          <p:nvPr/>
        </p:nvPicPr>
        <p:blipFill>
          <a:blip r:embed="rId4"/>
          <a:stretch>
            <a:fillRect/>
          </a:stretch>
        </p:blipFill>
        <p:spPr>
          <a:xfrm>
            <a:off x="491583" y="422905"/>
            <a:ext cx="2829646" cy="1070761"/>
          </a:xfrm>
          <a:prstGeom prst="rect">
            <a:avLst/>
          </a:prstGeom>
        </p:spPr>
      </p:pic>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1533938195"/>
              </p:ext>
            </p:extLst>
          </p:nvPr>
        </p:nvGraphicFramePr>
        <p:xfrm>
          <a:off x="983162" y="1425039"/>
          <a:ext cx="10225675" cy="4790926"/>
        </p:xfrm>
        <a:graphic>
          <a:graphicData uri="http://schemas.openxmlformats.org/drawingml/2006/table">
            <a:tbl>
              <a:tblPr firstRow="1" bandRow="1">
                <a:tableStyleId>{68D230F3-CF80-4859-8CE7-A43EE81993B5}</a:tableStyleId>
              </a:tblPr>
              <a:tblGrid>
                <a:gridCol w="5071477">
                  <a:extLst>
                    <a:ext uri="{9D8B030D-6E8A-4147-A177-3AD203B41FA5}">
                      <a16:colId xmlns:a16="http://schemas.microsoft.com/office/drawing/2014/main" val="1926258643"/>
                    </a:ext>
                  </a:extLst>
                </a:gridCol>
                <a:gridCol w="5154198">
                  <a:extLst>
                    <a:ext uri="{9D8B030D-6E8A-4147-A177-3AD203B41FA5}">
                      <a16:colId xmlns:a16="http://schemas.microsoft.com/office/drawing/2014/main" val="1128520090"/>
                    </a:ext>
                  </a:extLst>
                </a:gridCol>
              </a:tblGrid>
              <a:tr h="503369">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501525">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726989">
                <a:tc>
                  <a:txBody>
                    <a:bodyPr/>
                    <a:lstStyle/>
                    <a:p>
                      <a:pPr lvl="0">
                        <a:buNone/>
                      </a:pPr>
                      <a:r>
                        <a:rPr lang="en-US" sz="2000" b="1">
                          <a:solidFill>
                            <a:srgbClr val="005E6E"/>
                          </a:solidFill>
                          <a:latin typeface="roboto"/>
                        </a:rPr>
                        <a:t>Implementing CIS IG2: Tales from the Crypt</a:t>
                      </a:r>
                    </a:p>
                  </a:txBody>
                  <a:tcPr/>
                </a:tc>
                <a:tc>
                  <a:txBody>
                    <a:bodyPr/>
                    <a:lstStyle/>
                    <a:p>
                      <a:pPr lvl="0">
                        <a:buNone/>
                      </a:pPr>
                      <a:r>
                        <a:rPr lang="en-US" sz="2000" b="1">
                          <a:solidFill>
                            <a:srgbClr val="005E6E"/>
                          </a:solidFill>
                          <a:latin typeface="roboto"/>
                        </a:rPr>
                        <a:t>Randy Marchany/Virginia Tech</a:t>
                      </a:r>
                    </a:p>
                  </a:txBody>
                  <a:tcPr/>
                </a:tc>
                <a:extLst>
                  <a:ext uri="{0D108BD9-81ED-4DB2-BD59-A6C34878D82A}">
                    <a16:rowId xmlns:a16="http://schemas.microsoft.com/office/drawing/2014/main" val="3249340273"/>
                  </a:ext>
                </a:extLst>
              </a:tr>
              <a:tr h="583679">
                <a:tc>
                  <a:txBody>
                    <a:bodyPr/>
                    <a:lstStyle/>
                    <a:p>
                      <a:pPr lvl="0">
                        <a:buNone/>
                      </a:pPr>
                      <a:r>
                        <a:rPr lang="en-US" sz="2000" b="1" i="0" u="none" strike="noStrike" noProof="0">
                          <a:solidFill>
                            <a:srgbClr val="005E6E"/>
                          </a:solidFill>
                          <a:latin typeface="roboto"/>
                        </a:rPr>
                        <a:t>Introduction to Enterprise and Security Architecture</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Chris Williams/VITA</a:t>
                      </a:r>
                      <a:endParaRPr lang="en-US" sz="2000">
                        <a:solidFill>
                          <a:srgbClr val="005E6E"/>
                        </a:solidFill>
                        <a:latin typeface="roboto"/>
                      </a:endParaRPr>
                    </a:p>
                  </a:txBody>
                  <a:tcPr/>
                </a:tc>
                <a:extLst>
                  <a:ext uri="{0D108BD9-81ED-4DB2-BD59-A6C34878D82A}">
                    <a16:rowId xmlns:a16="http://schemas.microsoft.com/office/drawing/2014/main" val="357959388"/>
                  </a:ext>
                </a:extLst>
              </a:tr>
              <a:tr h="558165">
                <a:tc>
                  <a:txBody>
                    <a:bodyPr/>
                    <a:lstStyle/>
                    <a:p>
                      <a:pPr lvl="0">
                        <a:buNone/>
                      </a:pPr>
                      <a:r>
                        <a:rPr lang="en-US" sz="2000" b="1">
                          <a:solidFill>
                            <a:srgbClr val="005E6E"/>
                          </a:solidFill>
                          <a:latin typeface="roboto"/>
                        </a:rPr>
                        <a:t>Phishing Reporting and Phishing Simulation Update</a:t>
                      </a:r>
                    </a:p>
                  </a:txBody>
                  <a:tcPr/>
                </a:tc>
                <a:tc>
                  <a:txBody>
                    <a:bodyPr/>
                    <a:lstStyle/>
                    <a:p>
                      <a:pPr lvl="0">
                        <a:buNone/>
                      </a:pPr>
                      <a:r>
                        <a:rPr lang="en-US" sz="2000" b="1">
                          <a:solidFill>
                            <a:srgbClr val="005E6E"/>
                          </a:solidFill>
                          <a:latin typeface="roboto"/>
                        </a:rPr>
                        <a:t>Matthew </a:t>
                      </a:r>
                      <a:r>
                        <a:rPr lang="en-US" sz="2000" b="1" err="1">
                          <a:solidFill>
                            <a:srgbClr val="005E6E"/>
                          </a:solidFill>
                          <a:latin typeface="roboto"/>
                        </a:rPr>
                        <a:t>Umphlet</a:t>
                      </a:r>
                      <a:r>
                        <a:rPr lang="en-US" sz="2000" b="1">
                          <a:solidFill>
                            <a:srgbClr val="005E6E"/>
                          </a:solidFill>
                          <a:latin typeface="roboto"/>
                        </a:rPr>
                        <a:t>/VITA</a:t>
                      </a:r>
                    </a:p>
                  </a:txBody>
                  <a:tcPr/>
                </a:tc>
                <a:extLst>
                  <a:ext uri="{0D108BD9-81ED-4DB2-BD59-A6C34878D82A}">
                    <a16:rowId xmlns:a16="http://schemas.microsoft.com/office/drawing/2014/main" val="2013472730"/>
                  </a:ext>
                </a:extLst>
              </a:tr>
              <a:tr h="586214">
                <a:tc>
                  <a:txBody>
                    <a:bodyPr/>
                    <a:lstStyle/>
                    <a:p>
                      <a:pPr lvl="0">
                        <a:buNone/>
                      </a:pPr>
                      <a:r>
                        <a:rPr lang="en-US" sz="2000" b="1" i="0" u="none" strike="noStrike" noProof="0">
                          <a:solidFill>
                            <a:srgbClr val="005E6E"/>
                          </a:solidFill>
                          <a:latin typeface="Roboto"/>
                        </a:rPr>
                        <a:t>TLS 1.0/1.1 Remediation </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John Del Grosso/VITA</a:t>
                      </a:r>
                      <a:endParaRPr lang="en-US" sz="2000">
                        <a:solidFill>
                          <a:srgbClr val="005E6E"/>
                        </a:solidFill>
                        <a:latin typeface="Roboto"/>
                      </a:endParaRPr>
                    </a:p>
                  </a:txBody>
                  <a:tcPr/>
                </a:tc>
                <a:extLst>
                  <a:ext uri="{0D108BD9-81ED-4DB2-BD59-A6C34878D82A}">
                    <a16:rowId xmlns:a16="http://schemas.microsoft.com/office/drawing/2014/main" val="72737314"/>
                  </a:ext>
                </a:extLst>
              </a:tr>
              <a:tr h="539836">
                <a:tc>
                  <a:txBody>
                    <a:bodyPr/>
                    <a:lstStyle/>
                    <a:p>
                      <a:pPr lvl="0">
                        <a:buNone/>
                      </a:pPr>
                      <a:r>
                        <a:rPr lang="en-US" sz="2000" b="1" i="0" u="none" strike="noStrike" noProof="0">
                          <a:solidFill>
                            <a:srgbClr val="005E6E"/>
                          </a:solidFill>
                          <a:latin typeface="roboto"/>
                        </a:rPr>
                        <a:t>Upcoming Events and Announcements</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Kendra Burgess/VITA</a:t>
                      </a:r>
                      <a:endParaRPr lang="en-US" sz="2000">
                        <a:solidFill>
                          <a:srgbClr val="005E6E"/>
                        </a:solidFill>
                        <a:latin typeface="roboto"/>
                      </a:endParaRPr>
                    </a:p>
                  </a:txBody>
                  <a:tcPr/>
                </a:tc>
                <a:extLst>
                  <a:ext uri="{0D108BD9-81ED-4DB2-BD59-A6C34878D82A}">
                    <a16:rowId xmlns:a16="http://schemas.microsoft.com/office/drawing/2014/main" val="2640365344"/>
                  </a:ext>
                </a:extLst>
              </a:tr>
              <a:tr h="530913">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pPr lvl="0">
                        <a:buNone/>
                      </a:pPr>
                      <a:endParaRPr lang="en-US" sz="2000">
                        <a:solidFill>
                          <a:srgbClr val="005E6E"/>
                        </a:solidFill>
                        <a:latin typeface="roboto"/>
                      </a:endParaRPr>
                    </a:p>
                  </a:txBody>
                  <a:tcPr/>
                </a:tc>
                <a:extLst>
                  <a:ext uri="{0D108BD9-81ED-4DB2-BD59-A6C34878D82A}">
                    <a16:rowId xmlns:a16="http://schemas.microsoft.com/office/drawing/2014/main" val="1541572585"/>
                  </a:ext>
                </a:extLst>
              </a:tr>
            </a:tbl>
          </a:graphicData>
        </a:graphic>
      </p:graphicFrame>
      <p:sp>
        <p:nvSpPr>
          <p:cNvPr id="25" name="TextBox 24">
            <a:extLst>
              <a:ext uri="{FF2B5EF4-FFF2-40B4-BE49-F238E27FC236}">
                <a16:creationId xmlns:a16="http://schemas.microsoft.com/office/drawing/2014/main" id="{E431C65D-8BBA-0959-DA30-01E754958044}"/>
              </a:ext>
            </a:extLst>
          </p:cNvPr>
          <p:cNvSpPr txBox="1"/>
          <p:nvPr/>
        </p:nvSpPr>
        <p:spPr>
          <a:xfrm>
            <a:off x="649668" y="1404450"/>
            <a:ext cx="7677691" cy="523220"/>
          </a:xfrm>
          <a:prstGeom prst="rect">
            <a:avLst/>
          </a:prstGeom>
          <a:noFill/>
        </p:spPr>
        <p:txBody>
          <a:bodyPr wrap="square" lIns="91440" tIns="45720" rIns="91440" bIns="45720" rtlCol="0" anchor="t">
            <a:spAutoFit/>
          </a:bodyPr>
          <a:lstStyle/>
          <a:p>
            <a:r>
              <a:rPr lang="en-US" sz="2800" b="1">
                <a:solidFill>
                  <a:srgbClr val="28798C"/>
                </a:solidFill>
                <a:latin typeface="Roboto"/>
                <a:ea typeface="Roboto"/>
                <a:cs typeface="Roboto"/>
              </a:rPr>
              <a:t>   Agenda                                            Presenter</a:t>
            </a:r>
            <a:endParaRPr lang="en-US" sz="2400" b="1">
              <a:solidFill>
                <a:srgbClr val="28798C"/>
              </a:solidFill>
              <a:latin typeface="Roboto"/>
              <a:ea typeface="Roboto"/>
              <a:cs typeface="Roboto"/>
            </a:endParaRPr>
          </a:p>
        </p:txBody>
      </p:sp>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altLang="en-US" sz="2667"/>
            </a:br>
            <a:r>
              <a:rPr lang="en-US" altLang="en-US" b="0"/>
              <a:t>Summary</a:t>
            </a:r>
            <a:endParaRPr lang="en-US" b="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C8676-1494-424A-9EE1-69F4EB666BA8}" type="slidenum">
              <a:rPr kumimoji="0" lang="en-US" sz="1200" b="0" i="0" u="none" strike="noStrike" kern="1200" cap="none" spc="0" normalizeH="0" baseline="0" noProof="0" smtClean="0">
                <a:ln>
                  <a:noFill/>
                </a:ln>
                <a:solidFill>
                  <a:srgbClr val="ED7D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4" name="Content Placeholder 3"/>
          <p:cNvSpPr>
            <a:spLocks noGrp="1"/>
          </p:cNvSpPr>
          <p:nvPr>
            <p:ph idx="4294967295"/>
          </p:nvPr>
        </p:nvSpPr>
        <p:spPr>
          <a:xfrm>
            <a:off x="628954" y="1472485"/>
            <a:ext cx="10792831" cy="4525963"/>
          </a:xfrm>
        </p:spPr>
        <p:txBody>
          <a:bodyPr>
            <a:normAutofit/>
          </a:bodyPr>
          <a:lstStyle/>
          <a:p>
            <a:pPr>
              <a:lnSpc>
                <a:spcPct val="95000"/>
              </a:lnSpc>
            </a:pPr>
            <a:r>
              <a:rPr lang="en-US"/>
              <a:t>Go to the CIS CSC V8 Landing Page</a:t>
            </a:r>
          </a:p>
          <a:p>
            <a:pPr lvl="1">
              <a:lnSpc>
                <a:spcPct val="95000"/>
              </a:lnSpc>
            </a:pPr>
            <a:r>
              <a:rPr lang="en-US">
                <a:hlinkClick r:id="rId2"/>
              </a:rPr>
              <a:t>https://www.cisecurity.org/critical-controls</a:t>
            </a:r>
            <a:endParaRPr lang="en-US"/>
          </a:p>
          <a:p>
            <a:r>
              <a:rPr lang="en-US"/>
              <a:t>Need an operational plan to implement a Security Framework? Use the CIS Navigator tool</a:t>
            </a:r>
          </a:p>
          <a:p>
            <a:r>
              <a:rPr lang="en-US"/>
              <a:t>It’s auditable, strengthens your overall defensive posture</a:t>
            </a:r>
          </a:p>
          <a:p>
            <a:pPr marL="0" indent="0">
              <a:lnSpc>
                <a:spcPct val="95000"/>
              </a:lnSpc>
              <a:buNone/>
            </a:pPr>
            <a:endParaRPr lang="en-US"/>
          </a:p>
        </p:txBody>
      </p:sp>
    </p:spTree>
    <p:extLst>
      <p:ext uri="{BB962C8B-B14F-4D97-AF65-F5344CB8AC3E}">
        <p14:creationId xmlns:p14="http://schemas.microsoft.com/office/powerpoint/2010/main" val="164254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56BF-6460-4941-A45C-8841BD165148}"/>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26AC7269-8445-4325-8911-BDC299A6C453}"/>
              </a:ext>
            </a:extLst>
          </p:cNvPr>
          <p:cNvSpPr>
            <a:spLocks noGrp="1"/>
          </p:cNvSpPr>
          <p:nvPr>
            <p:ph idx="1"/>
          </p:nvPr>
        </p:nvSpPr>
        <p:spPr/>
        <p:txBody>
          <a:bodyPr>
            <a:normAutofit/>
          </a:bodyPr>
          <a:lstStyle/>
          <a:p>
            <a:r>
              <a:rPr lang="en-US" sz="1800"/>
              <a:t>“</a:t>
            </a:r>
            <a:r>
              <a:rPr lang="en-US" sz="1800" b="0" i="0">
                <a:solidFill>
                  <a:srgbClr val="1D1C1D"/>
                </a:solidFill>
                <a:effectLst/>
                <a:latin typeface="Slack-Lato"/>
              </a:rPr>
              <a:t>If we don't write the rules, our adversaries will write our future.” – Rob T. Lee, SANS Institute</a:t>
            </a:r>
          </a:p>
          <a:p>
            <a:r>
              <a:rPr lang="en-US" sz="1800">
                <a:solidFill>
                  <a:srgbClr val="1D1C1D"/>
                </a:solidFill>
                <a:latin typeface="Slack-Lato"/>
              </a:rPr>
              <a:t>Virginia Tech Minimum Security Standards – </a:t>
            </a:r>
            <a:r>
              <a:rPr lang="en-US" sz="1800">
                <a:solidFill>
                  <a:srgbClr val="1D1C1D"/>
                </a:solidFill>
                <a:latin typeface="Slack-Lato"/>
                <a:hlinkClick r:id="rId2"/>
              </a:rPr>
              <a:t>https://securitystandards.iso.vt.edu</a:t>
            </a:r>
            <a:endParaRPr lang="en-US" sz="1800">
              <a:solidFill>
                <a:srgbClr val="1D1C1D"/>
              </a:solidFill>
              <a:latin typeface="Slack-Lato"/>
            </a:endParaRPr>
          </a:p>
          <a:p>
            <a:r>
              <a:rPr lang="en-US" sz="1800">
                <a:solidFill>
                  <a:srgbClr val="1D1C1D"/>
                </a:solidFill>
                <a:latin typeface="Slack-Lato"/>
              </a:rPr>
              <a:t>CIS Controls: </a:t>
            </a:r>
            <a:r>
              <a:rPr lang="en-US" sz="1800">
                <a:solidFill>
                  <a:srgbClr val="1D1C1D"/>
                </a:solidFill>
                <a:latin typeface="Slack-Lato"/>
                <a:hlinkClick r:id="rId3"/>
              </a:rPr>
              <a:t>https://cisecurity.org/v8</a:t>
            </a:r>
            <a:endParaRPr lang="en-US" sz="1800">
              <a:solidFill>
                <a:srgbClr val="1D1C1D"/>
              </a:solidFill>
              <a:latin typeface="Slack-Lato"/>
            </a:endParaRPr>
          </a:p>
          <a:p>
            <a:r>
              <a:rPr lang="en-US" sz="1800">
                <a:solidFill>
                  <a:srgbClr val="1D1C1D"/>
                </a:solidFill>
                <a:latin typeface="Slack-Lato"/>
              </a:rPr>
              <a:t>CIS Navigator tool: </a:t>
            </a:r>
            <a:r>
              <a:rPr lang="en-US" sz="1800">
                <a:solidFill>
                  <a:srgbClr val="1D1C1D"/>
                </a:solidFill>
                <a:latin typeface="Slack-Lato"/>
                <a:hlinkClick r:id="rId4"/>
              </a:rPr>
              <a:t>https://www.cisecurity.org/controls/cis-controls-navigator</a:t>
            </a:r>
            <a:endParaRPr lang="en-US" sz="1800">
              <a:solidFill>
                <a:srgbClr val="1D1C1D"/>
              </a:solidFill>
              <a:latin typeface="Slack-Lato"/>
            </a:endParaRPr>
          </a:p>
          <a:p>
            <a:r>
              <a:rPr lang="en-US" sz="1800">
                <a:solidFill>
                  <a:srgbClr val="1D1C1D"/>
                </a:solidFill>
                <a:latin typeface="Slack-Lato"/>
              </a:rPr>
              <a:t>Virginia Tech Risk Assessment Standard: </a:t>
            </a:r>
            <a:r>
              <a:rPr lang="en-US" sz="1800">
                <a:solidFill>
                  <a:srgbClr val="1D1C1D"/>
                </a:solidFill>
                <a:latin typeface="Slack-Lato"/>
                <a:hlinkClick r:id="rId5"/>
              </a:rPr>
              <a:t>https://it.vt.edu/content/dam/it_vt_edu/policies/Virginia-Tech-IT-Risk-Assessment-Standard.pdf</a:t>
            </a:r>
            <a:r>
              <a:rPr lang="en-US" sz="1800">
                <a:solidFill>
                  <a:srgbClr val="1D1C1D"/>
                </a:solidFill>
                <a:latin typeface="Slack-Lato"/>
              </a:rPr>
              <a:t> </a:t>
            </a:r>
          </a:p>
          <a:p>
            <a:r>
              <a:rPr lang="en-US" sz="1800">
                <a:solidFill>
                  <a:srgbClr val="1D1C1D"/>
                </a:solidFill>
                <a:latin typeface="Slack-Lato"/>
              </a:rPr>
              <a:t>Virginia Tech Policy on Securing Technology Resources and Services: </a:t>
            </a:r>
            <a:r>
              <a:rPr lang="en-US" sz="1800">
                <a:solidFill>
                  <a:srgbClr val="1D1C1D"/>
                </a:solidFill>
                <a:latin typeface="Slack-Lato"/>
                <a:hlinkClick r:id="rId6"/>
              </a:rPr>
              <a:t>https://www.policies.vt.edu/7010.pdf</a:t>
            </a:r>
            <a:r>
              <a:rPr lang="en-US" sz="1800">
                <a:solidFill>
                  <a:srgbClr val="1D1C1D"/>
                </a:solidFill>
                <a:latin typeface="Slack-Lato"/>
              </a:rPr>
              <a:t> </a:t>
            </a:r>
            <a:endParaRPr lang="en-US" sz="1800"/>
          </a:p>
        </p:txBody>
      </p:sp>
    </p:spTree>
    <p:extLst>
      <p:ext uri="{BB962C8B-B14F-4D97-AF65-F5344CB8AC3E}">
        <p14:creationId xmlns:p14="http://schemas.microsoft.com/office/powerpoint/2010/main" val="3498510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B8F47D-265C-FE4C-5E7E-9CC627CDF1B4}"/>
              </a:ext>
            </a:extLst>
          </p:cNvPr>
          <p:cNvSpPr txBox="1"/>
          <p:nvPr/>
        </p:nvSpPr>
        <p:spPr>
          <a:xfrm>
            <a:off x="1256696" y="3006167"/>
            <a:ext cx="1535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ajdhani" panose="02000000000000000000" pitchFamily="2" charset="77"/>
                <a:ea typeface="+mn-ea"/>
                <a:cs typeface="Rajdhani" panose="02000000000000000000" pitchFamily="2" charset="77"/>
              </a:rPr>
              <a:t>IMAGE</a:t>
            </a:r>
            <a:endParaRPr kumimoji="0" lang="en-US" sz="1600" b="0" i="0" u="none" strike="noStrike" kern="1200" cap="none" spc="0" normalizeH="0" baseline="0" noProof="0">
              <a:ln>
                <a:noFill/>
              </a:ln>
              <a:solidFill>
                <a:prstClr val="white"/>
              </a:solidFill>
              <a:effectLst/>
              <a:uLnTx/>
              <a:uFillTx/>
              <a:latin typeface="Rajdhani" panose="02000000000000000000" pitchFamily="2" charset="77"/>
              <a:ea typeface="+mn-ea"/>
              <a:cs typeface="Rajdhani" panose="02000000000000000000" pitchFamily="2" charset="77"/>
            </a:endParaRPr>
          </a:p>
        </p:txBody>
      </p:sp>
      <p:sp>
        <p:nvSpPr>
          <p:cNvPr id="9" name="Text Placeholder 8">
            <a:extLst>
              <a:ext uri="{FF2B5EF4-FFF2-40B4-BE49-F238E27FC236}">
                <a16:creationId xmlns:a16="http://schemas.microsoft.com/office/drawing/2014/main" id="{7399B764-445D-B882-5C59-0BB35D0677B3}"/>
              </a:ext>
            </a:extLst>
          </p:cNvPr>
          <p:cNvSpPr>
            <a:spLocks noGrp="1"/>
          </p:cNvSpPr>
          <p:nvPr>
            <p:ph type="body" sz="quarter" idx="12"/>
          </p:nvPr>
        </p:nvSpPr>
        <p:spPr>
          <a:xfrm>
            <a:off x="894028" y="3190275"/>
            <a:ext cx="7296745" cy="924445"/>
          </a:xfrm>
        </p:spPr>
        <p:txBody>
          <a:bodyPr>
            <a:normAutofit/>
          </a:bodyPr>
          <a:lstStyle/>
          <a:p>
            <a:pPr marL="0" indent="0">
              <a:buNone/>
            </a:pPr>
            <a:r>
              <a:rPr lang="en-US"/>
              <a:t>Security &amp; Enterprise Architecture</a:t>
            </a:r>
          </a:p>
        </p:txBody>
      </p:sp>
      <p:sp>
        <p:nvSpPr>
          <p:cNvPr id="12" name="Text Placeholder 11">
            <a:extLst>
              <a:ext uri="{FF2B5EF4-FFF2-40B4-BE49-F238E27FC236}">
                <a16:creationId xmlns:a16="http://schemas.microsoft.com/office/drawing/2014/main" id="{55753969-A3BD-83AF-7FE4-8C330BB6994E}"/>
              </a:ext>
            </a:extLst>
          </p:cNvPr>
          <p:cNvSpPr>
            <a:spLocks noGrp="1"/>
          </p:cNvSpPr>
          <p:nvPr>
            <p:ph type="body" sz="quarter" idx="14"/>
          </p:nvPr>
        </p:nvSpPr>
        <p:spPr>
          <a:xfrm>
            <a:off x="894028" y="4452730"/>
            <a:ext cx="4544245" cy="1079591"/>
          </a:xfrm>
        </p:spPr>
        <p:txBody>
          <a:bodyPr>
            <a:normAutofit/>
          </a:bodyPr>
          <a:lstStyle/>
          <a:p>
            <a:pPr marL="0" indent="0">
              <a:buNone/>
            </a:pPr>
            <a:r>
              <a:rPr lang="en-US">
                <a:latin typeface="Roboto" panose="02000000000000000000" pitchFamily="2" charset="0"/>
                <a:ea typeface="Roboto" panose="02000000000000000000" pitchFamily="2" charset="0"/>
              </a:rPr>
              <a:t>ISOAG</a:t>
            </a:r>
          </a:p>
          <a:p>
            <a:pPr marL="0" indent="0">
              <a:buNone/>
            </a:pPr>
            <a:r>
              <a:rPr lang="en-US">
                <a:latin typeface="Roboto" panose="02000000000000000000" pitchFamily="2" charset="0"/>
                <a:ea typeface="Roboto" panose="02000000000000000000" pitchFamily="2" charset="0"/>
              </a:rPr>
              <a:t>Chris Williams, Director of SA/EA</a:t>
            </a:r>
          </a:p>
        </p:txBody>
      </p:sp>
      <p:sp>
        <p:nvSpPr>
          <p:cNvPr id="14" name="Text Placeholder 13">
            <a:extLst>
              <a:ext uri="{FF2B5EF4-FFF2-40B4-BE49-F238E27FC236}">
                <a16:creationId xmlns:a16="http://schemas.microsoft.com/office/drawing/2014/main" id="{1C737ABC-1A9D-B2EA-B60B-C7E539F4C9CD}"/>
              </a:ext>
            </a:extLst>
          </p:cNvPr>
          <p:cNvSpPr>
            <a:spLocks noGrp="1"/>
          </p:cNvSpPr>
          <p:nvPr>
            <p:ph type="body" sz="quarter" idx="15"/>
          </p:nvPr>
        </p:nvSpPr>
        <p:spPr/>
        <p:txBody>
          <a:bodyPr>
            <a:normAutofit fontScale="92500" lnSpcReduction="20000"/>
          </a:bodyPr>
          <a:lstStyle/>
          <a:p>
            <a:pPr marL="0" indent="0">
              <a:buNone/>
            </a:pPr>
            <a:r>
              <a:rPr lang="en-US">
                <a:latin typeface="Roboto" panose="02000000000000000000" pitchFamily="2" charset="0"/>
                <a:ea typeface="Roboto" panose="02000000000000000000" pitchFamily="2" charset="0"/>
              </a:rPr>
              <a:t>May 14</a:t>
            </a:r>
            <a:r>
              <a:rPr lang="en-US" baseline="30000">
                <a:latin typeface="Roboto" panose="02000000000000000000" pitchFamily="2" charset="0"/>
                <a:ea typeface="Roboto" panose="02000000000000000000" pitchFamily="2" charset="0"/>
              </a:rPr>
              <a:t>th</a:t>
            </a:r>
            <a:r>
              <a:rPr lang="en-US">
                <a:latin typeface="Roboto" panose="02000000000000000000" pitchFamily="2" charset="0"/>
                <a:ea typeface="Roboto" panose="02000000000000000000" pitchFamily="2" charset="0"/>
              </a:rPr>
              <a:t>, 2025</a:t>
            </a:r>
          </a:p>
        </p:txBody>
      </p:sp>
    </p:spTree>
    <p:extLst>
      <p:ext uri="{BB962C8B-B14F-4D97-AF65-F5344CB8AC3E}">
        <p14:creationId xmlns:p14="http://schemas.microsoft.com/office/powerpoint/2010/main" val="21909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DA8ED-F108-01B2-42B8-33AAC83EF76F}"/>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0EE85D-3468-0194-C30F-41653A286129}"/>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B08BCB3C-7440-CCEE-3663-720C37BD5ACF}"/>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1611FD0D-B4BF-CA0A-51CF-2E52309E2480}"/>
              </a:ext>
            </a:extLst>
          </p:cNvPr>
          <p:cNvPicPr>
            <a:picLocks noChangeAspect="1"/>
          </p:cNvPicPr>
          <p:nvPr/>
        </p:nvPicPr>
        <p:blipFill>
          <a:blip r:embed="rId3"/>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768E7EB0-B80D-8A6D-ED39-032345F1CE05}"/>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480A3001-0450-B5B3-58F9-5019EE30552D}"/>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 Placeholder 7">
            <a:extLst>
              <a:ext uri="{FF2B5EF4-FFF2-40B4-BE49-F238E27FC236}">
                <a16:creationId xmlns:a16="http://schemas.microsoft.com/office/drawing/2014/main" id="{D6F7F8A0-72CA-B9F1-9597-012ED094CBB0}"/>
              </a:ext>
            </a:extLst>
          </p:cNvPr>
          <p:cNvSpPr txBox="1">
            <a:spLocks/>
          </p:cNvSpPr>
          <p:nvPr/>
        </p:nvSpPr>
        <p:spPr>
          <a:xfrm>
            <a:off x="614767" y="900699"/>
            <a:ext cx="11051715" cy="5271501"/>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Introduction from “new” EA/SA Director</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Who SA/EA is</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SA</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EA</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Engaging 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9" name="Text Placeholder 8">
            <a:extLst>
              <a:ext uri="{FF2B5EF4-FFF2-40B4-BE49-F238E27FC236}">
                <a16:creationId xmlns:a16="http://schemas.microsoft.com/office/drawing/2014/main" id="{5297B68C-BC1D-EF40-7EAA-F635EB60207F}"/>
              </a:ext>
            </a:extLst>
          </p:cNvPr>
          <p:cNvSpPr>
            <a:spLocks noGrp="1"/>
          </p:cNvSpPr>
          <p:nvPr>
            <p:ph type="body" sz="quarter" idx="10"/>
          </p:nvPr>
        </p:nvSpPr>
        <p:spPr>
          <a:xfrm>
            <a:off x="487017" y="415530"/>
            <a:ext cx="9640957" cy="437600"/>
          </a:xfrm>
        </p:spPr>
        <p:txBody>
          <a:bodyPr>
            <a:normAutofit fontScale="92500" lnSpcReduction="10000"/>
          </a:bodyPr>
          <a:lstStyle/>
          <a:p>
            <a:pPr marL="0" indent="0">
              <a:buNone/>
            </a:pPr>
            <a:r>
              <a:rPr lang="en-US"/>
              <a:t>Agenda</a:t>
            </a:r>
          </a:p>
        </p:txBody>
      </p:sp>
    </p:spTree>
    <p:extLst>
      <p:ext uri="{BB962C8B-B14F-4D97-AF65-F5344CB8AC3E}">
        <p14:creationId xmlns:p14="http://schemas.microsoft.com/office/powerpoint/2010/main" val="3306150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7408656-F159-CC55-B300-CDFFF0A38A20}"/>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EBDE136-8E0E-8744-13A8-571CAF35A9D9}"/>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7EF4BD9-7F0F-B782-CC67-7C47971EC87B}"/>
              </a:ext>
            </a:extLst>
          </p:cNvPr>
          <p:cNvPicPr>
            <a:picLocks noChangeAspect="1"/>
          </p:cNvPicPr>
          <p:nvPr/>
        </p:nvPicPr>
        <p:blipFill>
          <a:blip r:embed="rId3"/>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7824923B-F8D6-ECB7-805C-78D2C2D19C0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 Placeholder 7">
            <a:extLst>
              <a:ext uri="{FF2B5EF4-FFF2-40B4-BE49-F238E27FC236}">
                <a16:creationId xmlns:a16="http://schemas.microsoft.com/office/drawing/2014/main" id="{9F342A8E-CFF6-AACB-471C-73AECA3D9DDF}"/>
              </a:ext>
            </a:extLst>
          </p:cNvPr>
          <p:cNvSpPr txBox="1">
            <a:spLocks/>
          </p:cNvSpPr>
          <p:nvPr/>
        </p:nvSpPr>
        <p:spPr>
          <a:xfrm>
            <a:off x="649668" y="1219200"/>
            <a:ext cx="6202510" cy="4804301"/>
          </a:xfrm>
          <a:prstGeom prst="rect">
            <a:avLst/>
          </a:prstGeom>
        </p:spPr>
        <p:txBody>
          <a:bodyPr lIns="91440" tIns="45720" rIns="91440" bIns="45720" anchor="t">
            <a:normAutofit fontScale="8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Started role in Feb 2025</a:t>
            </a:r>
          </a:p>
          <a:p>
            <a:pPr marL="457200" marR="0" lvl="0"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Commonwealth Experience includes:</a:t>
            </a:r>
          </a:p>
          <a:p>
            <a:pPr marL="914389" marR="0" lvl="1"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DIT (precursor to VITA) in 1999</a:t>
            </a:r>
          </a:p>
          <a:p>
            <a:pPr marL="1371577" marR="0" lvl="2"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Managed internal IT</a:t>
            </a:r>
          </a:p>
          <a:p>
            <a:pPr marL="914389" marR="0" lvl="1"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VITA</a:t>
            </a:r>
          </a:p>
          <a:p>
            <a:pPr marL="1371577" marR="0" lvl="2"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Cloud Architect</a:t>
            </a:r>
          </a:p>
          <a:p>
            <a:pPr marL="1371577" marR="0" lvl="2"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Cloud Services Manager</a:t>
            </a:r>
          </a:p>
          <a:p>
            <a:pPr marL="914389" marR="0" lvl="1"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DSS</a:t>
            </a:r>
          </a:p>
          <a:p>
            <a:pPr marL="1371577" marR="0" lvl="2"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Cloud Infrastructure Operations Director</a:t>
            </a:r>
          </a:p>
          <a:p>
            <a:pPr marL="457200" marR="0" lvl="0"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Other EA Experience includes: </a:t>
            </a:r>
          </a:p>
          <a:p>
            <a:pPr marL="914389" marR="0" lvl="1"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Led EA Governance team at Capital One</a:t>
            </a:r>
          </a:p>
          <a:p>
            <a:pPr marL="914389" marR="0" lvl="1"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EA with Federal Reserve/TWAI</a:t>
            </a:r>
          </a:p>
          <a:p>
            <a:pPr marL="457200" marR="0" lvl="0" indent="-342900" algn="l" defTabSz="914377"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rPr>
              <a:t>Additional IT roles with TEK Systems, Cognizant, Anthem, Markel in variety of Service Delivery roles</a:t>
            </a:r>
          </a:p>
        </p:txBody>
      </p:sp>
      <p:sp>
        <p:nvSpPr>
          <p:cNvPr id="11" name="TextBox 10">
            <a:extLst>
              <a:ext uri="{FF2B5EF4-FFF2-40B4-BE49-F238E27FC236}">
                <a16:creationId xmlns:a16="http://schemas.microsoft.com/office/drawing/2014/main" id="{6B1A34B2-8656-7674-7C66-EBDB5C0E0FD5}"/>
              </a:ext>
            </a:extLst>
          </p:cNvPr>
          <p:cNvSpPr txBox="1"/>
          <p:nvPr/>
        </p:nvSpPr>
        <p:spPr>
          <a:xfrm>
            <a:off x="7391400" y="5201801"/>
            <a:ext cx="4150932" cy="411908"/>
          </a:xfrm>
          <a:prstGeom prst="rect">
            <a:avLst/>
          </a:prstGeom>
          <a:noFill/>
        </p:spPr>
        <p:txBody>
          <a:bodyPr wrap="square">
            <a:spAutoFit/>
          </a:bodyPr>
          <a:lstStyle/>
          <a:p>
            <a:pPr marL="114300" marR="0" lvl="0" indent="0" algn="ctr" defTabSz="914400"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Chris Williams (no really, that is me)</a:t>
            </a:r>
            <a:endParaRPr kumimoji="0" lang="en-US" sz="1400" b="1" i="0" u="sng" strike="noStrike" kern="1200" cap="none" spc="0" normalizeH="0" baseline="0" noProof="0">
              <a:ln>
                <a:noFill/>
              </a:ln>
              <a:solidFill>
                <a:srgbClr val="920075"/>
              </a:solidFill>
              <a:effectLst/>
              <a:uLnTx/>
              <a:uFillTx/>
              <a:latin typeface="Roboto" panose="02000000000000000000" pitchFamily="2" charset="0"/>
              <a:ea typeface="Roboto" panose="02000000000000000000" pitchFamily="2" charset="0"/>
              <a:cs typeface="+mn-cs"/>
            </a:endParaRPr>
          </a:p>
        </p:txBody>
      </p:sp>
      <p:sp>
        <p:nvSpPr>
          <p:cNvPr id="9" name="Text Placeholder 8">
            <a:extLst>
              <a:ext uri="{FF2B5EF4-FFF2-40B4-BE49-F238E27FC236}">
                <a16:creationId xmlns:a16="http://schemas.microsoft.com/office/drawing/2014/main" id="{A422F8F9-1805-134A-FAFE-D384F38CD526}"/>
              </a:ext>
            </a:extLst>
          </p:cNvPr>
          <p:cNvSpPr>
            <a:spLocks noGrp="1"/>
          </p:cNvSpPr>
          <p:nvPr>
            <p:ph type="body" sz="quarter" idx="10"/>
          </p:nvPr>
        </p:nvSpPr>
        <p:spPr>
          <a:xfrm>
            <a:off x="685800" y="695980"/>
            <a:ext cx="9601200" cy="523220"/>
          </a:xfrm>
        </p:spPr>
        <p:txBody>
          <a:bodyPr>
            <a:normAutofit/>
          </a:bodyPr>
          <a:lstStyle/>
          <a:p>
            <a:pPr marL="0" indent="0">
              <a:buNone/>
            </a:pPr>
            <a:r>
              <a:rPr lang="en-US"/>
              <a:t>“New” Director of Security &amp; Enterprise Architecture</a:t>
            </a:r>
          </a:p>
        </p:txBody>
      </p:sp>
      <p:pic>
        <p:nvPicPr>
          <p:cNvPr id="1026" name="Picture 2" descr="George Clooney | Broadway, TV Shows ...">
            <a:extLst>
              <a:ext uri="{FF2B5EF4-FFF2-40B4-BE49-F238E27FC236}">
                <a16:creationId xmlns:a16="http://schemas.microsoft.com/office/drawing/2014/main" id="{2470B715-D237-30CC-A42C-B4B2A51A2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104" y="1376399"/>
            <a:ext cx="3852228" cy="369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6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A8A6B-3BEA-25C8-A970-0979FB7B3770}"/>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36C56C7-E4F3-C28C-39E6-DFE13AD1A446}"/>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C4AFD8E-52CC-63B2-7A09-99A6C003A6E9}"/>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F465CE67-07BC-0B4D-2235-67CDFC1929C4}"/>
              </a:ext>
            </a:extLst>
          </p:cNvPr>
          <p:cNvPicPr>
            <a:picLocks noChangeAspect="1"/>
          </p:cNvPicPr>
          <p:nvPr/>
        </p:nvPicPr>
        <p:blipFill>
          <a:blip r:embed="rId3"/>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7BFC36F1-0E37-C699-AE5F-6445DCC1FD8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D4A8BA81-7488-A3CE-8360-9325DCEADB7E}"/>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 name="Text Placeholder 8">
            <a:extLst>
              <a:ext uri="{FF2B5EF4-FFF2-40B4-BE49-F238E27FC236}">
                <a16:creationId xmlns:a16="http://schemas.microsoft.com/office/drawing/2014/main" id="{42101620-C142-C1A9-277B-C0830F88A701}"/>
              </a:ext>
            </a:extLst>
          </p:cNvPr>
          <p:cNvSpPr>
            <a:spLocks noGrp="1"/>
          </p:cNvSpPr>
          <p:nvPr>
            <p:ph type="body" sz="quarter" idx="10"/>
          </p:nvPr>
        </p:nvSpPr>
        <p:spPr>
          <a:xfrm>
            <a:off x="457200" y="497286"/>
            <a:ext cx="9640957" cy="437600"/>
          </a:xfrm>
        </p:spPr>
        <p:txBody>
          <a:bodyPr>
            <a:normAutofit lnSpcReduction="10000"/>
          </a:bodyPr>
          <a:lstStyle/>
          <a:p>
            <a:pPr marL="0" indent="0">
              <a:buNone/>
            </a:pPr>
            <a:r>
              <a:rPr lang="en-US"/>
              <a:t>SA &amp; EA – Who we are</a:t>
            </a:r>
          </a:p>
        </p:txBody>
      </p:sp>
      <p:graphicFrame>
        <p:nvGraphicFramePr>
          <p:cNvPr id="3" name="Diagram 2">
            <a:extLst>
              <a:ext uri="{FF2B5EF4-FFF2-40B4-BE49-F238E27FC236}">
                <a16:creationId xmlns:a16="http://schemas.microsoft.com/office/drawing/2014/main" id="{80C43376-8413-873B-9183-DA9FF55230D0}"/>
              </a:ext>
            </a:extLst>
          </p:cNvPr>
          <p:cNvGraphicFramePr/>
          <p:nvPr/>
        </p:nvGraphicFramePr>
        <p:xfrm>
          <a:off x="2032000" y="1188720"/>
          <a:ext cx="9545232" cy="4949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1513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F80545-7E1D-EBB6-ECDF-12B42F5A0401}"/>
              </a:ext>
            </a:extLst>
          </p:cNvPr>
          <p:cNvSpPr>
            <a:spLocks noGrp="1"/>
          </p:cNvSpPr>
          <p:nvPr>
            <p:ph type="body" sz="quarter" idx="10"/>
          </p:nvPr>
        </p:nvSpPr>
        <p:spPr>
          <a:xfrm>
            <a:off x="685800" y="458236"/>
            <a:ext cx="7786687" cy="523220"/>
          </a:xfrm>
        </p:spPr>
        <p:txBody>
          <a:bodyPr/>
          <a:lstStyle/>
          <a:p>
            <a:pPr marL="0" indent="0">
              <a:buNone/>
            </a:pPr>
            <a:r>
              <a:rPr lang="en-US"/>
              <a:t>SA &amp; EA  - What does SA Cover?</a:t>
            </a:r>
          </a:p>
        </p:txBody>
      </p:sp>
      <p:sp>
        <p:nvSpPr>
          <p:cNvPr id="4" name="Text Placeholder 7">
            <a:extLst>
              <a:ext uri="{FF2B5EF4-FFF2-40B4-BE49-F238E27FC236}">
                <a16:creationId xmlns:a16="http://schemas.microsoft.com/office/drawing/2014/main" id="{3264A242-1957-CE3D-61A9-F3950A31ACC3}"/>
              </a:ext>
            </a:extLst>
          </p:cNvPr>
          <p:cNvSpPr txBox="1">
            <a:spLocks/>
          </p:cNvSpPr>
          <p:nvPr/>
        </p:nvSpPr>
        <p:spPr>
          <a:xfrm>
            <a:off x="429290" y="960108"/>
            <a:ext cx="11311605" cy="5138940"/>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SEC530 – </a:t>
            </a:r>
            <a:r>
              <a:rPr kumimoji="0" lang="en-US" sz="2000" b="1" i="0" u="none" strike="noStrike" kern="1200" cap="none" spc="0" normalizeH="0" baseline="0" noProof="0">
                <a:ln>
                  <a:noFill/>
                </a:ln>
                <a:solidFill>
                  <a:prstClr val="black"/>
                </a:solidFill>
                <a:effectLst/>
                <a:uLnTx/>
                <a:uFillTx/>
                <a:latin typeface="Roboto"/>
                <a:ea typeface="Roboto"/>
                <a:cs typeface="Arial"/>
                <a:hlinkClick r:id="rId2"/>
              </a:rPr>
              <a:t>Information Security Standard</a:t>
            </a: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Security Exceptions</a:t>
            </a: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SSP’s – System Security Plans</a:t>
            </a:r>
          </a:p>
          <a:p>
            <a:pPr marL="742950" marR="0" lvl="1"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Roboto"/>
                <a:ea typeface="Roboto"/>
                <a:cs typeface="Arial"/>
              </a:rPr>
              <a:t>Writing SSPs, process is owned by CSRM Governance &amp; Compliance</a:t>
            </a: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Baseline review</a:t>
            </a: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Solution Support</a:t>
            </a:r>
          </a:p>
          <a:p>
            <a:pPr marL="742939" marR="0" lvl="1"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1000" b="1" i="0" u="none" strike="noStrike" kern="1200" cap="none" spc="0" normalizeH="0" baseline="0" noProof="0">
                <a:ln>
                  <a:noFill/>
                </a:ln>
                <a:solidFill>
                  <a:prstClr val="black"/>
                </a:solidFill>
                <a:effectLst/>
                <a:uLnTx/>
                <a:uFillTx/>
                <a:latin typeface="Roboto"/>
                <a:ea typeface="Roboto"/>
                <a:cs typeface="Arial"/>
              </a:rPr>
              <a:t>RFS Guidance</a:t>
            </a:r>
          </a:p>
          <a:p>
            <a:pPr marL="742939" marR="0" lvl="1"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r>
              <a:rPr kumimoji="0" lang="en-US" sz="1000" b="1" i="0" u="none" strike="noStrike" kern="1200" cap="none" spc="0" normalizeH="0" baseline="0" noProof="0">
                <a:ln>
                  <a:noFill/>
                </a:ln>
                <a:solidFill>
                  <a:prstClr val="black"/>
                </a:solidFill>
                <a:effectLst/>
                <a:uLnTx/>
                <a:uFillTx/>
                <a:latin typeface="Roboto"/>
                <a:ea typeface="Roboto"/>
                <a:cs typeface="Arial"/>
              </a:rPr>
              <a:t>Enterprise Procurement</a:t>
            </a: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Roboto"/>
              <a:ea typeface="Roboto"/>
              <a:cs typeface="Arial"/>
            </a:endParaRPr>
          </a:p>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1629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746F0-AAEB-8082-C60A-E1BB888737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6AC0F2-E2B9-477C-EFDF-79C5FC2E6700}"/>
              </a:ext>
            </a:extLst>
          </p:cNvPr>
          <p:cNvSpPr>
            <a:spLocks noGrp="1"/>
          </p:cNvSpPr>
          <p:nvPr>
            <p:ph type="body" sz="quarter" idx="10"/>
          </p:nvPr>
        </p:nvSpPr>
        <p:spPr/>
        <p:txBody>
          <a:bodyPr/>
          <a:lstStyle/>
          <a:p>
            <a:pPr marL="0" indent="0">
              <a:buNone/>
            </a:pPr>
            <a:r>
              <a:rPr lang="en-US"/>
              <a:t>SA &amp; EA  - What does EA cover?</a:t>
            </a:r>
          </a:p>
        </p:txBody>
      </p:sp>
      <p:sp>
        <p:nvSpPr>
          <p:cNvPr id="4" name="Text Placeholder 7">
            <a:extLst>
              <a:ext uri="{FF2B5EF4-FFF2-40B4-BE49-F238E27FC236}">
                <a16:creationId xmlns:a16="http://schemas.microsoft.com/office/drawing/2014/main" id="{8B2B3075-0E10-E2EB-169D-5FA3ABC52F10}"/>
              </a:ext>
            </a:extLst>
          </p:cNvPr>
          <p:cNvSpPr txBox="1">
            <a:spLocks/>
          </p:cNvSpPr>
          <p:nvPr/>
        </p:nvSpPr>
        <p:spPr>
          <a:xfrm>
            <a:off x="429290" y="1124700"/>
            <a:ext cx="11311605" cy="5138940"/>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00000"/>
              </a:lnSpc>
              <a:spcBef>
                <a:spcPts val="600"/>
              </a:spcBef>
              <a:spcAft>
                <a:spcPts val="80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prstClr val="black"/>
              </a:solidFill>
              <a:effectLst/>
              <a:uLnTx/>
              <a:uFillTx/>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0756518F-41F0-563F-B40D-3CE9CE76D98A}"/>
              </a:ext>
            </a:extLst>
          </p:cNvPr>
          <p:cNvSpPr txBox="1"/>
          <p:nvPr/>
        </p:nvSpPr>
        <p:spPr>
          <a:xfrm>
            <a:off x="429290" y="1124700"/>
            <a:ext cx="5666710" cy="555023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14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EA 200 – </a:t>
            </a:r>
            <a:r>
              <a:rPr kumimoji="0" lang="en-US" sz="2000" b="1" i="0" u="none" strike="noStrike" kern="1200" cap="none" spc="0" normalizeH="0" baseline="0" noProof="0">
                <a:ln>
                  <a:noFill/>
                </a:ln>
                <a:solidFill>
                  <a:prstClr val="black"/>
                </a:solidFill>
                <a:effectLst/>
                <a:uLnTx/>
                <a:uFillTx/>
                <a:latin typeface="Roboto"/>
                <a:ea typeface="Roboto"/>
                <a:cs typeface="Arial"/>
                <a:hlinkClick r:id="rId2"/>
              </a:rPr>
              <a:t>Enterprise Architecture Policy</a:t>
            </a: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EA 225 – </a:t>
            </a:r>
            <a:r>
              <a:rPr kumimoji="0" lang="en-US" sz="2000" b="1" i="0" u="none" strike="noStrike" kern="1200" cap="none" spc="0" normalizeH="0" baseline="0" noProof="0">
                <a:ln>
                  <a:noFill/>
                </a:ln>
                <a:solidFill>
                  <a:prstClr val="black"/>
                </a:solidFill>
                <a:effectLst/>
                <a:uLnTx/>
                <a:uFillTx/>
                <a:latin typeface="Roboto"/>
                <a:ea typeface="Roboto"/>
                <a:cs typeface="Arial"/>
                <a:hlinkClick r:id="rId3"/>
              </a:rPr>
              <a:t>Enterprise Architecture Standard</a:t>
            </a: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hlinkClick r:id="rId4" action="ppaction://hlinksldjump"/>
              </a:rPr>
              <a:t>Individual EA standards</a:t>
            </a: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EA Exceptions</a:t>
            </a: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Enterprise Procurement Support</a:t>
            </a: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hlinkClick r:id="rId5"/>
              </a:rPr>
              <a:t>AI</a:t>
            </a: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AI Registry</a:t>
            </a: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AI CoP  </a:t>
            </a:r>
            <a:r>
              <a:rPr kumimoji="0" lang="en-US" sz="1400" b="1" i="0" u="none" strike="noStrike" kern="1200" cap="none" spc="0" normalizeH="0" baseline="0" noProof="0">
                <a:ln>
                  <a:noFill/>
                </a:ln>
                <a:solidFill>
                  <a:prstClr val="black"/>
                </a:solidFill>
                <a:effectLst/>
                <a:uLnTx/>
                <a:uFillTx/>
                <a:latin typeface="Roboto"/>
                <a:ea typeface="Roboto"/>
                <a:cs typeface="Arial"/>
              </a:rPr>
              <a:t>(next meeting June 4</a:t>
            </a:r>
            <a:r>
              <a:rPr kumimoji="0" lang="en-US" sz="1400" b="1" i="0" u="none" strike="noStrike" kern="1200" cap="none" spc="0" normalizeH="0" baseline="30000" noProof="0">
                <a:ln>
                  <a:noFill/>
                </a:ln>
                <a:solidFill>
                  <a:prstClr val="black"/>
                </a:solidFill>
                <a:effectLst/>
                <a:uLnTx/>
                <a:uFillTx/>
                <a:latin typeface="Roboto"/>
                <a:ea typeface="Roboto"/>
                <a:cs typeface="Arial"/>
              </a:rPr>
              <a:t>th</a:t>
            </a:r>
            <a:r>
              <a:rPr kumimoji="0" lang="en-US" sz="1400" b="1" i="0" u="none" strike="noStrike" kern="1200" cap="none" spc="0" normalizeH="0" baseline="0" noProof="0">
                <a:ln>
                  <a:noFill/>
                </a:ln>
                <a:solidFill>
                  <a:prstClr val="black"/>
                </a:solidFill>
                <a:effectLst/>
                <a:uLnTx/>
                <a:uFillTx/>
                <a:latin typeface="Roboto"/>
                <a:ea typeface="Roboto"/>
                <a:cs typeface="Arial"/>
              </a:rPr>
              <a:t>)</a:t>
            </a:r>
          </a:p>
          <a:p>
            <a:pPr marL="457200" marR="0" lvl="1" indent="0" algn="l" defTabSz="914400" rtl="0" eaLnBrk="1" fontAlgn="auto" latinLnBrk="0" hangingPunct="1">
              <a:lnSpc>
                <a:spcPct val="100000"/>
              </a:lnSpc>
              <a:spcBef>
                <a:spcPts val="0"/>
              </a:spcBef>
              <a:spcAft>
                <a:spcPts val="800"/>
              </a:spcAft>
              <a:buClr>
                <a:srgbClr val="920075"/>
              </a:buClr>
              <a:buSzTx/>
              <a:buFont typeface="Arial"/>
              <a:buNone/>
              <a:tabLst/>
              <a:defRPr/>
            </a:pPr>
            <a:endParaRPr kumimoji="0" lang="en-US" sz="1400" b="1" i="0" u="none" strike="noStrike" kern="1200" cap="none" spc="0" normalizeH="0" baseline="0" noProof="0">
              <a:ln>
                <a:noFill/>
              </a:ln>
              <a:solidFill>
                <a:prstClr val="black"/>
              </a:solidFill>
              <a:effectLst/>
              <a:uLnTx/>
              <a:uFillTx/>
              <a:latin typeface="Roboto"/>
              <a:ea typeface="Roboto"/>
              <a:cs typeface="Arial"/>
            </a:endParaRPr>
          </a:p>
        </p:txBody>
      </p:sp>
      <p:sp>
        <p:nvSpPr>
          <p:cNvPr id="7" name="TextBox 6">
            <a:extLst>
              <a:ext uri="{FF2B5EF4-FFF2-40B4-BE49-F238E27FC236}">
                <a16:creationId xmlns:a16="http://schemas.microsoft.com/office/drawing/2014/main" id="{845F12CC-7C4A-40FA-F29F-CFB04A0057AE}"/>
              </a:ext>
            </a:extLst>
          </p:cNvPr>
          <p:cNvSpPr txBox="1"/>
          <p:nvPr/>
        </p:nvSpPr>
        <p:spPr>
          <a:xfrm>
            <a:off x="6063278" y="1085064"/>
            <a:ext cx="5666710" cy="504753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14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hlinkClick r:id="rId6"/>
              </a:rPr>
              <a:t>Technology Roadmaps</a:t>
            </a: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800" b="1" i="0" u="none" strike="noStrike" kern="1200" cap="none" spc="0" normalizeH="0" baseline="0" noProof="0">
                <a:ln>
                  <a:noFill/>
                </a:ln>
                <a:solidFill>
                  <a:prstClr val="black"/>
                </a:solidFill>
                <a:effectLst/>
                <a:uLnTx/>
                <a:uFillTx/>
                <a:latin typeface="Roboto"/>
                <a:ea typeface="Roboto"/>
                <a:cs typeface="Arial"/>
                <a:hlinkClick r:id="rId7" action="ppaction://hlinksldjump"/>
              </a:rPr>
              <a:t>Server OS/Hypervisor example</a:t>
            </a:r>
            <a:endParaRPr kumimoji="0" lang="en-US" sz="8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EA “Tickets”</a:t>
            </a: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DNS</a:t>
            </a: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PGR</a:t>
            </a: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Etc.</a:t>
            </a: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err="1">
                <a:ln>
                  <a:noFill/>
                </a:ln>
                <a:solidFill>
                  <a:prstClr val="black"/>
                </a:solidFill>
                <a:effectLst/>
                <a:uLnTx/>
                <a:uFillTx/>
                <a:latin typeface="Roboto"/>
                <a:ea typeface="Roboto"/>
                <a:cs typeface="Arial"/>
              </a:rPr>
              <a:t>Ardoq</a:t>
            </a: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800100" marR="0" lvl="1"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Enterprise Application Information</a:t>
            </a: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Roboto"/>
              <a:ea typeface="Roboto"/>
              <a:cs typeface="Arial"/>
            </a:endParaRPr>
          </a:p>
          <a:p>
            <a:pPr marL="342900" marR="0" lvl="0" indent="-342900" algn="l" defTabSz="914400" rtl="0" eaLnBrk="1" fontAlgn="auto" latinLnBrk="0" hangingPunct="1">
              <a:lnSpc>
                <a:spcPct val="100000"/>
              </a:lnSpc>
              <a:spcBef>
                <a:spcPts val="0"/>
              </a:spcBef>
              <a:spcAft>
                <a:spcPts val="800"/>
              </a:spcAft>
              <a:buClr>
                <a:srgbClr val="920075"/>
              </a:buClr>
              <a:buSzTx/>
              <a:buFont typeface="Arial"/>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Arial"/>
              </a:rPr>
              <a:t>EA Agency Assistance</a:t>
            </a:r>
          </a:p>
        </p:txBody>
      </p:sp>
    </p:spTree>
    <p:extLst>
      <p:ext uri="{BB962C8B-B14F-4D97-AF65-F5344CB8AC3E}">
        <p14:creationId xmlns:p14="http://schemas.microsoft.com/office/powerpoint/2010/main" val="2280382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365E9-2705-C960-7A2F-BA53EFFFA51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9EEF83F-37D2-E543-CDBF-3DC1D2010E17}"/>
              </a:ext>
            </a:extLst>
          </p:cNvPr>
          <p:cNvSpPr/>
          <p:nvPr/>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ED8CC9F5-0509-BE9B-B781-C147F5311031}"/>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1" name="Slide Number Placeholder 18">
            <a:extLst>
              <a:ext uri="{FF2B5EF4-FFF2-40B4-BE49-F238E27FC236}">
                <a16:creationId xmlns:a16="http://schemas.microsoft.com/office/drawing/2014/main" id="{D8C6D641-C63B-6E13-A3C4-C254C5249D68}"/>
              </a:ext>
            </a:extLst>
          </p:cNvPr>
          <p:cNvSpPr txBox="1">
            <a:spLocks/>
          </p:cNvSpPr>
          <p:nvPr/>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16" name="Straight Connector 15">
            <a:extLst>
              <a:ext uri="{FF2B5EF4-FFF2-40B4-BE49-F238E27FC236}">
                <a16:creationId xmlns:a16="http://schemas.microsoft.com/office/drawing/2014/main" id="{8FE50C0C-D82D-3D2F-0BCD-B0E40D83ACEB}"/>
              </a:ext>
            </a:extLst>
          </p:cNvPr>
          <p:cNvCxnSpPr>
            <a:cxnSpLocks/>
          </p:cNvCxnSpPr>
          <p:nvPr/>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86ADD5C-F938-58AB-9A4E-AF66B2490D8D}"/>
              </a:ext>
            </a:extLst>
          </p:cNvPr>
          <p:cNvSpPr/>
          <p:nvPr/>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Text&#10;&#10;Description automatically generated">
            <a:extLst>
              <a:ext uri="{FF2B5EF4-FFF2-40B4-BE49-F238E27FC236}">
                <a16:creationId xmlns:a16="http://schemas.microsoft.com/office/drawing/2014/main" id="{624B0A1D-BB2D-1241-6C98-93E5A7D59A19}"/>
              </a:ext>
            </a:extLst>
          </p:cNvPr>
          <p:cNvPicPr>
            <a:picLocks noChangeAspect="1"/>
          </p:cNvPicPr>
          <p:nvPr/>
        </p:nvPicPr>
        <p:blipFill>
          <a:blip r:embed="rId3"/>
          <a:stretch>
            <a:fillRect/>
          </a:stretch>
        </p:blipFill>
        <p:spPr>
          <a:xfrm>
            <a:off x="3761985" y="6304824"/>
            <a:ext cx="1628472" cy="471149"/>
          </a:xfrm>
          <a:prstGeom prst="rect">
            <a:avLst/>
          </a:prstGeom>
        </p:spPr>
      </p:pic>
      <p:sp>
        <p:nvSpPr>
          <p:cNvPr id="21" name="TextBox 20">
            <a:extLst>
              <a:ext uri="{FF2B5EF4-FFF2-40B4-BE49-F238E27FC236}">
                <a16:creationId xmlns:a16="http://schemas.microsoft.com/office/drawing/2014/main" id="{32522948-2409-7323-C317-6C550D4B3115}"/>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22" name="Group 21">
            <a:extLst>
              <a:ext uri="{FF2B5EF4-FFF2-40B4-BE49-F238E27FC236}">
                <a16:creationId xmlns:a16="http://schemas.microsoft.com/office/drawing/2014/main" id="{D03778DE-F839-51D5-4FC7-FA50E4E3D15A}"/>
              </a:ext>
            </a:extLst>
          </p:cNvPr>
          <p:cNvGrpSpPr/>
          <p:nvPr/>
        </p:nvGrpSpPr>
        <p:grpSpPr>
          <a:xfrm>
            <a:off x="193575" y="551543"/>
            <a:ext cx="11800030" cy="6066971"/>
            <a:chOff x="193575" y="551543"/>
            <a:chExt cx="11800030" cy="6066971"/>
          </a:xfrm>
        </p:grpSpPr>
        <p:cxnSp>
          <p:nvCxnSpPr>
            <p:cNvPr id="23" name="Straight Connector 22">
              <a:extLst>
                <a:ext uri="{FF2B5EF4-FFF2-40B4-BE49-F238E27FC236}">
                  <a16:creationId xmlns:a16="http://schemas.microsoft.com/office/drawing/2014/main" id="{94B64761-161D-335D-9BE4-8161252748D1}"/>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706909C-972A-AD7C-F943-723D58FBAB72}"/>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3F0BE8-84E8-D23C-B1A8-EAF32FDCB654}"/>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617016-C725-DE24-7502-B850FCDC0752}"/>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D96937-2C9D-31AE-5675-709087B6D704}"/>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D4AC8E5-81E0-352B-5EAF-9295E0ED5AA7}"/>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197C5B28-3945-B0E2-8917-CB45C842CC95}"/>
              </a:ext>
            </a:extLst>
          </p:cNvPr>
          <p:cNvSpPr txBox="1"/>
          <p:nvPr/>
        </p:nvSpPr>
        <p:spPr>
          <a:xfrm>
            <a:off x="440872" y="271486"/>
            <a:ext cx="56551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Standards Map</a:t>
            </a:r>
          </a:p>
        </p:txBody>
      </p:sp>
      <p:grpSp>
        <p:nvGrpSpPr>
          <p:cNvPr id="50" name="Group 49">
            <a:extLst>
              <a:ext uri="{FF2B5EF4-FFF2-40B4-BE49-F238E27FC236}">
                <a16:creationId xmlns:a16="http://schemas.microsoft.com/office/drawing/2014/main" id="{04DBAE14-0234-8605-137B-F229D8ACFA75}"/>
              </a:ext>
            </a:extLst>
          </p:cNvPr>
          <p:cNvGrpSpPr/>
          <p:nvPr/>
        </p:nvGrpSpPr>
        <p:grpSpPr>
          <a:xfrm>
            <a:off x="2757802" y="858258"/>
            <a:ext cx="6676374" cy="5272196"/>
            <a:chOff x="3627386" y="881027"/>
            <a:chExt cx="6676374" cy="5272196"/>
          </a:xfrm>
        </p:grpSpPr>
        <p:sp>
          <p:nvSpPr>
            <p:cNvPr id="51" name="Rectangle: Rounded Corners 50">
              <a:extLst>
                <a:ext uri="{FF2B5EF4-FFF2-40B4-BE49-F238E27FC236}">
                  <a16:creationId xmlns:a16="http://schemas.microsoft.com/office/drawing/2014/main" id="{49565C7B-22AA-1BFE-7DCA-05DF9FD57361}"/>
                </a:ext>
              </a:extLst>
            </p:cNvPr>
            <p:cNvSpPr/>
            <p:nvPr/>
          </p:nvSpPr>
          <p:spPr>
            <a:xfrm>
              <a:off x="4252379" y="5604583"/>
              <a:ext cx="6047827" cy="548640"/>
            </a:xfrm>
            <a:prstGeom prst="roundRect">
              <a:avLst/>
            </a:prstGeom>
            <a:solidFill>
              <a:srgbClr val="006070"/>
            </a:solidFill>
            <a:ln w="76200">
              <a:solidFill>
                <a:srgbClr val="90D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t>Enterprise Business Architecture (EBA)</a:t>
              </a:r>
            </a:p>
          </p:txBody>
        </p:sp>
        <p:sp>
          <p:nvSpPr>
            <p:cNvPr id="52" name="Rectangle: Rounded Corners 51">
              <a:extLst>
                <a:ext uri="{FF2B5EF4-FFF2-40B4-BE49-F238E27FC236}">
                  <a16:creationId xmlns:a16="http://schemas.microsoft.com/office/drawing/2014/main" id="{13750069-7724-02BA-A1B5-606E128610AE}"/>
                </a:ext>
              </a:extLst>
            </p:cNvPr>
            <p:cNvSpPr/>
            <p:nvPr/>
          </p:nvSpPr>
          <p:spPr>
            <a:xfrm>
              <a:off x="5430848" y="4980484"/>
              <a:ext cx="4869358" cy="548640"/>
            </a:xfrm>
            <a:prstGeom prst="roundRect">
              <a:avLst/>
            </a:prstGeom>
            <a:solidFill>
              <a:srgbClr val="006070"/>
            </a:solidFill>
            <a:ln w="76200">
              <a:solidFill>
                <a:srgbClr val="90D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CD450"/>
                  </a:solidFill>
                  <a:effectLst/>
                  <a:uLnTx/>
                  <a:uFillTx/>
                  <a:latin typeface="Aptos" panose="02110004020202020204"/>
                  <a:ea typeface="+mn-ea"/>
                  <a:cs typeface="+mn-cs"/>
                </a:rPr>
                <a:t>Enterprise</a:t>
              </a:r>
              <a: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en-US" sz="1600" b="0" i="0" u="none" strike="noStrike" kern="1200" cap="none" spc="0" normalizeH="0" baseline="0" noProof="0">
                  <a:ln>
                    <a:noFill/>
                  </a:ln>
                  <a:solidFill>
                    <a:srgbClr val="FCD450"/>
                  </a:solidFill>
                  <a:effectLst/>
                  <a:uLnTx/>
                  <a:uFillTx/>
                  <a:latin typeface="Aptos" panose="02110004020202020204"/>
                  <a:ea typeface="+mn-ea"/>
                  <a:cs typeface="+mn-cs"/>
                </a:rPr>
                <a:t>Information</a:t>
              </a:r>
              <a: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en-US" sz="1600" b="0" i="0" u="none" strike="noStrike" kern="1200" cap="none" spc="0" normalizeH="0" baseline="0" noProof="0">
                  <a:ln>
                    <a:noFill/>
                  </a:ln>
                  <a:solidFill>
                    <a:srgbClr val="FCD450"/>
                  </a:solidFill>
                  <a:effectLst/>
                  <a:uLnTx/>
                  <a:uFillTx/>
                  <a:latin typeface="Aptos" panose="02110004020202020204"/>
                  <a:ea typeface="+mn-ea"/>
                  <a:cs typeface="+mn-cs"/>
                </a:rPr>
                <a:t>Architecture (EIA)</a:t>
              </a:r>
            </a:p>
          </p:txBody>
        </p:sp>
        <p:sp>
          <p:nvSpPr>
            <p:cNvPr id="53" name="Rectangle: Rounded Corners 52">
              <a:extLst>
                <a:ext uri="{FF2B5EF4-FFF2-40B4-BE49-F238E27FC236}">
                  <a16:creationId xmlns:a16="http://schemas.microsoft.com/office/drawing/2014/main" id="{17C7FEC4-B668-6C6B-C78A-BF27F81F359D}"/>
                </a:ext>
              </a:extLst>
            </p:cNvPr>
            <p:cNvSpPr/>
            <p:nvPr/>
          </p:nvSpPr>
          <p:spPr>
            <a:xfrm>
              <a:off x="6534443" y="4354950"/>
              <a:ext cx="3765764" cy="548640"/>
            </a:xfrm>
            <a:prstGeom prst="roundRect">
              <a:avLst/>
            </a:prstGeom>
            <a:solidFill>
              <a:srgbClr val="006070"/>
            </a:solidFill>
            <a:ln w="76200">
              <a:solidFill>
                <a:srgbClr val="90D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CD450"/>
                  </a:solidFill>
                  <a:effectLst/>
                  <a:uLnTx/>
                  <a:uFillTx/>
                  <a:latin typeface="Aptos" panose="02110004020202020204"/>
                  <a:ea typeface="+mn-ea"/>
                  <a:cs typeface="+mn-cs"/>
                </a:rPr>
                <a:t>Enterprise Solution Architecture (ESA)</a:t>
              </a:r>
            </a:p>
          </p:txBody>
        </p:sp>
        <p:sp>
          <p:nvSpPr>
            <p:cNvPr id="54" name="Rectangle: Rounded Corners 53">
              <a:extLst>
                <a:ext uri="{FF2B5EF4-FFF2-40B4-BE49-F238E27FC236}">
                  <a16:creationId xmlns:a16="http://schemas.microsoft.com/office/drawing/2014/main" id="{DC2DA862-35E5-6B09-3C7B-D57227660BEE}"/>
                </a:ext>
              </a:extLst>
            </p:cNvPr>
            <p:cNvSpPr/>
            <p:nvPr/>
          </p:nvSpPr>
          <p:spPr>
            <a:xfrm>
              <a:off x="6534442" y="3729582"/>
              <a:ext cx="3769318" cy="548640"/>
            </a:xfrm>
            <a:prstGeom prst="roundRect">
              <a:avLst/>
            </a:prstGeom>
            <a:solidFill>
              <a:srgbClr val="006070"/>
            </a:solidFill>
            <a:ln w="76200">
              <a:solidFill>
                <a:srgbClr val="90D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CD450"/>
                  </a:solidFill>
                  <a:effectLst/>
                  <a:uLnTx/>
                  <a:uFillTx/>
                  <a:latin typeface="Aptos" panose="02110004020202020204"/>
                  <a:ea typeface="+mn-ea"/>
                  <a:cs typeface="+mn-cs"/>
                </a:rPr>
                <a:t>Enterprise Technology Architecture (ETA)</a:t>
              </a:r>
            </a:p>
          </p:txBody>
        </p:sp>
        <p:sp>
          <p:nvSpPr>
            <p:cNvPr id="55" name="Rectangle: Rounded Corners 54">
              <a:extLst>
                <a:ext uri="{FF2B5EF4-FFF2-40B4-BE49-F238E27FC236}">
                  <a16:creationId xmlns:a16="http://schemas.microsoft.com/office/drawing/2014/main" id="{E27E9075-6528-82EF-5E5C-BE7AEBFD78A7}"/>
                </a:ext>
              </a:extLst>
            </p:cNvPr>
            <p:cNvSpPr/>
            <p:nvPr/>
          </p:nvSpPr>
          <p:spPr>
            <a:xfrm>
              <a:off x="3627386" y="881027"/>
              <a:ext cx="548640" cy="5272195"/>
            </a:xfrm>
            <a:prstGeom prst="roundRect">
              <a:avLst/>
            </a:prstGeom>
            <a:solidFill>
              <a:srgbClr val="414042"/>
            </a:solidFill>
            <a:ln w="76200">
              <a:solidFill>
                <a:srgbClr val="92007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CD450"/>
                  </a:solidFill>
                  <a:effectLst/>
                  <a:uLnTx/>
                  <a:uFillTx/>
                  <a:latin typeface="Aptos" panose="02110004020202020204"/>
                  <a:ea typeface="+mn-ea"/>
                  <a:cs typeface="+mn-cs"/>
                </a:rPr>
                <a:t>SEC-530</a:t>
              </a:r>
            </a:p>
          </p:txBody>
        </p:sp>
        <p:sp>
          <p:nvSpPr>
            <p:cNvPr id="56" name="Rectangle: Rounded Corners 55">
              <a:extLst>
                <a:ext uri="{FF2B5EF4-FFF2-40B4-BE49-F238E27FC236}">
                  <a16:creationId xmlns:a16="http://schemas.microsoft.com/office/drawing/2014/main" id="{4EAF22DD-2B1C-DDF8-78AF-04E81203FF9D}"/>
                </a:ext>
              </a:extLst>
            </p:cNvPr>
            <p:cNvSpPr/>
            <p:nvPr/>
          </p:nvSpPr>
          <p:spPr>
            <a:xfrm>
              <a:off x="4253128" y="1491897"/>
              <a:ext cx="548640" cy="4037227"/>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t>Storage</a:t>
              </a:r>
            </a:p>
          </p:txBody>
        </p:sp>
        <p:sp>
          <p:nvSpPr>
            <p:cNvPr id="57" name="Rectangle: Rounded Corners 56">
              <a:extLst>
                <a:ext uri="{FF2B5EF4-FFF2-40B4-BE49-F238E27FC236}">
                  <a16:creationId xmlns:a16="http://schemas.microsoft.com/office/drawing/2014/main" id="{458C3677-FBE2-8F30-8B65-F98F977A9E2F}"/>
                </a:ext>
              </a:extLst>
            </p:cNvPr>
            <p:cNvSpPr/>
            <p:nvPr/>
          </p:nvSpPr>
          <p:spPr>
            <a:xfrm>
              <a:off x="4806270" y="1491895"/>
              <a:ext cx="548640" cy="4037229"/>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t>Continuity of Services</a:t>
              </a:r>
            </a:p>
          </p:txBody>
        </p:sp>
        <p:sp>
          <p:nvSpPr>
            <p:cNvPr id="58" name="Rectangle: Rounded Corners 57">
              <a:extLst>
                <a:ext uri="{FF2B5EF4-FFF2-40B4-BE49-F238E27FC236}">
                  <a16:creationId xmlns:a16="http://schemas.microsoft.com/office/drawing/2014/main" id="{D38F590D-FA67-5A94-BDC0-D3846EF4736E}"/>
                </a:ext>
              </a:extLst>
            </p:cNvPr>
            <p:cNvSpPr/>
            <p:nvPr/>
          </p:nvSpPr>
          <p:spPr>
            <a:xfrm>
              <a:off x="5354770" y="1492122"/>
              <a:ext cx="548640" cy="3411203"/>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Identity &amp; Access Management </a:t>
              </a:r>
            </a:p>
          </p:txBody>
        </p:sp>
        <p:sp>
          <p:nvSpPr>
            <p:cNvPr id="59" name="Rectangle: Rounded Corners 58">
              <a:extLst>
                <a:ext uri="{FF2B5EF4-FFF2-40B4-BE49-F238E27FC236}">
                  <a16:creationId xmlns:a16="http://schemas.microsoft.com/office/drawing/2014/main" id="{1C5250DD-557A-13BF-9CFE-1398EE53CF79}"/>
                </a:ext>
              </a:extLst>
            </p:cNvPr>
            <p:cNvSpPr/>
            <p:nvPr/>
          </p:nvSpPr>
          <p:spPr>
            <a:xfrm>
              <a:off x="5905200" y="1492387"/>
              <a:ext cx="548640" cy="3411203"/>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Event Log Management</a:t>
              </a:r>
            </a:p>
          </p:txBody>
        </p:sp>
        <p:sp>
          <p:nvSpPr>
            <p:cNvPr id="60" name="Rectangle: Rounded Corners 59">
              <a:extLst>
                <a:ext uri="{FF2B5EF4-FFF2-40B4-BE49-F238E27FC236}">
                  <a16:creationId xmlns:a16="http://schemas.microsoft.com/office/drawing/2014/main" id="{6492800D-2976-FB37-0BF0-2AE7A06D5F3D}"/>
                </a:ext>
              </a:extLst>
            </p:cNvPr>
            <p:cNvSpPr/>
            <p:nvPr/>
          </p:nvSpPr>
          <p:spPr>
            <a:xfrm>
              <a:off x="6454981" y="1493972"/>
              <a:ext cx="548640" cy="2157984"/>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End User Compute (EUC)  Management</a:t>
              </a:r>
            </a:p>
          </p:txBody>
        </p:sp>
        <p:sp>
          <p:nvSpPr>
            <p:cNvPr id="61" name="Rectangle: Rounded Corners 60">
              <a:extLst>
                <a:ext uri="{FF2B5EF4-FFF2-40B4-BE49-F238E27FC236}">
                  <a16:creationId xmlns:a16="http://schemas.microsoft.com/office/drawing/2014/main" id="{D217EF4B-4084-F458-14A4-77F26BA69AB5}"/>
                </a:ext>
              </a:extLst>
            </p:cNvPr>
            <p:cNvSpPr/>
            <p:nvPr/>
          </p:nvSpPr>
          <p:spPr>
            <a:xfrm>
              <a:off x="7004778" y="1493972"/>
              <a:ext cx="548640" cy="2157984"/>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Collaboration</a:t>
              </a:r>
            </a:p>
          </p:txBody>
        </p:sp>
        <p:sp>
          <p:nvSpPr>
            <p:cNvPr id="62" name="Rectangle: Rounded Corners 61">
              <a:extLst>
                <a:ext uri="{FF2B5EF4-FFF2-40B4-BE49-F238E27FC236}">
                  <a16:creationId xmlns:a16="http://schemas.microsoft.com/office/drawing/2014/main" id="{EBBA9633-D92F-7B9B-8093-C21C8814E44D}"/>
                </a:ext>
              </a:extLst>
            </p:cNvPr>
            <p:cNvSpPr/>
            <p:nvPr/>
          </p:nvSpPr>
          <p:spPr>
            <a:xfrm>
              <a:off x="7553589" y="1493972"/>
              <a:ext cx="548640" cy="2157984"/>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Artificial Intelligence </a:t>
              </a:r>
            </a:p>
          </p:txBody>
        </p:sp>
        <p:sp>
          <p:nvSpPr>
            <p:cNvPr id="63" name="Rectangle: Rounded Corners 62">
              <a:extLst>
                <a:ext uri="{FF2B5EF4-FFF2-40B4-BE49-F238E27FC236}">
                  <a16:creationId xmlns:a16="http://schemas.microsoft.com/office/drawing/2014/main" id="{114CC65A-A641-D1DD-650D-9B0F6CB1BBB9}"/>
                </a:ext>
              </a:extLst>
            </p:cNvPr>
            <p:cNvSpPr/>
            <p:nvPr/>
          </p:nvSpPr>
          <p:spPr>
            <a:xfrm>
              <a:off x="9200003" y="1493972"/>
              <a:ext cx="548640" cy="2157984"/>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14042"/>
                  </a:solidFill>
                  <a:effectLst/>
                  <a:uLnTx/>
                  <a:uFillTx/>
                  <a:latin typeface="Aptos" panose="02110004020202020204"/>
                  <a:ea typeface="+mn-ea"/>
                  <a:cs typeface="+mn-cs"/>
                </a:rPr>
                <a:t>Web Systems</a:t>
              </a:r>
            </a:p>
          </p:txBody>
        </p:sp>
        <p:sp>
          <p:nvSpPr>
            <p:cNvPr id="64" name="Rectangle: Rounded Corners 63">
              <a:extLst>
                <a:ext uri="{FF2B5EF4-FFF2-40B4-BE49-F238E27FC236}">
                  <a16:creationId xmlns:a16="http://schemas.microsoft.com/office/drawing/2014/main" id="{88C81BBD-6F63-28B8-0FDD-384AA64EFDF1}"/>
                </a:ext>
              </a:extLst>
            </p:cNvPr>
            <p:cNvSpPr/>
            <p:nvPr/>
          </p:nvSpPr>
          <p:spPr>
            <a:xfrm>
              <a:off x="8102395" y="1493972"/>
              <a:ext cx="548640" cy="2157984"/>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t>Internet of Things (IoT)</a:t>
              </a:r>
            </a:p>
          </p:txBody>
        </p:sp>
        <p:sp>
          <p:nvSpPr>
            <p:cNvPr id="65" name="Rectangle: Rounded Corners 64">
              <a:extLst>
                <a:ext uri="{FF2B5EF4-FFF2-40B4-BE49-F238E27FC236}">
                  <a16:creationId xmlns:a16="http://schemas.microsoft.com/office/drawing/2014/main" id="{BC36A01F-6744-8136-E822-F96CA26C86A1}"/>
                </a:ext>
              </a:extLst>
            </p:cNvPr>
            <p:cNvSpPr/>
            <p:nvPr/>
          </p:nvSpPr>
          <p:spPr>
            <a:xfrm>
              <a:off x="8651197" y="1493972"/>
              <a:ext cx="548640" cy="2157984"/>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110004020202020204"/>
                  <a:ea typeface="+mn-ea"/>
                  <a:cs typeface="+mn-cs"/>
                </a:rPr>
                <a:t>Business Intelligence Reporting</a:t>
              </a:r>
            </a:p>
          </p:txBody>
        </p:sp>
        <p:sp>
          <p:nvSpPr>
            <p:cNvPr id="66" name="Rectangle: Rounded Corners 65">
              <a:extLst>
                <a:ext uri="{FF2B5EF4-FFF2-40B4-BE49-F238E27FC236}">
                  <a16:creationId xmlns:a16="http://schemas.microsoft.com/office/drawing/2014/main" id="{324B9930-AD23-F7DF-8DED-D136C73C3906}"/>
                </a:ext>
              </a:extLst>
            </p:cNvPr>
            <p:cNvSpPr/>
            <p:nvPr/>
          </p:nvSpPr>
          <p:spPr>
            <a:xfrm>
              <a:off x="9751567" y="1493972"/>
              <a:ext cx="548640" cy="2157984"/>
            </a:xfrm>
            <a:prstGeom prst="roundRect">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14042"/>
                  </a:solidFill>
                  <a:effectLst/>
                  <a:uLnTx/>
                  <a:uFillTx/>
                  <a:latin typeface="Aptos" panose="02110004020202020204"/>
                  <a:ea typeface="+mn-ea"/>
                  <a:cs typeface="+mn-cs"/>
                </a:rPr>
                <a:t>Networking</a:t>
              </a:r>
            </a:p>
          </p:txBody>
        </p:sp>
        <p:sp>
          <p:nvSpPr>
            <p:cNvPr id="67" name="Rectangle: Rounded Corners 66">
              <a:extLst>
                <a:ext uri="{FF2B5EF4-FFF2-40B4-BE49-F238E27FC236}">
                  <a16:creationId xmlns:a16="http://schemas.microsoft.com/office/drawing/2014/main" id="{51D47AD6-CE5A-5C2C-CEED-C086F5952634}"/>
                </a:ext>
              </a:extLst>
            </p:cNvPr>
            <p:cNvSpPr/>
            <p:nvPr/>
          </p:nvSpPr>
          <p:spPr>
            <a:xfrm>
              <a:off x="4252378" y="881027"/>
              <a:ext cx="6047827" cy="548640"/>
            </a:xfrm>
            <a:prstGeom prst="roundRect">
              <a:avLst/>
            </a:prstGeom>
            <a:solidFill>
              <a:srgbClr val="006070"/>
            </a:solidFill>
            <a:ln w="76200">
              <a:solidFill>
                <a:srgbClr val="92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EA-225 Enterprise Architecture Standard</a:t>
              </a:r>
            </a:p>
          </p:txBody>
        </p:sp>
      </p:grpSp>
    </p:spTree>
    <p:extLst>
      <p:ext uri="{BB962C8B-B14F-4D97-AF65-F5344CB8AC3E}">
        <p14:creationId xmlns:p14="http://schemas.microsoft.com/office/powerpoint/2010/main" val="1728389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6C072-96BD-BEAB-CA8A-1BCB65E0DF7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86290FA-FB80-34F4-2074-31A373D10B14}"/>
              </a:ext>
            </a:extLst>
          </p:cNvPr>
          <p:cNvSpPr/>
          <p:nvPr/>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471407F2-F2FE-6F95-A0E1-0E305353AC26}"/>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1" name="Slide Number Placeholder 18">
            <a:extLst>
              <a:ext uri="{FF2B5EF4-FFF2-40B4-BE49-F238E27FC236}">
                <a16:creationId xmlns:a16="http://schemas.microsoft.com/office/drawing/2014/main" id="{B56FBE0B-B040-0562-6EFD-32C9D14F502B}"/>
              </a:ext>
            </a:extLst>
          </p:cNvPr>
          <p:cNvSpPr txBox="1">
            <a:spLocks/>
          </p:cNvSpPr>
          <p:nvPr/>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16" name="Straight Connector 15">
            <a:extLst>
              <a:ext uri="{FF2B5EF4-FFF2-40B4-BE49-F238E27FC236}">
                <a16:creationId xmlns:a16="http://schemas.microsoft.com/office/drawing/2014/main" id="{2097EFE2-772B-BE98-3E5F-39ECF1073689}"/>
              </a:ext>
            </a:extLst>
          </p:cNvPr>
          <p:cNvCxnSpPr>
            <a:cxnSpLocks/>
          </p:cNvCxnSpPr>
          <p:nvPr/>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36EC736-0A12-A11C-36A5-623C00A3A61A}"/>
              </a:ext>
            </a:extLst>
          </p:cNvPr>
          <p:cNvSpPr/>
          <p:nvPr/>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Text&#10;&#10;Description automatically generated">
            <a:extLst>
              <a:ext uri="{FF2B5EF4-FFF2-40B4-BE49-F238E27FC236}">
                <a16:creationId xmlns:a16="http://schemas.microsoft.com/office/drawing/2014/main" id="{F9F9208C-FBC1-C7B4-F615-2D2FD4221457}"/>
              </a:ext>
            </a:extLst>
          </p:cNvPr>
          <p:cNvPicPr>
            <a:picLocks noChangeAspect="1"/>
          </p:cNvPicPr>
          <p:nvPr/>
        </p:nvPicPr>
        <p:blipFill>
          <a:blip r:embed="rId3"/>
          <a:stretch>
            <a:fillRect/>
          </a:stretch>
        </p:blipFill>
        <p:spPr>
          <a:xfrm>
            <a:off x="3761985" y="6304824"/>
            <a:ext cx="1628472" cy="471149"/>
          </a:xfrm>
          <a:prstGeom prst="rect">
            <a:avLst/>
          </a:prstGeom>
        </p:spPr>
      </p:pic>
      <p:sp>
        <p:nvSpPr>
          <p:cNvPr id="21" name="TextBox 20">
            <a:extLst>
              <a:ext uri="{FF2B5EF4-FFF2-40B4-BE49-F238E27FC236}">
                <a16:creationId xmlns:a16="http://schemas.microsoft.com/office/drawing/2014/main" id="{CF4B8649-EB88-2AA0-DCAF-0268562C79D9}"/>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22" name="Group 21">
            <a:extLst>
              <a:ext uri="{FF2B5EF4-FFF2-40B4-BE49-F238E27FC236}">
                <a16:creationId xmlns:a16="http://schemas.microsoft.com/office/drawing/2014/main" id="{92E30EB4-FDF1-F58D-69B7-258040788755}"/>
              </a:ext>
            </a:extLst>
          </p:cNvPr>
          <p:cNvGrpSpPr/>
          <p:nvPr/>
        </p:nvGrpSpPr>
        <p:grpSpPr>
          <a:xfrm>
            <a:off x="193575" y="551543"/>
            <a:ext cx="11800030" cy="6066971"/>
            <a:chOff x="193575" y="551543"/>
            <a:chExt cx="11800030" cy="6066971"/>
          </a:xfrm>
        </p:grpSpPr>
        <p:cxnSp>
          <p:nvCxnSpPr>
            <p:cNvPr id="23" name="Straight Connector 22">
              <a:extLst>
                <a:ext uri="{FF2B5EF4-FFF2-40B4-BE49-F238E27FC236}">
                  <a16:creationId xmlns:a16="http://schemas.microsoft.com/office/drawing/2014/main" id="{BB7052DD-21C9-66AB-2A0A-B4B54CC050D0}"/>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F690F3-FEF4-EC1C-E2B8-062D3BD6AA67}"/>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6CA418-DF52-3E60-0099-BDCCD60BCD60}"/>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12000F-9594-F2AF-8BA4-AA1959237AB8}"/>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CE4420-411C-DB9F-1FE5-63DC24D315EA}"/>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F72654-D6BA-93F7-D08A-68D3C3E8BA85}"/>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B3AB9E8-09CC-3758-F421-5695E550A016}"/>
              </a:ext>
            </a:extLst>
          </p:cNvPr>
          <p:cNvSpPr txBox="1"/>
          <p:nvPr/>
        </p:nvSpPr>
        <p:spPr>
          <a:xfrm>
            <a:off x="440872" y="271486"/>
            <a:ext cx="56551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Tech Roadmap</a:t>
            </a:r>
          </a:p>
        </p:txBody>
      </p:sp>
      <p:pic>
        <p:nvPicPr>
          <p:cNvPr id="3" name="Picture 2">
            <a:extLst>
              <a:ext uri="{FF2B5EF4-FFF2-40B4-BE49-F238E27FC236}">
                <a16:creationId xmlns:a16="http://schemas.microsoft.com/office/drawing/2014/main" id="{7893F919-9209-9D6D-9CB2-125CBDE27B33}"/>
              </a:ext>
            </a:extLst>
          </p:cNvPr>
          <p:cNvPicPr>
            <a:picLocks noChangeAspect="1"/>
          </p:cNvPicPr>
          <p:nvPr/>
        </p:nvPicPr>
        <p:blipFill>
          <a:blip r:embed="rId4"/>
          <a:stretch>
            <a:fillRect/>
          </a:stretch>
        </p:blipFill>
        <p:spPr>
          <a:xfrm>
            <a:off x="0" y="794706"/>
            <a:ext cx="11988799" cy="5660452"/>
          </a:xfrm>
          <a:prstGeom prst="rect">
            <a:avLst/>
          </a:prstGeom>
        </p:spPr>
      </p:pic>
    </p:spTree>
    <p:extLst>
      <p:ext uri="{BB962C8B-B14F-4D97-AF65-F5344CB8AC3E}">
        <p14:creationId xmlns:p14="http://schemas.microsoft.com/office/powerpoint/2010/main" val="415392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41C6-C8D2-40B4-8C97-2654814917C7}"/>
              </a:ext>
            </a:extLst>
          </p:cNvPr>
          <p:cNvSpPr>
            <a:spLocks noGrp="1"/>
          </p:cNvSpPr>
          <p:nvPr>
            <p:ph type="ctrTitle"/>
          </p:nvPr>
        </p:nvSpPr>
        <p:spPr/>
        <p:txBody>
          <a:bodyPr/>
          <a:lstStyle/>
          <a:p>
            <a:r>
              <a:rPr lang="en-US"/>
              <a:t>Implementing CIS IG2: Tales from the Crypt</a:t>
            </a:r>
          </a:p>
        </p:txBody>
      </p:sp>
      <p:sp>
        <p:nvSpPr>
          <p:cNvPr id="3" name="Subtitle 2">
            <a:extLst>
              <a:ext uri="{FF2B5EF4-FFF2-40B4-BE49-F238E27FC236}">
                <a16:creationId xmlns:a16="http://schemas.microsoft.com/office/drawing/2014/main" id="{C403B6B0-B930-4D7B-8952-891BFFC1680D}"/>
              </a:ext>
            </a:extLst>
          </p:cNvPr>
          <p:cNvSpPr>
            <a:spLocks noGrp="1"/>
          </p:cNvSpPr>
          <p:nvPr>
            <p:ph type="subTitle" idx="1"/>
          </p:nvPr>
        </p:nvSpPr>
        <p:spPr/>
        <p:txBody>
          <a:bodyPr>
            <a:normAutofit fontScale="85000" lnSpcReduction="20000"/>
          </a:bodyPr>
          <a:lstStyle/>
          <a:p>
            <a:r>
              <a:rPr lang="en-US"/>
              <a:t>Randy Marchany</a:t>
            </a:r>
          </a:p>
          <a:p>
            <a:r>
              <a:rPr lang="en-US"/>
              <a:t>Virginia Tech IT Security Office and Lab</a:t>
            </a:r>
          </a:p>
          <a:p>
            <a:r>
              <a:rPr lang="en-US">
                <a:hlinkClick r:id="rId2"/>
              </a:rPr>
              <a:t>marchany@vt.edu</a:t>
            </a:r>
            <a:endParaRPr lang="en-US"/>
          </a:p>
          <a:p>
            <a:r>
              <a:rPr lang="en-US">
                <a:hlinkClick r:id="rId3"/>
              </a:rPr>
              <a:t>https://security.vt.edu</a:t>
            </a:r>
            <a:endParaRPr lang="en-US"/>
          </a:p>
          <a:p>
            <a:r>
              <a:rPr lang="en-US" sz="1600" b="0" i="1">
                <a:solidFill>
                  <a:srgbClr val="1D1C1D"/>
                </a:solidFill>
                <a:effectLst/>
                <a:latin typeface="Slack-Lato"/>
              </a:rPr>
              <a:t>If we don't write the rules, our adversaries will write our future*.</a:t>
            </a:r>
            <a:endParaRPr lang="en-US" sz="1600" i="1"/>
          </a:p>
        </p:txBody>
      </p:sp>
    </p:spTree>
    <p:extLst>
      <p:ext uri="{BB962C8B-B14F-4D97-AF65-F5344CB8AC3E}">
        <p14:creationId xmlns:p14="http://schemas.microsoft.com/office/powerpoint/2010/main" val="3982731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7C09AE-AE24-03C6-5513-748018E9D4F8}"/>
              </a:ext>
            </a:extLst>
          </p:cNvPr>
          <p:cNvSpPr/>
          <p:nvPr/>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1" name="Slide Number Placeholder 18">
            <a:extLst>
              <a:ext uri="{FF2B5EF4-FFF2-40B4-BE49-F238E27FC236}">
                <a16:creationId xmlns:a16="http://schemas.microsoft.com/office/drawing/2014/main" id="{83295DD9-2F7B-D2CB-745F-CFB6382081F8}"/>
              </a:ext>
            </a:extLst>
          </p:cNvPr>
          <p:cNvSpPr txBox="1">
            <a:spLocks/>
          </p:cNvSpPr>
          <p:nvPr/>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16" name="Straight Connector 15">
            <a:extLst>
              <a:ext uri="{FF2B5EF4-FFF2-40B4-BE49-F238E27FC236}">
                <a16:creationId xmlns:a16="http://schemas.microsoft.com/office/drawing/2014/main" id="{BF5E1B54-AB0D-CEBE-9E17-8891625342F5}"/>
              </a:ext>
            </a:extLst>
          </p:cNvPr>
          <p:cNvCxnSpPr>
            <a:cxnSpLocks/>
          </p:cNvCxnSpPr>
          <p:nvPr/>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C0ED4D7-6DCB-F493-2434-848879C2C216}"/>
              </a:ext>
            </a:extLst>
          </p:cNvPr>
          <p:cNvSpPr/>
          <p:nvPr/>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Text&#10;&#10;Description automatically generated">
            <a:extLst>
              <a:ext uri="{FF2B5EF4-FFF2-40B4-BE49-F238E27FC236}">
                <a16:creationId xmlns:a16="http://schemas.microsoft.com/office/drawing/2014/main" id="{2AE74863-42F2-9222-E066-DE783800F765}"/>
              </a:ext>
            </a:extLst>
          </p:cNvPr>
          <p:cNvPicPr>
            <a:picLocks noChangeAspect="1"/>
          </p:cNvPicPr>
          <p:nvPr/>
        </p:nvPicPr>
        <p:blipFill>
          <a:blip r:embed="rId3"/>
          <a:stretch>
            <a:fillRect/>
          </a:stretch>
        </p:blipFill>
        <p:spPr>
          <a:xfrm>
            <a:off x="3761985" y="6304824"/>
            <a:ext cx="1628472" cy="471149"/>
          </a:xfrm>
          <a:prstGeom prst="rect">
            <a:avLst/>
          </a:prstGeom>
        </p:spPr>
      </p:pic>
      <p:sp>
        <p:nvSpPr>
          <p:cNvPr id="21" name="TextBox 20">
            <a:extLst>
              <a:ext uri="{FF2B5EF4-FFF2-40B4-BE49-F238E27FC236}">
                <a16:creationId xmlns:a16="http://schemas.microsoft.com/office/drawing/2014/main" id="{185F90DB-D9A5-2B4B-3CBD-FED028402387}"/>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22" name="Group 21">
            <a:extLst>
              <a:ext uri="{FF2B5EF4-FFF2-40B4-BE49-F238E27FC236}">
                <a16:creationId xmlns:a16="http://schemas.microsoft.com/office/drawing/2014/main" id="{55AD23B4-37D2-5380-87AC-619A180FF436}"/>
              </a:ext>
            </a:extLst>
          </p:cNvPr>
          <p:cNvGrpSpPr/>
          <p:nvPr/>
        </p:nvGrpSpPr>
        <p:grpSpPr>
          <a:xfrm>
            <a:off x="193575" y="551543"/>
            <a:ext cx="11800030" cy="6066971"/>
            <a:chOff x="193575" y="551543"/>
            <a:chExt cx="11800030" cy="6066971"/>
          </a:xfrm>
        </p:grpSpPr>
        <p:cxnSp>
          <p:nvCxnSpPr>
            <p:cNvPr id="23" name="Straight Connector 22">
              <a:extLst>
                <a:ext uri="{FF2B5EF4-FFF2-40B4-BE49-F238E27FC236}">
                  <a16:creationId xmlns:a16="http://schemas.microsoft.com/office/drawing/2014/main" id="{F2AD8609-849D-C960-6C7D-9191101E1B1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E9B3CA-A7DF-C0D8-BB5C-BB40FC5C2D38}"/>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CED0E5-FACB-538D-0267-87A6A1D9B087}"/>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C4A730-5FB3-1B23-458C-A63FBEA63908}"/>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DFAFEDD-74FD-9BCC-88C9-986628D4218D}"/>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004EB6-EC84-E2E0-C144-EFCE2558FFC6}"/>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F46F1486-D4EC-3364-28B8-EC9F73917172}"/>
              </a:ext>
            </a:extLst>
          </p:cNvPr>
          <p:cNvSpPr txBox="1"/>
          <p:nvPr/>
        </p:nvSpPr>
        <p:spPr>
          <a:xfrm>
            <a:off x="440872" y="271486"/>
            <a:ext cx="56551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Assigned EA Resource</a:t>
            </a:r>
          </a:p>
        </p:txBody>
      </p:sp>
      <p:pic>
        <p:nvPicPr>
          <p:cNvPr id="3" name="Picture 2">
            <a:extLst>
              <a:ext uri="{FF2B5EF4-FFF2-40B4-BE49-F238E27FC236}">
                <a16:creationId xmlns:a16="http://schemas.microsoft.com/office/drawing/2014/main" id="{F991F1A1-FC61-D2CF-4338-052F8864779A}"/>
              </a:ext>
            </a:extLst>
          </p:cNvPr>
          <p:cNvPicPr>
            <a:picLocks noChangeAspect="1"/>
          </p:cNvPicPr>
          <p:nvPr/>
        </p:nvPicPr>
        <p:blipFill>
          <a:blip r:embed="rId4"/>
          <a:stretch>
            <a:fillRect/>
          </a:stretch>
        </p:blipFill>
        <p:spPr>
          <a:xfrm>
            <a:off x="287407" y="1316736"/>
            <a:ext cx="11617185" cy="5019507"/>
          </a:xfrm>
          <a:prstGeom prst="rect">
            <a:avLst/>
          </a:prstGeom>
        </p:spPr>
      </p:pic>
      <p:sp>
        <p:nvSpPr>
          <p:cNvPr id="5" name="TextBox 4">
            <a:extLst>
              <a:ext uri="{FF2B5EF4-FFF2-40B4-BE49-F238E27FC236}">
                <a16:creationId xmlns:a16="http://schemas.microsoft.com/office/drawing/2014/main" id="{E804EBA8-D32F-C171-1B97-40C713A5EB86}"/>
              </a:ext>
            </a:extLst>
          </p:cNvPr>
          <p:cNvSpPr txBox="1"/>
          <p:nvPr/>
        </p:nvSpPr>
        <p:spPr>
          <a:xfrm>
            <a:off x="1539376" y="839729"/>
            <a:ext cx="896832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5"/>
              </a:rPr>
              <a:t>https://www.vita.virginia.gov/technology-services/cams-other-contacts/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9290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CE67-7B9A-65A9-5383-3EA7FF72B8FC}"/>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B64BE40-1430-84AA-FB16-B1F3CE1CD2C4}"/>
              </a:ext>
            </a:extLst>
          </p:cNvPr>
          <p:cNvCxnSpPr>
            <a:cxnSpLocks/>
          </p:cNvCxnSpPr>
          <p:nvPr/>
        </p:nvCxnSpPr>
        <p:spPr>
          <a:xfrm flipV="1">
            <a:off x="6095999" y="6418981"/>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25A430-7449-5703-2E83-6BB30FBF27A9}"/>
              </a:ext>
            </a:extLst>
          </p:cNvPr>
          <p:cNvPicPr>
            <a:picLocks noChangeAspect="1"/>
          </p:cNvPicPr>
          <p:nvPr/>
        </p:nvPicPr>
        <p:blipFill>
          <a:blip r:embed="rId3"/>
          <a:srcRect/>
          <a:stretch/>
        </p:blipFill>
        <p:spPr>
          <a:xfrm>
            <a:off x="3954105" y="6304824"/>
            <a:ext cx="1460852" cy="553176"/>
          </a:xfrm>
          <a:prstGeom prst="rect">
            <a:avLst/>
          </a:prstGeom>
        </p:spPr>
      </p:pic>
      <p:sp>
        <p:nvSpPr>
          <p:cNvPr id="7" name="TextBox 6">
            <a:extLst>
              <a:ext uri="{FF2B5EF4-FFF2-40B4-BE49-F238E27FC236}">
                <a16:creationId xmlns:a16="http://schemas.microsoft.com/office/drawing/2014/main" id="{6F3EF3DA-9A2A-3638-E7B8-DFD3B69BB487}"/>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 Placeholder 7">
            <a:extLst>
              <a:ext uri="{FF2B5EF4-FFF2-40B4-BE49-F238E27FC236}">
                <a16:creationId xmlns:a16="http://schemas.microsoft.com/office/drawing/2014/main" id="{359F586C-0FF5-F856-CCAD-EBF370145554}"/>
              </a:ext>
            </a:extLst>
          </p:cNvPr>
          <p:cNvSpPr txBox="1">
            <a:spLocks/>
          </p:cNvSpPr>
          <p:nvPr/>
        </p:nvSpPr>
        <p:spPr>
          <a:xfrm>
            <a:off x="732182" y="1124700"/>
            <a:ext cx="10588090" cy="4608599"/>
          </a:xfrm>
          <a:prstGeom prst="rect">
            <a:avLst/>
          </a:prstGeom>
        </p:spPr>
        <p:txBody>
          <a:bodyPr lIns="91440" tIns="45720" rIns="91440" bIns="4572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Initial step is to reach out to you CAM and/or BRM</a:t>
            </a:r>
          </a:p>
          <a:p>
            <a:pPr marL="1142971" marR="0" lvl="2"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We want to ensure they are aware of anything impacting your agency</a:t>
            </a:r>
          </a:p>
          <a:p>
            <a:pPr marL="685783"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Reach out to the assigned EA resource (per previous slide)</a:t>
            </a: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Send an email to:  </a:t>
            </a: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hlinkClick r:id="rId4"/>
              </a:rPr>
              <a:t>ea@vita.virginia.gov</a:t>
            </a: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hlinkClick r:id="rId5"/>
              </a:rPr>
              <a:t>https://www.vita.virginia.gov/policy--governance/enterprise-architecture/</a:t>
            </a: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457189"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9" name="Text Placeholder 8">
            <a:extLst>
              <a:ext uri="{FF2B5EF4-FFF2-40B4-BE49-F238E27FC236}">
                <a16:creationId xmlns:a16="http://schemas.microsoft.com/office/drawing/2014/main" id="{D6336E9A-4372-C344-4C20-94AF1A0DA0C9}"/>
              </a:ext>
            </a:extLst>
          </p:cNvPr>
          <p:cNvSpPr>
            <a:spLocks noGrp="1"/>
          </p:cNvSpPr>
          <p:nvPr>
            <p:ph type="body" sz="quarter" idx="10"/>
          </p:nvPr>
        </p:nvSpPr>
        <p:spPr>
          <a:xfrm>
            <a:off x="457200" y="497286"/>
            <a:ext cx="9640957" cy="437600"/>
          </a:xfrm>
        </p:spPr>
        <p:txBody>
          <a:bodyPr>
            <a:normAutofit lnSpcReduction="10000"/>
          </a:bodyPr>
          <a:lstStyle/>
          <a:p>
            <a:pPr marL="0" indent="0">
              <a:buNone/>
            </a:pPr>
            <a:r>
              <a:rPr lang="en-US"/>
              <a:t>Reaching out to EA:</a:t>
            </a:r>
          </a:p>
        </p:txBody>
      </p:sp>
    </p:spTree>
    <p:extLst>
      <p:ext uri="{BB962C8B-B14F-4D97-AF65-F5344CB8AC3E}">
        <p14:creationId xmlns:p14="http://schemas.microsoft.com/office/powerpoint/2010/main" val="454729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487012" y="1674813"/>
            <a:ext cx="9795226" cy="1897062"/>
          </a:xfrm>
        </p:spPr>
        <p:txBody>
          <a:bodyPr rtlCol="0">
            <a:noAutofit/>
          </a:bodyPr>
          <a:lstStyle/>
          <a:p>
            <a:r>
              <a:rPr lang="en-US" sz="7200" b="1">
                <a:solidFill>
                  <a:srgbClr val="005E6E"/>
                </a:solidFill>
                <a:latin typeface="Rajdhani" panose="02000000000000000000" pitchFamily="2" charset="77"/>
                <a:cs typeface="Rajdhani" panose="02000000000000000000" pitchFamily="2" charset="77"/>
              </a:rPr>
              <a:t>Questions?</a:t>
            </a: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487012" y="3814245"/>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920075"/>
                </a:solidFill>
                <a:effectLst/>
                <a:uLnTx/>
                <a:uFillTx/>
                <a:latin typeface="Roboto Medium"/>
                <a:ea typeface="Roboto Medium"/>
                <a:cs typeface="Roboto Medium"/>
              </a:rPr>
              <a:t>Thank you!</a:t>
            </a:r>
          </a:p>
        </p:txBody>
      </p:sp>
    </p:spTree>
    <p:extLst>
      <p:ext uri="{BB962C8B-B14F-4D97-AF65-F5344CB8AC3E}">
        <p14:creationId xmlns:p14="http://schemas.microsoft.com/office/powerpoint/2010/main" val="1329746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1587-6F70-9AEF-A679-789FF9217154}"/>
              </a:ext>
            </a:extLst>
          </p:cNvPr>
          <p:cNvSpPr>
            <a:spLocks noGrp="1"/>
          </p:cNvSpPr>
          <p:nvPr>
            <p:ph type="ctrTitle"/>
          </p:nvPr>
        </p:nvSpPr>
        <p:spPr>
          <a:xfrm>
            <a:off x="990531" y="2691881"/>
            <a:ext cx="5989983" cy="1310860"/>
          </a:xfrm>
        </p:spPr>
        <p:txBody>
          <a:bodyPr/>
          <a:lstStyle/>
          <a:p>
            <a:r>
              <a:rPr lang="en-US"/>
              <a:t>Phishing Reporting and Phishing Simulation Update</a:t>
            </a:r>
          </a:p>
        </p:txBody>
      </p:sp>
      <p:sp>
        <p:nvSpPr>
          <p:cNvPr id="4" name="Text Placeholder 3">
            <a:extLst>
              <a:ext uri="{FF2B5EF4-FFF2-40B4-BE49-F238E27FC236}">
                <a16:creationId xmlns:a16="http://schemas.microsoft.com/office/drawing/2014/main" id="{CA1D5E98-EFAD-4691-1DC4-3769F0D923C1}"/>
              </a:ext>
            </a:extLst>
          </p:cNvPr>
          <p:cNvSpPr>
            <a:spLocks noGrp="1"/>
          </p:cNvSpPr>
          <p:nvPr>
            <p:ph type="body" sz="quarter" idx="13"/>
          </p:nvPr>
        </p:nvSpPr>
        <p:spPr/>
        <p:txBody>
          <a:bodyPr/>
          <a:lstStyle/>
          <a:p>
            <a:r>
              <a:rPr lang="en-US"/>
              <a:t>Matthew Umphlet, Threat Intelligence Analyst</a:t>
            </a:r>
          </a:p>
        </p:txBody>
      </p:sp>
    </p:spTree>
    <p:extLst>
      <p:ext uri="{BB962C8B-B14F-4D97-AF65-F5344CB8AC3E}">
        <p14:creationId xmlns:p14="http://schemas.microsoft.com/office/powerpoint/2010/main" val="2803906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8DE0-2C26-15DA-884A-A73DF2C88624}"/>
              </a:ext>
            </a:extLst>
          </p:cNvPr>
          <p:cNvSpPr>
            <a:spLocks noGrp="1"/>
          </p:cNvSpPr>
          <p:nvPr>
            <p:ph type="title"/>
          </p:nvPr>
        </p:nvSpPr>
        <p:spPr/>
        <p:txBody>
          <a:bodyPr/>
          <a:lstStyle/>
          <a:p>
            <a:r>
              <a:rPr lang="en-US"/>
              <a:t>KnowBe4 PAB and Phishing Simulation Discontinuation</a:t>
            </a:r>
          </a:p>
        </p:txBody>
      </p:sp>
      <p:sp>
        <p:nvSpPr>
          <p:cNvPr id="3" name="Content Placeholder 2">
            <a:extLst>
              <a:ext uri="{FF2B5EF4-FFF2-40B4-BE49-F238E27FC236}">
                <a16:creationId xmlns:a16="http://schemas.microsoft.com/office/drawing/2014/main" id="{DAECE7CE-86CC-1769-6E15-9AB8E10C8ED5}"/>
              </a:ext>
            </a:extLst>
          </p:cNvPr>
          <p:cNvSpPr>
            <a:spLocks noGrp="1"/>
          </p:cNvSpPr>
          <p:nvPr>
            <p:ph sz="half" idx="1"/>
          </p:nvPr>
        </p:nvSpPr>
        <p:spPr>
          <a:xfrm>
            <a:off x="775446" y="1531663"/>
            <a:ext cx="10515600" cy="4351338"/>
          </a:xfrm>
        </p:spPr>
        <p:txBody>
          <a:bodyPr/>
          <a:lstStyle/>
          <a:p>
            <a:r>
              <a:rPr lang="en-US" sz="2400"/>
              <a:t>Change in the way that the KnowBe4 PAB is Authenticated in User Mailboxes </a:t>
            </a:r>
          </a:p>
          <a:p>
            <a:r>
              <a:rPr lang="en-US" sz="2400"/>
              <a:t>On 5/1/25 Microsoft pushed a change that broke the current PAB implementation and requires an unsupported update in the COV M365 environment</a:t>
            </a:r>
          </a:p>
          <a:p>
            <a:r>
              <a:rPr lang="en-US" sz="2400"/>
              <a:t>KnowBe4 PAB and Phishing Simulations will be discontinued effective immediately </a:t>
            </a:r>
          </a:p>
          <a:p>
            <a:r>
              <a:rPr lang="en-US" sz="2400"/>
              <a:t>Annual Security Training is </a:t>
            </a:r>
            <a:r>
              <a:rPr lang="en-US" sz="2400" i="1" u="sng"/>
              <a:t>NOT</a:t>
            </a:r>
            <a:r>
              <a:rPr lang="en-US" sz="2400" b="0"/>
              <a:t> </a:t>
            </a:r>
            <a:r>
              <a:rPr lang="en-US" sz="2400"/>
              <a:t>affected at this time by this discontinuation and will be continued to be delivered in KnowBe4</a:t>
            </a:r>
          </a:p>
          <a:p>
            <a:r>
              <a:rPr lang="en-US" sz="2400"/>
              <a:t>VITA CSRM is exploring replacement options, but has selected Microsoft as the Interim Solution Provider</a:t>
            </a:r>
          </a:p>
        </p:txBody>
      </p:sp>
    </p:spTree>
    <p:extLst>
      <p:ext uri="{BB962C8B-B14F-4D97-AF65-F5344CB8AC3E}">
        <p14:creationId xmlns:p14="http://schemas.microsoft.com/office/powerpoint/2010/main" val="2418567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77A06-BDF6-3DED-652B-AF343E016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4C668-873E-D6E5-A7EF-9D0289246004}"/>
              </a:ext>
            </a:extLst>
          </p:cNvPr>
          <p:cNvSpPr>
            <a:spLocks noGrp="1"/>
          </p:cNvSpPr>
          <p:nvPr>
            <p:ph type="title"/>
          </p:nvPr>
        </p:nvSpPr>
        <p:spPr/>
        <p:txBody>
          <a:bodyPr/>
          <a:lstStyle/>
          <a:p>
            <a:r>
              <a:rPr lang="en-US"/>
              <a:t>Microsoft 365: Built in Report Phishing Button and Phishing Simulation</a:t>
            </a:r>
          </a:p>
        </p:txBody>
      </p:sp>
      <p:sp>
        <p:nvSpPr>
          <p:cNvPr id="3" name="Content Placeholder 2">
            <a:extLst>
              <a:ext uri="{FF2B5EF4-FFF2-40B4-BE49-F238E27FC236}">
                <a16:creationId xmlns:a16="http://schemas.microsoft.com/office/drawing/2014/main" id="{DD808768-942B-1C49-B16A-C5C2CC3517E3}"/>
              </a:ext>
            </a:extLst>
          </p:cNvPr>
          <p:cNvSpPr>
            <a:spLocks noGrp="1"/>
          </p:cNvSpPr>
          <p:nvPr>
            <p:ph sz="half" idx="1"/>
          </p:nvPr>
        </p:nvSpPr>
        <p:spPr>
          <a:xfrm>
            <a:off x="838199" y="1825625"/>
            <a:ext cx="10515600" cy="4351338"/>
          </a:xfrm>
        </p:spPr>
        <p:txBody>
          <a:bodyPr/>
          <a:lstStyle/>
          <a:p>
            <a:r>
              <a:rPr lang="en-US" sz="2400"/>
              <a:t>The Microsoft 365 Reproting Button allows end users to report Phishing and Spam across Workstations and Mobile Devices </a:t>
            </a:r>
          </a:p>
          <a:p>
            <a:r>
              <a:rPr lang="en-US" sz="2400"/>
              <a:t>Supported on Web Client and Desktop Client </a:t>
            </a:r>
          </a:p>
          <a:p>
            <a:r>
              <a:rPr lang="en-US" sz="2400"/>
              <a:t>All Reports will be analyzed by the appropriate VITA Service Tower</a:t>
            </a:r>
          </a:p>
          <a:p>
            <a:r>
              <a:rPr lang="en-US" sz="2400"/>
              <a:t>Monthly Phishing Simulations will continue to be issued by VITA CSRM</a:t>
            </a:r>
          </a:p>
          <a:p>
            <a:pPr lvl="1"/>
            <a:r>
              <a:rPr lang="en-US" sz="2200"/>
              <a:t>Agencies are not required to send additional Phishing Simulation  </a:t>
            </a:r>
          </a:p>
          <a:p>
            <a:pPr marL="0" indent="0">
              <a:buNone/>
            </a:pPr>
            <a:endParaRPr lang="en-US" sz="2400"/>
          </a:p>
        </p:txBody>
      </p:sp>
    </p:spTree>
    <p:extLst>
      <p:ext uri="{BB962C8B-B14F-4D97-AF65-F5344CB8AC3E}">
        <p14:creationId xmlns:p14="http://schemas.microsoft.com/office/powerpoint/2010/main" val="1612987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7D51-E405-6D71-2DFD-4E5C32DEF20E}"/>
              </a:ext>
            </a:extLst>
          </p:cNvPr>
          <p:cNvSpPr>
            <a:spLocks noGrp="1"/>
          </p:cNvSpPr>
          <p:nvPr>
            <p:ph type="title"/>
          </p:nvPr>
        </p:nvSpPr>
        <p:spPr/>
        <p:txBody>
          <a:bodyPr/>
          <a:lstStyle/>
          <a:p>
            <a:r>
              <a:rPr lang="en-US"/>
              <a:t>Changes and Limitations </a:t>
            </a:r>
          </a:p>
        </p:txBody>
      </p:sp>
      <p:sp>
        <p:nvSpPr>
          <p:cNvPr id="3" name="Content Placeholder 2">
            <a:extLst>
              <a:ext uri="{FF2B5EF4-FFF2-40B4-BE49-F238E27FC236}">
                <a16:creationId xmlns:a16="http://schemas.microsoft.com/office/drawing/2014/main" id="{6D4968CB-574A-C390-18E9-0E50216DE050}"/>
              </a:ext>
            </a:extLst>
          </p:cNvPr>
          <p:cNvSpPr>
            <a:spLocks noGrp="1"/>
          </p:cNvSpPr>
          <p:nvPr>
            <p:ph sz="half" idx="1"/>
          </p:nvPr>
        </p:nvSpPr>
        <p:spPr>
          <a:xfrm>
            <a:off x="838201" y="1440143"/>
            <a:ext cx="5181600" cy="4351338"/>
          </a:xfrm>
        </p:spPr>
        <p:txBody>
          <a:bodyPr/>
          <a:lstStyle/>
          <a:p>
            <a:r>
              <a:rPr lang="en-US" sz="3200"/>
              <a:t>Changes </a:t>
            </a:r>
          </a:p>
          <a:p>
            <a:pPr lvl="1"/>
            <a:r>
              <a:rPr lang="en-US" sz="2000"/>
              <a:t>Agency ISOs will reach out to VITA to Schedule Agency specific campaigns, up to 6 months at a time</a:t>
            </a:r>
          </a:p>
          <a:p>
            <a:pPr lvl="1"/>
            <a:r>
              <a:rPr lang="en-US" sz="2000"/>
              <a:t>Agency ISOs will be able to build their own Templates, with enhanced features (New domains, techniques, attachments)</a:t>
            </a:r>
          </a:p>
          <a:p>
            <a:pPr lvl="1"/>
            <a:r>
              <a:rPr lang="en-US" sz="2000"/>
              <a:t>Agency ISOs will view results from a new dashboard</a:t>
            </a:r>
          </a:p>
          <a:p>
            <a:pPr lvl="1"/>
            <a:r>
              <a:rPr lang="en-US" sz="2000"/>
              <a:t>Can View and Generate Pass/Fail Reports and Remediation Training Status Reports</a:t>
            </a:r>
          </a:p>
          <a:p>
            <a:pPr lvl="1"/>
            <a:endParaRPr lang="en-US" sz="2000"/>
          </a:p>
          <a:p>
            <a:pPr lvl="1"/>
            <a:endParaRPr lang="en-US"/>
          </a:p>
        </p:txBody>
      </p:sp>
      <p:sp>
        <p:nvSpPr>
          <p:cNvPr id="4" name="Content Placeholder 3">
            <a:extLst>
              <a:ext uri="{FF2B5EF4-FFF2-40B4-BE49-F238E27FC236}">
                <a16:creationId xmlns:a16="http://schemas.microsoft.com/office/drawing/2014/main" id="{4B1BE585-E0B5-D8FE-FBF9-F54AD655A10E}"/>
              </a:ext>
            </a:extLst>
          </p:cNvPr>
          <p:cNvSpPr>
            <a:spLocks noGrp="1"/>
          </p:cNvSpPr>
          <p:nvPr>
            <p:ph sz="half" idx="2"/>
          </p:nvPr>
        </p:nvSpPr>
        <p:spPr>
          <a:xfrm>
            <a:off x="6172199" y="1485903"/>
            <a:ext cx="5181600" cy="4351338"/>
          </a:xfrm>
        </p:spPr>
        <p:txBody>
          <a:bodyPr/>
          <a:lstStyle/>
          <a:p>
            <a:r>
              <a:rPr lang="en-US" sz="3200"/>
              <a:t>Limitations</a:t>
            </a:r>
          </a:p>
          <a:p>
            <a:pPr lvl="1"/>
            <a:r>
              <a:rPr lang="en-US"/>
              <a:t>Agency ISOs cannot schedule and conduct local phishing campaigns </a:t>
            </a:r>
          </a:p>
          <a:p>
            <a:pPr lvl="1"/>
            <a:r>
              <a:rPr lang="en-US"/>
              <a:t>Reported Phishing emails cannot be forwarded to agency indicated mailboxes</a:t>
            </a:r>
          </a:p>
          <a:p>
            <a:pPr lvl="1"/>
            <a:r>
              <a:rPr lang="en-US" sz="1800"/>
              <a:t>Phishing templates cannot be shared before monthly campaigns </a:t>
            </a:r>
          </a:p>
        </p:txBody>
      </p:sp>
    </p:spTree>
    <p:extLst>
      <p:ext uri="{BB962C8B-B14F-4D97-AF65-F5344CB8AC3E}">
        <p14:creationId xmlns:p14="http://schemas.microsoft.com/office/powerpoint/2010/main" val="3327233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TLS 1.0/1.1 Remediation </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t>Enterprise Project</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vert="horz" lIns="91440" tIns="45720" rIns="91440" bIns="45720" rtlCol="0" anchor="t">
            <a:noAutofit/>
          </a:bodyPr>
          <a:lstStyle/>
          <a:p>
            <a:r>
              <a:rPr lang="en-US">
                <a:latin typeface="Roboto"/>
                <a:ea typeface="Roboto"/>
                <a:cs typeface="Roboto"/>
              </a:rPr>
              <a:t>John C Del Grosso</a:t>
            </a:r>
          </a:p>
          <a:p>
            <a:pPr>
              <a:spcBef>
                <a:spcPts val="600"/>
              </a:spcBef>
            </a:pPr>
            <a:r>
              <a:rPr lang="en-US">
                <a:latin typeface="Roboto"/>
                <a:ea typeface="Roboto"/>
                <a:cs typeface="Roboto"/>
              </a:rPr>
              <a:t>VITA </a:t>
            </a:r>
            <a:r>
              <a:rPr lang="en-US" err="1">
                <a:latin typeface="Roboto"/>
                <a:ea typeface="Roboto"/>
                <a:cs typeface="Roboto"/>
              </a:rPr>
              <a:t>SSDC</a:t>
            </a:r>
            <a:r>
              <a:rPr lang="en-US">
                <a:latin typeface="Roboto"/>
                <a:ea typeface="Roboto"/>
                <a:cs typeface="Roboto"/>
              </a:rPr>
              <a:t> Service Owner</a:t>
            </a:r>
          </a:p>
        </p:txBody>
      </p:sp>
    </p:spTree>
    <p:extLst>
      <p:ext uri="{BB962C8B-B14F-4D97-AF65-F5344CB8AC3E}">
        <p14:creationId xmlns:p14="http://schemas.microsoft.com/office/powerpoint/2010/main" val="2420161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ADE6-5257-1AF1-8378-F8832C52728A}"/>
              </a:ext>
            </a:extLst>
          </p:cNvPr>
          <p:cNvSpPr>
            <a:spLocks noGrp="1"/>
          </p:cNvSpPr>
          <p:nvPr>
            <p:ph type="title"/>
          </p:nvPr>
        </p:nvSpPr>
        <p:spPr>
          <a:xfrm>
            <a:off x="838200" y="498702"/>
            <a:ext cx="10515600" cy="1325563"/>
          </a:xfrm>
        </p:spPr>
        <p:txBody>
          <a:bodyPr/>
          <a:lstStyle/>
          <a:p>
            <a:r>
              <a:rPr lang="en-US"/>
              <a:t>Overview: Transmission layer security (TLS) compliance</a:t>
            </a:r>
            <a:br>
              <a:rPr lang="en-US"/>
            </a:br>
            <a:endParaRPr lang="en-US"/>
          </a:p>
        </p:txBody>
      </p:sp>
      <p:sp>
        <p:nvSpPr>
          <p:cNvPr id="3" name="Content Placeholder 2">
            <a:extLst>
              <a:ext uri="{FF2B5EF4-FFF2-40B4-BE49-F238E27FC236}">
                <a16:creationId xmlns:a16="http://schemas.microsoft.com/office/drawing/2014/main" id="{43CF7FB6-5F45-0835-FEBA-FA6351DA0BFF}"/>
              </a:ext>
            </a:extLst>
          </p:cNvPr>
          <p:cNvSpPr>
            <a:spLocks noGrp="1"/>
          </p:cNvSpPr>
          <p:nvPr>
            <p:ph sz="half" idx="1"/>
          </p:nvPr>
        </p:nvSpPr>
        <p:spPr>
          <a:xfrm>
            <a:off x="838200" y="1516628"/>
            <a:ext cx="10515600" cy="4351338"/>
          </a:xfrm>
        </p:spPr>
        <p:txBody>
          <a:bodyPr vert="horz" lIns="91440" tIns="45720" rIns="91440" bIns="45720" rtlCol="0" anchor="t">
            <a:noAutofit/>
          </a:bodyPr>
          <a:lstStyle/>
          <a:p>
            <a:pPr marL="342900" indent="-342900">
              <a:spcAft>
                <a:spcPts val="600"/>
              </a:spcAft>
              <a:buFont typeface="Wingdings" pitchFamily="2" charset="2"/>
              <a:buChar char="§"/>
            </a:pPr>
            <a:r>
              <a:rPr lang="en-US" b="0">
                <a:latin typeface="Roboto"/>
                <a:ea typeface="Roboto"/>
                <a:cs typeface="Roboto"/>
              </a:rPr>
              <a:t>TLS encrypts data that is transmitted over the internet. It is used with websites (</a:t>
            </a:r>
            <a:r>
              <a:rPr lang="en-US" b="0">
                <a:latin typeface="Roboto"/>
                <a:ea typeface="Roboto"/>
                <a:cs typeface="Roboto"/>
                <a:hlinkClick r:id="rId2" invalidUrl="https:///"/>
              </a:rPr>
              <a:t>https://</a:t>
            </a:r>
            <a:r>
              <a:rPr lang="en-US" b="0">
                <a:latin typeface="Roboto"/>
                <a:ea typeface="Roboto"/>
                <a:cs typeface="Roboto"/>
              </a:rPr>
              <a:t>), remote desktop protocol (RDP), email, etc.</a:t>
            </a:r>
          </a:p>
          <a:p>
            <a:pPr marL="342900" indent="-342900">
              <a:spcAft>
                <a:spcPts val="600"/>
              </a:spcAft>
              <a:buFont typeface="Wingdings" pitchFamily="2" charset="2"/>
              <a:buChar char="§"/>
            </a:pPr>
            <a:r>
              <a:rPr lang="en-US">
                <a:latin typeface="Roboto"/>
                <a:ea typeface="Roboto"/>
                <a:cs typeface="Roboto"/>
              </a:rPr>
              <a:t>TLS 1.0 and 1.1 are deprecated: </a:t>
            </a:r>
            <a:r>
              <a:rPr lang="en-US" b="0">
                <a:latin typeface="Roboto"/>
                <a:ea typeface="Roboto"/>
                <a:cs typeface="Roboto"/>
              </a:rPr>
              <a:t>These versions have</a:t>
            </a:r>
            <a:r>
              <a:rPr lang="en-US" b="0">
                <a:solidFill>
                  <a:srgbClr val="FF0000"/>
                </a:solidFill>
                <a:latin typeface="Roboto"/>
                <a:ea typeface="Roboto"/>
                <a:cs typeface="Roboto"/>
              </a:rPr>
              <a:t> </a:t>
            </a:r>
            <a:r>
              <a:rPr lang="en-US" b="0">
                <a:latin typeface="Roboto"/>
                <a:ea typeface="Roboto"/>
                <a:cs typeface="Roboto"/>
              </a:rPr>
              <a:t>encryption ciphers that can expose systems to attacks such as downgrade attacks and weak cipher exploitation.</a:t>
            </a:r>
            <a:endParaRPr lang="en-US">
              <a:latin typeface="Roboto"/>
              <a:ea typeface="Roboto"/>
              <a:cs typeface="Roboto"/>
            </a:endParaRPr>
          </a:p>
          <a:p>
            <a:pPr marL="342900" indent="-342900">
              <a:spcAft>
                <a:spcPts val="600"/>
              </a:spcAft>
              <a:buFont typeface="Wingdings" pitchFamily="2" charset="2"/>
              <a:buChar char="§"/>
            </a:pPr>
            <a:r>
              <a:rPr lang="en-US">
                <a:latin typeface="Roboto"/>
                <a:ea typeface="Roboto"/>
                <a:cs typeface="Roboto"/>
              </a:rPr>
              <a:t>Compliance: </a:t>
            </a:r>
            <a:r>
              <a:rPr lang="en-US" b="0">
                <a:latin typeface="Roboto"/>
                <a:ea typeface="Roboto"/>
                <a:cs typeface="Roboto"/>
              </a:rPr>
              <a:t>EA225 requires the Commonwealth of Virginia (COV) to use technologies that are not end-of-life (EOL).</a:t>
            </a:r>
          </a:p>
          <a:p>
            <a:pPr marL="342900" indent="-342900">
              <a:spcAft>
                <a:spcPts val="600"/>
              </a:spcAft>
              <a:buFont typeface="Wingdings" pitchFamily="2" charset="2"/>
              <a:buChar char="§"/>
            </a:pPr>
            <a:r>
              <a:rPr lang="en-US">
                <a:latin typeface="Roboto"/>
                <a:ea typeface="Roboto"/>
                <a:cs typeface="Roboto"/>
              </a:rPr>
              <a:t>Secure communication: </a:t>
            </a:r>
            <a:r>
              <a:rPr lang="en-US" b="0">
                <a:latin typeface="Roboto"/>
                <a:ea typeface="Roboto"/>
                <a:cs typeface="Roboto"/>
              </a:rPr>
              <a:t>Enforcing modern TLS ensures data confidentiality and integrity during transit, protecting against eavesdropping or tampering. </a:t>
            </a:r>
          </a:p>
          <a:p>
            <a:pPr marL="342900" indent="-342900">
              <a:spcAft>
                <a:spcPts val="600"/>
              </a:spcAft>
              <a:buFont typeface="Arial" pitchFamily="2" charset="2"/>
              <a:buChar char="•"/>
            </a:pPr>
            <a:r>
              <a:rPr lang="en-US">
                <a:latin typeface="Roboto"/>
                <a:ea typeface="Roboto"/>
                <a:cs typeface="Roboto"/>
              </a:rPr>
              <a:t>Discovery: </a:t>
            </a:r>
            <a:r>
              <a:rPr lang="en-US" b="0">
                <a:latin typeface="Roboto"/>
                <a:ea typeface="Roboto"/>
                <a:cs typeface="Roboto"/>
              </a:rPr>
              <a:t>Tenable scans show that TLS1.0/1.1 continue to be allowed on servers (&lt;1,000) in the environment. Port 3389 accounts for majority of these detections. </a:t>
            </a:r>
          </a:p>
          <a:p>
            <a:pPr marL="800100" lvl="1" indent="-342900">
              <a:spcAft>
                <a:spcPts val="600"/>
              </a:spcAft>
              <a:buFont typeface="Wingdings" pitchFamily="2" charset="2"/>
              <a:buChar char="§"/>
            </a:pPr>
            <a:r>
              <a:rPr lang="en-US" sz="2000" b="1">
                <a:latin typeface="Roboto"/>
                <a:ea typeface="Roboto"/>
                <a:cs typeface="Roboto"/>
              </a:rPr>
              <a:t>Port 3389 </a:t>
            </a:r>
            <a:r>
              <a:rPr lang="en-US" sz="2000" b="0">
                <a:latin typeface="Roboto"/>
                <a:ea typeface="Roboto"/>
                <a:cs typeface="Roboto"/>
              </a:rPr>
              <a:t>is the default transmission control protocol (TCP) port assigned to </a:t>
            </a:r>
            <a:r>
              <a:rPr lang="en-US" sz="2000">
                <a:latin typeface="Roboto"/>
                <a:ea typeface="Roboto"/>
                <a:cs typeface="Roboto"/>
              </a:rPr>
              <a:t>RDP</a:t>
            </a:r>
          </a:p>
          <a:p>
            <a:pPr marL="800100" lvl="1" indent="-342900">
              <a:spcAft>
                <a:spcPts val="600"/>
              </a:spcAft>
              <a:buFont typeface="Wingdings" pitchFamily="2" charset="2"/>
              <a:buChar char="§"/>
            </a:pPr>
            <a:r>
              <a:rPr lang="en-US" sz="2200">
                <a:latin typeface="Roboto"/>
                <a:ea typeface="Roboto"/>
                <a:cs typeface="Roboto"/>
              </a:rPr>
              <a:t>The intent is to force all RDP sessions to use TLSv1.2 only</a:t>
            </a:r>
          </a:p>
          <a:p>
            <a:pPr marL="800100" lvl="1" indent="-342900">
              <a:spcAft>
                <a:spcPts val="600"/>
              </a:spcAft>
              <a:buFont typeface="Wingdings" pitchFamily="2" charset="2"/>
              <a:buChar char="§"/>
            </a:pPr>
            <a:endParaRPr lang="en-US" sz="2000" b="0">
              <a:cs typeface="Roboto"/>
            </a:endParaRPr>
          </a:p>
          <a:p>
            <a:pPr marL="800100" lvl="1" indent="-342900">
              <a:spcAft>
                <a:spcPts val="600"/>
              </a:spcAft>
              <a:buFont typeface="Wingdings" pitchFamily="2" charset="2"/>
              <a:buChar char="§"/>
            </a:pPr>
            <a:endParaRPr lang="en-US" b="0">
              <a:cs typeface="Roboto"/>
            </a:endParaRPr>
          </a:p>
          <a:p>
            <a:pPr marL="342900" indent="-342900">
              <a:buFont typeface="Wingdings" pitchFamily="2" charset="2"/>
              <a:buChar char="§"/>
            </a:pPr>
            <a:endParaRPr lang="en-US" b="0">
              <a:cs typeface="Roboto" panose="02000000000000000000" pitchFamily="2" charset="0"/>
            </a:endParaRPr>
          </a:p>
          <a:p>
            <a:pPr marL="742950" lvl="1" indent="-285750">
              <a:buFont typeface="Arial" panose="020B0604020202020204" pitchFamily="34" charset="0"/>
              <a:buChar char="•"/>
            </a:pPr>
            <a:endParaRPr lang="en-US">
              <a:cs typeface="Roboto" panose="02000000000000000000" pitchFamily="2" charset="0"/>
            </a:endParaRPr>
          </a:p>
        </p:txBody>
      </p:sp>
    </p:spTree>
    <p:extLst>
      <p:ext uri="{BB962C8B-B14F-4D97-AF65-F5344CB8AC3E}">
        <p14:creationId xmlns:p14="http://schemas.microsoft.com/office/powerpoint/2010/main" val="1899907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ADE6-5257-1AF1-8378-F8832C52728A}"/>
              </a:ext>
            </a:extLst>
          </p:cNvPr>
          <p:cNvSpPr>
            <a:spLocks noGrp="1"/>
          </p:cNvSpPr>
          <p:nvPr>
            <p:ph type="title"/>
          </p:nvPr>
        </p:nvSpPr>
        <p:spPr/>
        <p:txBody>
          <a:bodyPr/>
          <a:lstStyle/>
          <a:p>
            <a:r>
              <a:rPr lang="en-US"/>
              <a:t>Activities to block TLS1.0/1.1</a:t>
            </a:r>
          </a:p>
        </p:txBody>
      </p:sp>
      <p:sp>
        <p:nvSpPr>
          <p:cNvPr id="3" name="Content Placeholder 2">
            <a:extLst>
              <a:ext uri="{FF2B5EF4-FFF2-40B4-BE49-F238E27FC236}">
                <a16:creationId xmlns:a16="http://schemas.microsoft.com/office/drawing/2014/main" id="{43CF7FB6-5F45-0835-FEBA-FA6351DA0BFF}"/>
              </a:ext>
            </a:extLst>
          </p:cNvPr>
          <p:cNvSpPr>
            <a:spLocks noGrp="1"/>
          </p:cNvSpPr>
          <p:nvPr>
            <p:ph sz="half" idx="1"/>
          </p:nvPr>
        </p:nvSpPr>
        <p:spPr>
          <a:xfrm>
            <a:off x="838199" y="1167594"/>
            <a:ext cx="10323786" cy="4771514"/>
          </a:xfrm>
        </p:spPr>
        <p:txBody>
          <a:bodyPr vert="horz" lIns="91440" tIns="45720" rIns="91440" bIns="45720" rtlCol="0" anchor="t">
            <a:noAutofit/>
          </a:bodyPr>
          <a:lstStyle/>
          <a:p>
            <a:r>
              <a:rPr lang="en-US">
                <a:latin typeface="Roboto"/>
                <a:ea typeface="Roboto"/>
                <a:cs typeface="Roboto"/>
              </a:rPr>
              <a:t>Operating system (OS) level restriction</a:t>
            </a:r>
          </a:p>
          <a:p>
            <a:r>
              <a:rPr lang="en-US">
                <a:latin typeface="Roboto"/>
                <a:ea typeface="Roboto"/>
                <a:cs typeface="Roboto"/>
              </a:rPr>
              <a:t>Process</a:t>
            </a:r>
          </a:p>
          <a:p>
            <a:pPr marL="914400" indent="-457200">
              <a:buFont typeface="+mj-lt"/>
              <a:buAutoNum type="arabicPeriod"/>
            </a:pPr>
            <a:r>
              <a:rPr lang="en-US">
                <a:latin typeface="Roboto"/>
                <a:ea typeface="Roboto"/>
                <a:cs typeface="Roboto"/>
              </a:rPr>
              <a:t>Establishment of security groups </a:t>
            </a:r>
            <a:r>
              <a:rPr lang="en-US" b="0">
                <a:latin typeface="Roboto"/>
                <a:ea typeface="Roboto"/>
                <a:cs typeface="Roboto"/>
              </a:rPr>
              <a:t>for Windows Server 2012, 2016, 2019, 2022 and </a:t>
            </a:r>
            <a:r>
              <a:rPr lang="en-US">
                <a:latin typeface="Roboto"/>
                <a:ea typeface="Roboto"/>
                <a:cs typeface="Roboto"/>
              </a:rPr>
              <a:t>required OS configuration changes </a:t>
            </a:r>
            <a:r>
              <a:rPr lang="en-US" b="0">
                <a:latin typeface="Roboto"/>
                <a:ea typeface="Roboto"/>
                <a:cs typeface="Roboto"/>
              </a:rPr>
              <a:t>for Linux 6,7,8,9</a:t>
            </a:r>
          </a:p>
          <a:p>
            <a:pPr marL="914400" indent="-457200">
              <a:buFont typeface="+mj-lt"/>
              <a:buAutoNum type="arabicPeriod"/>
            </a:pPr>
            <a:r>
              <a:rPr lang="en-US">
                <a:latin typeface="Roboto"/>
                <a:ea typeface="Roboto"/>
                <a:cs typeface="Roboto"/>
              </a:rPr>
              <a:t>Restriction: </a:t>
            </a:r>
            <a:r>
              <a:rPr lang="en-US" b="0">
                <a:latin typeface="Roboto"/>
                <a:ea typeface="Roboto"/>
                <a:cs typeface="Roboto"/>
              </a:rPr>
              <a:t>Security group policy restricts the change at the OS Level and does not allow for the use of TLS 1.0/1.1</a:t>
            </a:r>
          </a:p>
          <a:p>
            <a:pPr marL="914400" indent="-457200">
              <a:buAutoNum type="arabicPeriod"/>
            </a:pPr>
            <a:r>
              <a:rPr lang="en-US">
                <a:latin typeface="Roboto"/>
                <a:ea typeface="Roboto"/>
                <a:cs typeface="Roboto"/>
              </a:rPr>
              <a:t>Reboot required: </a:t>
            </a:r>
            <a:r>
              <a:rPr lang="en-US" b="0">
                <a:latin typeface="Roboto"/>
                <a:ea typeface="Roboto"/>
                <a:cs typeface="Roboto"/>
              </a:rPr>
              <a:t>Changing the setting at OS level requires a reboot to be enacted.  Changes will take affect after the scheduled maintenance window reboot for patching.</a:t>
            </a:r>
            <a:endParaRPr lang="en-US"/>
          </a:p>
          <a:p>
            <a:pPr>
              <a:spcBef>
                <a:spcPts val="600"/>
              </a:spcBef>
              <a:spcAft>
                <a:spcPts val="1200"/>
              </a:spcAft>
            </a:pPr>
            <a:r>
              <a:rPr lang="en-US">
                <a:latin typeface="Roboto"/>
                <a:ea typeface="Roboto"/>
                <a:cs typeface="Roboto"/>
              </a:rPr>
              <a:t>Status</a:t>
            </a:r>
          </a:p>
          <a:p>
            <a:pPr marL="914400" indent="-342900">
              <a:spcBef>
                <a:spcPts val="600"/>
              </a:spcBef>
              <a:spcAft>
                <a:spcPts val="1200"/>
              </a:spcAft>
              <a:buFont typeface="Wingdings" pitchFamily="2" charset="2"/>
              <a:buChar char="§"/>
            </a:pPr>
            <a:r>
              <a:rPr lang="en-US">
                <a:latin typeface="Roboto"/>
                <a:ea typeface="Roboto"/>
                <a:cs typeface="Roboto"/>
              </a:rPr>
              <a:t>Testing: </a:t>
            </a:r>
            <a:r>
              <a:rPr lang="en-US" b="0">
                <a:latin typeface="Roboto"/>
                <a:ea typeface="Roboto"/>
                <a:cs typeface="Roboto"/>
              </a:rPr>
              <a:t>Windows testing complete, Linux testing nearly complete</a:t>
            </a:r>
          </a:p>
          <a:p>
            <a:pPr marL="914400" indent="-342900">
              <a:spcBef>
                <a:spcPts val="600"/>
              </a:spcBef>
              <a:spcAft>
                <a:spcPts val="1200"/>
              </a:spcAft>
              <a:buFont typeface="Wingdings" pitchFamily="2" charset="2"/>
              <a:buChar char="§"/>
            </a:pPr>
            <a:r>
              <a:rPr lang="en-US">
                <a:latin typeface="Roboto"/>
                <a:ea typeface="Roboto"/>
                <a:cs typeface="Roboto"/>
              </a:rPr>
              <a:t>Review of ‘security hardening’ requirements </a:t>
            </a:r>
            <a:r>
              <a:rPr lang="en-US" b="0">
                <a:latin typeface="Roboto"/>
                <a:ea typeface="Roboto"/>
                <a:cs typeface="Roboto"/>
              </a:rPr>
              <a:t>for OS (Windows and Linux)  Security hardening restricts TLS 1.0/1.1 in more recent versions of OS (OS2016 and up, Linux 7 and up)</a:t>
            </a:r>
          </a:p>
          <a:p>
            <a:pPr marL="457200"/>
            <a:endParaRPr lang="en-US" b="0"/>
          </a:p>
          <a:p>
            <a:pPr marL="342900" indent="-342900">
              <a:buFont typeface="Wingdings" pitchFamily="2" charset="2"/>
              <a:buChar char="§"/>
            </a:pPr>
            <a:endParaRPr lang="en-US"/>
          </a:p>
        </p:txBody>
      </p:sp>
    </p:spTree>
    <p:extLst>
      <p:ext uri="{BB962C8B-B14F-4D97-AF65-F5344CB8AC3E}">
        <p14:creationId xmlns:p14="http://schemas.microsoft.com/office/powerpoint/2010/main" val="685708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traight Connector 55"/>
          <p:cNvSpPr/>
          <p:nvPr/>
        </p:nvSpPr>
        <p:spPr>
          <a:xfrm flipH="1">
            <a:off x="8033147" y="2205279"/>
            <a:ext cx="4170" cy="3858353"/>
          </a:xfrm>
          <a:prstGeom prst="line">
            <a:avLst/>
          </a:prstGeom>
          <a:ln>
            <a:solidFill>
              <a:schemeClr val="accent3"/>
            </a:solidFill>
            <a:prstDash val="dash"/>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Straight Connector 55"/>
          <p:cNvSpPr/>
          <p:nvPr/>
        </p:nvSpPr>
        <p:spPr>
          <a:xfrm flipH="1">
            <a:off x="4140408" y="2205281"/>
            <a:ext cx="14276" cy="3858352"/>
          </a:xfrm>
          <a:prstGeom prst="line">
            <a:avLst/>
          </a:prstGeom>
          <a:ln>
            <a:solidFill>
              <a:schemeClr val="accent3"/>
            </a:solidFill>
            <a:prstDash val="dash"/>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asted-image.pdf" descr="pasted-image.pdf">
            <a:extLst>
              <a:ext uri="{FF2B5EF4-FFF2-40B4-BE49-F238E27FC236}">
                <a16:creationId xmlns:a16="http://schemas.microsoft.com/office/drawing/2014/main" id="{D6B78D5C-8FA2-3C49-B023-BE54C729DB8A}"/>
              </a:ext>
            </a:extLst>
          </p:cNvPr>
          <p:cNvPicPr>
            <a:picLocks noChangeAspect="1"/>
          </p:cNvPicPr>
          <p:nvPr/>
        </p:nvPicPr>
        <p:blipFill>
          <a:blip r:embed="rId3"/>
          <a:stretch>
            <a:fillRect/>
          </a:stretch>
        </p:blipFill>
        <p:spPr>
          <a:xfrm>
            <a:off x="619168" y="536315"/>
            <a:ext cx="227497" cy="227497"/>
          </a:xfrm>
          <a:prstGeom prst="rect">
            <a:avLst/>
          </a:prstGeom>
          <a:ln w="12700">
            <a:miter lim="400000"/>
          </a:ln>
        </p:spPr>
      </p:pic>
      <p:sp>
        <p:nvSpPr>
          <p:cNvPr id="30" name="MEET OUR TEAM">
            <a:extLst>
              <a:ext uri="{FF2B5EF4-FFF2-40B4-BE49-F238E27FC236}">
                <a16:creationId xmlns:a16="http://schemas.microsoft.com/office/drawing/2014/main" id="{80B4E2B7-0E12-7141-AFD7-44D588708031}"/>
              </a:ext>
            </a:extLst>
          </p:cNvPr>
          <p:cNvSpPr/>
          <p:nvPr/>
        </p:nvSpPr>
        <p:spPr>
          <a:xfrm>
            <a:off x="823451" y="464355"/>
            <a:ext cx="9709957" cy="136828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pPr marL="0" marR="0" lvl="0" indent="0" algn="l" defTabSz="859536" rtl="0" eaLnBrk="1" fontAlgn="auto" latinLnBrk="0" hangingPunct="1">
              <a:lnSpc>
                <a:spcPct val="100000"/>
              </a:lnSpc>
              <a:spcBef>
                <a:spcPts val="0"/>
              </a:spcBef>
              <a:spcAft>
                <a:spcPts val="0"/>
              </a:spcAft>
              <a:buClrTx/>
              <a:buSzTx/>
              <a:buFontTx/>
              <a:buNone/>
              <a:tabLst>
                <a:tab pos="2823633" algn="l"/>
              </a:tabLst>
              <a:defRPr/>
            </a:pPr>
            <a:r>
              <a:rPr kumimoji="0" lang="en-US" sz="4000" b="0" i="0" u="none" strike="noStrike" kern="1200" cap="none" spc="300" normalizeH="0" baseline="0" noProof="0">
                <a:ln>
                  <a:noFill/>
                </a:ln>
                <a:solidFill>
                  <a:srgbClr val="44546A"/>
                </a:solidFill>
                <a:effectLst/>
                <a:uLnTx/>
                <a:uFillTx/>
                <a:latin typeface="Acherus Grotesque Medium" panose="02000505000000020004"/>
                <a:cs typeface="Arial"/>
                <a:sym typeface="Acherus Grotesque"/>
              </a:rPr>
              <a:t>VIRGINIA TECH BUSINESS PROCESS IT SECURITY MODELS</a:t>
            </a:r>
          </a:p>
        </p:txBody>
      </p:sp>
      <p:sp>
        <p:nvSpPr>
          <p:cNvPr id="31" name="TextBox 5">
            <a:extLst>
              <a:ext uri="{FF2B5EF4-FFF2-40B4-BE49-F238E27FC236}">
                <a16:creationId xmlns:a16="http://schemas.microsoft.com/office/drawing/2014/main" id="{F7DA6B51-852E-004B-9D8C-B607E557150D}"/>
              </a:ext>
            </a:extLst>
          </p:cNvPr>
          <p:cNvSpPr/>
          <p:nvPr/>
        </p:nvSpPr>
        <p:spPr>
          <a:xfrm>
            <a:off x="882915" y="3972309"/>
            <a:ext cx="3116743" cy="45033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rPr>
              <a:t>Administrative</a:t>
            </a:r>
            <a:endParaRPr kumimoji="0"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endParaRPr>
          </a:p>
        </p:txBody>
      </p:sp>
      <p:grpSp>
        <p:nvGrpSpPr>
          <p:cNvPr id="6" name="Group 5">
            <a:extLst>
              <a:ext uri="{FF2B5EF4-FFF2-40B4-BE49-F238E27FC236}">
                <a16:creationId xmlns:a16="http://schemas.microsoft.com/office/drawing/2014/main" id="{30060D95-472A-A04B-B512-F665298DA327}"/>
              </a:ext>
            </a:extLst>
          </p:cNvPr>
          <p:cNvGrpSpPr/>
          <p:nvPr/>
        </p:nvGrpSpPr>
        <p:grpSpPr>
          <a:xfrm>
            <a:off x="4523926" y="3766791"/>
            <a:ext cx="3130447" cy="2093746"/>
            <a:chOff x="4511562" y="4220143"/>
            <a:chExt cx="3316170" cy="2217964"/>
          </a:xfrm>
        </p:grpSpPr>
        <p:sp>
          <p:nvSpPr>
            <p:cNvPr id="35" name="TextBox 5">
              <a:extLst>
                <a:ext uri="{FF2B5EF4-FFF2-40B4-BE49-F238E27FC236}">
                  <a16:creationId xmlns:a16="http://schemas.microsoft.com/office/drawing/2014/main" id="{BF208A79-CCA6-5A43-8E9C-BCE65019C006}"/>
                </a:ext>
              </a:extLst>
            </p:cNvPr>
            <p:cNvSpPr/>
            <p:nvPr/>
          </p:nvSpPr>
          <p:spPr>
            <a:xfrm>
              <a:off x="4511562" y="4220143"/>
              <a:ext cx="3301653" cy="86177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rPr>
                <a:t>Academic / Instructional</a:t>
              </a:r>
              <a:endParaRPr kumimoji="0"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endParaRPr>
            </a:p>
          </p:txBody>
        </p:sp>
        <p:sp>
          <p:nvSpPr>
            <p:cNvPr id="36" name="TextBox 20">
              <a:extLst>
                <a:ext uri="{FF2B5EF4-FFF2-40B4-BE49-F238E27FC236}">
                  <a16:creationId xmlns:a16="http://schemas.microsoft.com/office/drawing/2014/main" id="{7E45CF5C-C784-8E48-B1E2-E4D9630AB833}"/>
                </a:ext>
              </a:extLst>
            </p:cNvPr>
            <p:cNvSpPr/>
            <p:nvPr/>
          </p:nvSpPr>
          <p:spPr>
            <a:xfrm>
              <a:off x="4526078" y="5185584"/>
              <a:ext cx="3301654" cy="125252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585C5E"/>
                  </a:solidFill>
                  <a:latin typeface="Crimson Text Roman"/>
                  <a:ea typeface="Crimson Text Roman"/>
                  <a:cs typeface="Crimson Text Roman"/>
                  <a:sym typeface="Crimson Text Roman"/>
                </a:defRPr>
              </a:lvl1pPr>
            </a:lstStyle>
            <a:p>
              <a:pPr marL="384770" marR="0" lvl="0" indent="-342900" algn="l" defTabSz="914400" rtl="0" eaLnBrk="1" fontAlgn="auto" latinLnBrk="0" hangingPunct="1">
                <a:lnSpc>
                  <a:spcPct val="100000"/>
                </a:lnSpc>
                <a:spcBef>
                  <a:spcPts val="1312"/>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85C5E"/>
                  </a:solidFill>
                  <a:effectLst/>
                  <a:uLnTx/>
                  <a:uFillTx/>
                  <a:latin typeface="Arial"/>
                  <a:cs typeface="Arial"/>
                  <a:sym typeface="Crimson Text Roman"/>
                </a:rPr>
                <a:t>Process that supports teaching/learning</a:t>
              </a:r>
            </a:p>
            <a:p>
              <a:pPr marL="384770" marR="0" lvl="0" indent="-342900" algn="l" defTabSz="914400" rtl="0" eaLnBrk="1" fontAlgn="auto" latinLnBrk="0" hangingPunct="1">
                <a:lnSpc>
                  <a:spcPct val="100000"/>
                </a:lnSpc>
                <a:spcBef>
                  <a:spcPts val="1312"/>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85C5E"/>
                  </a:solidFill>
                  <a:effectLst/>
                  <a:uLnTx/>
                  <a:uFillTx/>
                  <a:latin typeface="Arial"/>
                  <a:cs typeface="Arial"/>
                  <a:sym typeface="Crimson Text Roman"/>
                </a:rPr>
                <a:t>Security: </a:t>
              </a:r>
              <a:r>
                <a:rPr kumimoji="0" lang="en-US" sz="2000" b="1" i="0" u="none" strike="noStrike" kern="1200" cap="none" spc="0" normalizeH="0" baseline="0" noProof="0">
                  <a:ln>
                    <a:noFill/>
                  </a:ln>
                  <a:solidFill>
                    <a:srgbClr val="585C5E"/>
                  </a:solidFill>
                  <a:effectLst/>
                  <a:uLnTx/>
                  <a:uFillTx/>
                  <a:latin typeface="Arial"/>
                  <a:cs typeface="Arial"/>
                  <a:sym typeface="Crimson Text Roman"/>
                </a:rPr>
                <a:t>ISP*</a:t>
              </a:r>
            </a:p>
          </p:txBody>
        </p:sp>
      </p:grpSp>
      <p:grpSp>
        <p:nvGrpSpPr>
          <p:cNvPr id="8" name="Group 7">
            <a:extLst>
              <a:ext uri="{FF2B5EF4-FFF2-40B4-BE49-F238E27FC236}">
                <a16:creationId xmlns:a16="http://schemas.microsoft.com/office/drawing/2014/main" id="{51BC4FB1-EE59-6147-9FF5-12B53DF87350}"/>
              </a:ext>
            </a:extLst>
          </p:cNvPr>
          <p:cNvGrpSpPr/>
          <p:nvPr/>
        </p:nvGrpSpPr>
        <p:grpSpPr>
          <a:xfrm>
            <a:off x="8171471" y="3972306"/>
            <a:ext cx="3137616" cy="1847144"/>
            <a:chOff x="8386600" y="4377724"/>
            <a:chExt cx="3323764" cy="1956733"/>
          </a:xfrm>
        </p:grpSpPr>
        <p:sp>
          <p:nvSpPr>
            <p:cNvPr id="37" name="TextBox 5">
              <a:extLst>
                <a:ext uri="{FF2B5EF4-FFF2-40B4-BE49-F238E27FC236}">
                  <a16:creationId xmlns:a16="http://schemas.microsoft.com/office/drawing/2014/main" id="{FEDD24C0-61F4-8B43-80C3-2DBBFDE7E596}"/>
                </a:ext>
              </a:extLst>
            </p:cNvPr>
            <p:cNvSpPr/>
            <p:nvPr/>
          </p:nvSpPr>
          <p:spPr>
            <a:xfrm>
              <a:off x="8386600" y="4377724"/>
              <a:ext cx="3301653" cy="4770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rPr>
                <a:t>Research</a:t>
              </a:r>
              <a:endParaRPr kumimoji="0"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endParaRPr>
            </a:p>
          </p:txBody>
        </p:sp>
        <p:sp>
          <p:nvSpPr>
            <p:cNvPr id="38" name="TextBox 20">
              <a:extLst>
                <a:ext uri="{FF2B5EF4-FFF2-40B4-BE49-F238E27FC236}">
                  <a16:creationId xmlns:a16="http://schemas.microsoft.com/office/drawing/2014/main" id="{8E7CA503-7CC5-874F-94C5-7368DA4A8928}"/>
                </a:ext>
              </a:extLst>
            </p:cNvPr>
            <p:cNvSpPr/>
            <p:nvPr/>
          </p:nvSpPr>
          <p:spPr>
            <a:xfrm>
              <a:off x="8408710" y="5081934"/>
              <a:ext cx="3301654" cy="125252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585C5E"/>
                  </a:solidFill>
                  <a:latin typeface="Crimson Text Roman"/>
                  <a:ea typeface="Crimson Text Roman"/>
                  <a:cs typeface="Crimson Text Roman"/>
                  <a:sym typeface="Crimson Text Roman"/>
                </a:defRPr>
              </a:lvl1pPr>
            </a:lstStyle>
            <a:p>
              <a:pPr marL="451937" marR="0" lvl="0" indent="-342900" algn="l" defTabSz="914400" rtl="0" eaLnBrk="1" fontAlgn="auto" latinLnBrk="0" hangingPunct="1">
                <a:lnSpc>
                  <a:spcPct val="100000"/>
                </a:lnSpc>
                <a:spcBef>
                  <a:spcPts val="1312"/>
                </a:spcBef>
                <a:spcAft>
                  <a:spcPts val="0"/>
                </a:spcAft>
                <a:buClrTx/>
                <a:buSzTx/>
                <a:buFont typeface="Arial" panose="020B0604020202020204" pitchFamily="34" charset="0"/>
                <a:buChar char="•"/>
                <a:tabLst/>
                <a:defRPr/>
              </a:pPr>
              <a:r>
                <a:rPr kumimoji="0" lang="en-US" sz="2000" b="0" i="0" u="none" strike="noStrike" kern="1200" cap="none" spc="14" normalizeH="0" baseline="0" noProof="0">
                  <a:ln>
                    <a:noFill/>
                  </a:ln>
                  <a:solidFill>
                    <a:srgbClr val="575B5D"/>
                  </a:solidFill>
                  <a:effectLst/>
                  <a:uLnTx/>
                  <a:uFillTx/>
                  <a:latin typeface="Arial"/>
                  <a:cs typeface="Arial"/>
                  <a:sym typeface="Crimson Text Roman"/>
                </a:rPr>
                <a:t>Process that supports VT Research</a:t>
              </a:r>
            </a:p>
            <a:p>
              <a:pPr marL="451937" marR="0" lvl="0" indent="-342900" algn="l" defTabSz="914400" rtl="0" eaLnBrk="1" fontAlgn="auto" latinLnBrk="0" hangingPunct="1">
                <a:lnSpc>
                  <a:spcPct val="100000"/>
                </a:lnSpc>
                <a:spcBef>
                  <a:spcPts val="1312"/>
                </a:spcBef>
                <a:spcAft>
                  <a:spcPts val="0"/>
                </a:spcAft>
                <a:buClrTx/>
                <a:buSzTx/>
                <a:buFont typeface="Arial" panose="020B0604020202020204" pitchFamily="34" charset="0"/>
                <a:buChar char="•"/>
                <a:tabLst/>
                <a:defRPr/>
              </a:pPr>
              <a:r>
                <a:rPr kumimoji="0" lang="en-US" sz="2000" b="0" i="0" u="none" strike="noStrike" kern="1200" cap="none" spc="14" normalizeH="0" baseline="0" noProof="0">
                  <a:ln>
                    <a:noFill/>
                  </a:ln>
                  <a:solidFill>
                    <a:srgbClr val="575B5D"/>
                  </a:solidFill>
                  <a:effectLst/>
                  <a:uLnTx/>
                  <a:uFillTx/>
                  <a:latin typeface="Arial"/>
                  <a:cs typeface="Arial"/>
                  <a:sym typeface="Crimson Text Roman"/>
                </a:rPr>
                <a:t>Security: </a:t>
              </a:r>
              <a:r>
                <a:rPr kumimoji="0" lang="en-US" sz="2000" b="1" i="0" u="none" strike="noStrike" kern="1200" cap="none" spc="14" normalizeH="0" baseline="0" noProof="0">
                  <a:ln>
                    <a:noFill/>
                  </a:ln>
                  <a:solidFill>
                    <a:srgbClr val="575B5D"/>
                  </a:solidFill>
                  <a:effectLst/>
                  <a:uLnTx/>
                  <a:uFillTx/>
                  <a:latin typeface="Arial"/>
                  <a:cs typeface="Arial"/>
                  <a:sym typeface="Crimson Text Roman"/>
                </a:rPr>
                <a:t>HYBRID</a:t>
              </a:r>
              <a:endParaRPr kumimoji="0" lang="en-US" sz="2000" b="1" i="0" u="none" strike="noStrike" kern="1200" cap="none" spc="0" normalizeH="0" baseline="0" noProof="0">
                <a:ln>
                  <a:noFill/>
                </a:ln>
                <a:solidFill>
                  <a:srgbClr val="585C5E"/>
                </a:solidFill>
                <a:effectLst/>
                <a:uLnTx/>
                <a:uFillTx/>
                <a:latin typeface="Arial"/>
                <a:cs typeface="Arial"/>
                <a:sym typeface="Crimson Text Roman"/>
              </a:endParaRPr>
            </a:p>
          </p:txBody>
        </p:sp>
      </p:grpSp>
      <p:grpSp>
        <p:nvGrpSpPr>
          <p:cNvPr id="2" name="Group 1">
            <a:extLst>
              <a:ext uri="{FF2B5EF4-FFF2-40B4-BE49-F238E27FC236}">
                <a16:creationId xmlns:a16="http://schemas.microsoft.com/office/drawing/2014/main" id="{33882682-472C-D041-A661-F45BB24AB934}"/>
              </a:ext>
            </a:extLst>
          </p:cNvPr>
          <p:cNvGrpSpPr/>
          <p:nvPr/>
        </p:nvGrpSpPr>
        <p:grpSpPr>
          <a:xfrm>
            <a:off x="1658594" y="1963113"/>
            <a:ext cx="8874814" cy="1773714"/>
            <a:chOff x="1202653" y="2275658"/>
            <a:chExt cx="9850622" cy="1968739"/>
          </a:xfrm>
        </p:grpSpPr>
        <p:grpSp>
          <p:nvGrpSpPr>
            <p:cNvPr id="48" name="Group 47">
              <a:extLst>
                <a:ext uri="{FF2B5EF4-FFF2-40B4-BE49-F238E27FC236}">
                  <a16:creationId xmlns:a16="http://schemas.microsoft.com/office/drawing/2014/main" id="{CD4D8CFC-1F69-5F40-AC4A-030ECB3ABB70}"/>
                </a:ext>
              </a:extLst>
            </p:cNvPr>
            <p:cNvGrpSpPr/>
            <p:nvPr/>
          </p:nvGrpSpPr>
          <p:grpSpPr>
            <a:xfrm>
              <a:off x="1202653" y="2275658"/>
              <a:ext cx="1969461" cy="1964937"/>
              <a:chOff x="1750228" y="3174384"/>
              <a:chExt cx="1670673" cy="1666835"/>
            </a:xfrm>
          </p:grpSpPr>
          <p:sp>
            <p:nvSpPr>
              <p:cNvPr id="49" name="object 4">
                <a:extLst>
                  <a:ext uri="{FF2B5EF4-FFF2-40B4-BE49-F238E27FC236}">
                    <a16:creationId xmlns:a16="http://schemas.microsoft.com/office/drawing/2014/main" id="{52D4EDD8-EAC9-7940-B555-3A616F919311}"/>
                  </a:ext>
                </a:extLst>
              </p:cNvPr>
              <p:cNvSpPr/>
              <p:nvPr/>
            </p:nvSpPr>
            <p:spPr>
              <a:xfrm>
                <a:off x="1871655" y="3287436"/>
                <a:ext cx="1436715" cy="1441078"/>
              </a:xfrm>
              <a:custGeom>
                <a:avLst/>
                <a:gdLst/>
                <a:ahLst/>
                <a:cxnLst/>
                <a:rect l="l" t="t" r="r" b="b"/>
                <a:pathLst>
                  <a:path w="1045844" h="1049020">
                    <a:moveTo>
                      <a:pt x="521207" y="0"/>
                    </a:moveTo>
                    <a:lnTo>
                      <a:pt x="478230" y="1737"/>
                    </a:lnTo>
                    <a:lnTo>
                      <a:pt x="436251" y="6861"/>
                    </a:lnTo>
                    <a:lnTo>
                      <a:pt x="395401" y="15235"/>
                    </a:lnTo>
                    <a:lnTo>
                      <a:pt x="355811" y="26724"/>
                    </a:lnTo>
                    <a:lnTo>
                      <a:pt x="317611" y="41195"/>
                    </a:lnTo>
                    <a:lnTo>
                      <a:pt x="280931" y="58512"/>
                    </a:lnTo>
                    <a:lnTo>
                      <a:pt x="245901" y="78540"/>
                    </a:lnTo>
                    <a:lnTo>
                      <a:pt x="212652" y="101144"/>
                    </a:lnTo>
                    <a:lnTo>
                      <a:pt x="181315" y="126190"/>
                    </a:lnTo>
                    <a:lnTo>
                      <a:pt x="152019" y="153542"/>
                    </a:lnTo>
                    <a:lnTo>
                      <a:pt x="124894" y="183067"/>
                    </a:lnTo>
                    <a:lnTo>
                      <a:pt x="100071" y="214627"/>
                    </a:lnTo>
                    <a:lnTo>
                      <a:pt x="77681" y="248090"/>
                    </a:lnTo>
                    <a:lnTo>
                      <a:pt x="57854" y="283320"/>
                    </a:lnTo>
                    <a:lnTo>
                      <a:pt x="40719" y="320182"/>
                    </a:lnTo>
                    <a:lnTo>
                      <a:pt x="26407" y="358542"/>
                    </a:lnTo>
                    <a:lnTo>
                      <a:pt x="15049" y="398264"/>
                    </a:lnTo>
                    <a:lnTo>
                      <a:pt x="6775" y="439213"/>
                    </a:lnTo>
                    <a:lnTo>
                      <a:pt x="1715" y="481255"/>
                    </a:lnTo>
                    <a:lnTo>
                      <a:pt x="0" y="524255"/>
                    </a:lnTo>
                    <a:lnTo>
                      <a:pt x="1715" y="567256"/>
                    </a:lnTo>
                    <a:lnTo>
                      <a:pt x="6775" y="609298"/>
                    </a:lnTo>
                    <a:lnTo>
                      <a:pt x="15049" y="650247"/>
                    </a:lnTo>
                    <a:lnTo>
                      <a:pt x="26407" y="689969"/>
                    </a:lnTo>
                    <a:lnTo>
                      <a:pt x="40719" y="728329"/>
                    </a:lnTo>
                    <a:lnTo>
                      <a:pt x="57854" y="765191"/>
                    </a:lnTo>
                    <a:lnTo>
                      <a:pt x="77681" y="800421"/>
                    </a:lnTo>
                    <a:lnTo>
                      <a:pt x="100071" y="833884"/>
                    </a:lnTo>
                    <a:lnTo>
                      <a:pt x="124894" y="865444"/>
                    </a:lnTo>
                    <a:lnTo>
                      <a:pt x="152019" y="894968"/>
                    </a:lnTo>
                    <a:lnTo>
                      <a:pt x="181315" y="922321"/>
                    </a:lnTo>
                    <a:lnTo>
                      <a:pt x="212652" y="947367"/>
                    </a:lnTo>
                    <a:lnTo>
                      <a:pt x="245901" y="969971"/>
                    </a:lnTo>
                    <a:lnTo>
                      <a:pt x="280931" y="989999"/>
                    </a:lnTo>
                    <a:lnTo>
                      <a:pt x="317611" y="1007316"/>
                    </a:lnTo>
                    <a:lnTo>
                      <a:pt x="355811" y="1021787"/>
                    </a:lnTo>
                    <a:lnTo>
                      <a:pt x="395401" y="1033276"/>
                    </a:lnTo>
                    <a:lnTo>
                      <a:pt x="436251" y="1041650"/>
                    </a:lnTo>
                    <a:lnTo>
                      <a:pt x="478230" y="1046774"/>
                    </a:lnTo>
                    <a:lnTo>
                      <a:pt x="521207" y="1048512"/>
                    </a:lnTo>
                    <a:lnTo>
                      <a:pt x="564208" y="1046774"/>
                    </a:lnTo>
                    <a:lnTo>
                      <a:pt x="606250" y="1041650"/>
                    </a:lnTo>
                    <a:lnTo>
                      <a:pt x="647199" y="1033276"/>
                    </a:lnTo>
                    <a:lnTo>
                      <a:pt x="686921" y="1021787"/>
                    </a:lnTo>
                    <a:lnTo>
                      <a:pt x="725281" y="1007316"/>
                    </a:lnTo>
                    <a:lnTo>
                      <a:pt x="762143" y="989999"/>
                    </a:lnTo>
                    <a:lnTo>
                      <a:pt x="797373" y="969971"/>
                    </a:lnTo>
                    <a:lnTo>
                      <a:pt x="830836" y="947367"/>
                    </a:lnTo>
                    <a:lnTo>
                      <a:pt x="862396" y="922321"/>
                    </a:lnTo>
                    <a:lnTo>
                      <a:pt x="891920" y="894968"/>
                    </a:lnTo>
                    <a:lnTo>
                      <a:pt x="919273" y="865444"/>
                    </a:lnTo>
                    <a:lnTo>
                      <a:pt x="944319" y="833884"/>
                    </a:lnTo>
                    <a:lnTo>
                      <a:pt x="966923" y="800421"/>
                    </a:lnTo>
                    <a:lnTo>
                      <a:pt x="986951" y="765191"/>
                    </a:lnTo>
                    <a:lnTo>
                      <a:pt x="1004268" y="728329"/>
                    </a:lnTo>
                    <a:lnTo>
                      <a:pt x="1018739" y="689969"/>
                    </a:lnTo>
                    <a:lnTo>
                      <a:pt x="1030228" y="650247"/>
                    </a:lnTo>
                    <a:lnTo>
                      <a:pt x="1038602" y="609298"/>
                    </a:lnTo>
                    <a:lnTo>
                      <a:pt x="1043726" y="567256"/>
                    </a:lnTo>
                    <a:lnTo>
                      <a:pt x="1045463" y="524255"/>
                    </a:lnTo>
                    <a:lnTo>
                      <a:pt x="1043726" y="481255"/>
                    </a:lnTo>
                    <a:lnTo>
                      <a:pt x="1038602" y="439213"/>
                    </a:lnTo>
                    <a:lnTo>
                      <a:pt x="1030228" y="398264"/>
                    </a:lnTo>
                    <a:lnTo>
                      <a:pt x="1018739" y="358542"/>
                    </a:lnTo>
                    <a:lnTo>
                      <a:pt x="1004268" y="320182"/>
                    </a:lnTo>
                    <a:lnTo>
                      <a:pt x="986951" y="283320"/>
                    </a:lnTo>
                    <a:lnTo>
                      <a:pt x="966923" y="248090"/>
                    </a:lnTo>
                    <a:lnTo>
                      <a:pt x="944319" y="214627"/>
                    </a:lnTo>
                    <a:lnTo>
                      <a:pt x="919273" y="183067"/>
                    </a:lnTo>
                    <a:lnTo>
                      <a:pt x="891920" y="153542"/>
                    </a:lnTo>
                    <a:lnTo>
                      <a:pt x="862396" y="126190"/>
                    </a:lnTo>
                    <a:lnTo>
                      <a:pt x="830836" y="101144"/>
                    </a:lnTo>
                    <a:lnTo>
                      <a:pt x="797373" y="78540"/>
                    </a:lnTo>
                    <a:lnTo>
                      <a:pt x="762143" y="58512"/>
                    </a:lnTo>
                    <a:lnTo>
                      <a:pt x="725281" y="41195"/>
                    </a:lnTo>
                    <a:lnTo>
                      <a:pt x="686921" y="26724"/>
                    </a:lnTo>
                    <a:lnTo>
                      <a:pt x="647199" y="15235"/>
                    </a:lnTo>
                    <a:lnTo>
                      <a:pt x="606250" y="6861"/>
                    </a:lnTo>
                    <a:lnTo>
                      <a:pt x="564208" y="1737"/>
                    </a:lnTo>
                    <a:lnTo>
                      <a:pt x="521207" y="0"/>
                    </a:lnTo>
                    <a:close/>
                  </a:path>
                </a:pathLst>
              </a:custGeom>
              <a:solidFill>
                <a:srgbClr val="DADA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bject 5">
                <a:extLst>
                  <a:ext uri="{FF2B5EF4-FFF2-40B4-BE49-F238E27FC236}">
                    <a16:creationId xmlns:a16="http://schemas.microsoft.com/office/drawing/2014/main" id="{4A636513-015C-0644-9CDC-02A96AE6324E}"/>
                  </a:ext>
                </a:extLst>
              </p:cNvPr>
              <p:cNvSpPr/>
              <p:nvPr/>
            </p:nvSpPr>
            <p:spPr>
              <a:xfrm>
                <a:off x="1750228" y="3513544"/>
                <a:ext cx="176209" cy="536479"/>
              </a:xfrm>
              <a:custGeom>
                <a:avLst/>
                <a:gdLst/>
                <a:ahLst/>
                <a:cxnLst/>
                <a:rect l="l" t="t" r="r" b="b"/>
                <a:pathLst>
                  <a:path w="128269" h="390525">
                    <a:moveTo>
                      <a:pt x="9144" y="359663"/>
                    </a:moveTo>
                    <a:lnTo>
                      <a:pt x="0" y="359663"/>
                    </a:lnTo>
                    <a:lnTo>
                      <a:pt x="0" y="390144"/>
                    </a:lnTo>
                    <a:lnTo>
                      <a:pt x="9144" y="390144"/>
                    </a:lnTo>
                    <a:lnTo>
                      <a:pt x="9144" y="359663"/>
                    </a:lnTo>
                    <a:close/>
                  </a:path>
                  <a:path w="128269" h="390525">
                    <a:moveTo>
                      <a:pt x="9144" y="304800"/>
                    </a:moveTo>
                    <a:lnTo>
                      <a:pt x="3048" y="304800"/>
                    </a:lnTo>
                    <a:lnTo>
                      <a:pt x="0" y="329184"/>
                    </a:lnTo>
                    <a:lnTo>
                      <a:pt x="0" y="335280"/>
                    </a:lnTo>
                    <a:lnTo>
                      <a:pt x="9144" y="335280"/>
                    </a:lnTo>
                    <a:lnTo>
                      <a:pt x="9144" y="304800"/>
                    </a:lnTo>
                    <a:close/>
                  </a:path>
                  <a:path w="128269" h="390525">
                    <a:moveTo>
                      <a:pt x="18288" y="249936"/>
                    </a:moveTo>
                    <a:lnTo>
                      <a:pt x="9144" y="249936"/>
                    </a:lnTo>
                    <a:lnTo>
                      <a:pt x="6096" y="268224"/>
                    </a:lnTo>
                    <a:lnTo>
                      <a:pt x="6096" y="280416"/>
                    </a:lnTo>
                    <a:lnTo>
                      <a:pt x="12192" y="283463"/>
                    </a:lnTo>
                    <a:lnTo>
                      <a:pt x="15240" y="268224"/>
                    </a:lnTo>
                    <a:lnTo>
                      <a:pt x="18288" y="249936"/>
                    </a:lnTo>
                    <a:close/>
                  </a:path>
                  <a:path w="128269" h="390525">
                    <a:moveTo>
                      <a:pt x="24384" y="195072"/>
                    </a:moveTo>
                    <a:lnTo>
                      <a:pt x="18288" y="207263"/>
                    </a:lnTo>
                    <a:lnTo>
                      <a:pt x="15240" y="225551"/>
                    </a:lnTo>
                    <a:lnTo>
                      <a:pt x="21336" y="228600"/>
                    </a:lnTo>
                    <a:lnTo>
                      <a:pt x="27432" y="210312"/>
                    </a:lnTo>
                    <a:lnTo>
                      <a:pt x="30480" y="198120"/>
                    </a:lnTo>
                    <a:lnTo>
                      <a:pt x="24384" y="195072"/>
                    </a:lnTo>
                    <a:close/>
                  </a:path>
                  <a:path w="128269" h="390525">
                    <a:moveTo>
                      <a:pt x="39624" y="143256"/>
                    </a:moveTo>
                    <a:lnTo>
                      <a:pt x="36576" y="152400"/>
                    </a:lnTo>
                    <a:lnTo>
                      <a:pt x="30480" y="173736"/>
                    </a:lnTo>
                    <a:lnTo>
                      <a:pt x="36576" y="176784"/>
                    </a:lnTo>
                    <a:lnTo>
                      <a:pt x="45720" y="155448"/>
                    </a:lnTo>
                    <a:lnTo>
                      <a:pt x="48768" y="146304"/>
                    </a:lnTo>
                    <a:lnTo>
                      <a:pt x="39624" y="143256"/>
                    </a:lnTo>
                    <a:close/>
                  </a:path>
                  <a:path w="128269" h="390525">
                    <a:moveTo>
                      <a:pt x="60960" y="91439"/>
                    </a:moveTo>
                    <a:lnTo>
                      <a:pt x="60960" y="97536"/>
                    </a:lnTo>
                    <a:lnTo>
                      <a:pt x="48768" y="121920"/>
                    </a:lnTo>
                    <a:lnTo>
                      <a:pt x="54864" y="124968"/>
                    </a:lnTo>
                    <a:lnTo>
                      <a:pt x="67056" y="100584"/>
                    </a:lnTo>
                    <a:lnTo>
                      <a:pt x="70104" y="97536"/>
                    </a:lnTo>
                    <a:lnTo>
                      <a:pt x="60960" y="91439"/>
                    </a:lnTo>
                    <a:close/>
                  </a:path>
                  <a:path w="128269" h="390525">
                    <a:moveTo>
                      <a:pt x="88392" y="42672"/>
                    </a:moveTo>
                    <a:lnTo>
                      <a:pt x="88392" y="45720"/>
                    </a:lnTo>
                    <a:lnTo>
                      <a:pt x="73152" y="70104"/>
                    </a:lnTo>
                    <a:lnTo>
                      <a:pt x="73152" y="73151"/>
                    </a:lnTo>
                    <a:lnTo>
                      <a:pt x="79248" y="76200"/>
                    </a:lnTo>
                    <a:lnTo>
                      <a:pt x="79248" y="73151"/>
                    </a:lnTo>
                    <a:lnTo>
                      <a:pt x="80941" y="73151"/>
                    </a:lnTo>
                    <a:lnTo>
                      <a:pt x="94488" y="48768"/>
                    </a:lnTo>
                    <a:lnTo>
                      <a:pt x="88392" y="42672"/>
                    </a:lnTo>
                    <a:close/>
                  </a:path>
                  <a:path w="128269" h="390525">
                    <a:moveTo>
                      <a:pt x="80941" y="73151"/>
                    </a:moveTo>
                    <a:lnTo>
                      <a:pt x="79248" y="73151"/>
                    </a:lnTo>
                    <a:lnTo>
                      <a:pt x="79248" y="76200"/>
                    </a:lnTo>
                    <a:lnTo>
                      <a:pt x="80941" y="73151"/>
                    </a:lnTo>
                    <a:close/>
                  </a:path>
                  <a:path w="128269" h="390525">
                    <a:moveTo>
                      <a:pt x="121920" y="0"/>
                    </a:moveTo>
                    <a:lnTo>
                      <a:pt x="103632" y="21336"/>
                    </a:lnTo>
                    <a:lnTo>
                      <a:pt x="100584" y="24384"/>
                    </a:lnTo>
                    <a:lnTo>
                      <a:pt x="109728" y="27432"/>
                    </a:lnTo>
                    <a:lnTo>
                      <a:pt x="109728" y="24384"/>
                    </a:lnTo>
                    <a:lnTo>
                      <a:pt x="128016" y="3048"/>
                    </a:lnTo>
                    <a:lnTo>
                      <a:pt x="121920"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bject 6">
                <a:extLst>
                  <a:ext uri="{FF2B5EF4-FFF2-40B4-BE49-F238E27FC236}">
                    <a16:creationId xmlns:a16="http://schemas.microsoft.com/office/drawing/2014/main" id="{05E89860-1277-5D45-9C0C-111D37D205EC}"/>
                  </a:ext>
                </a:extLst>
              </p:cNvPr>
              <p:cNvSpPr/>
              <p:nvPr/>
            </p:nvSpPr>
            <p:spPr>
              <a:xfrm>
                <a:off x="1934463" y="3191133"/>
                <a:ext cx="485884" cy="301824"/>
              </a:xfrm>
              <a:custGeom>
                <a:avLst/>
                <a:gdLst/>
                <a:ahLst/>
                <a:cxnLst/>
                <a:rect l="l" t="t" r="r" b="b"/>
                <a:pathLst>
                  <a:path w="353694" h="219710">
                    <a:moveTo>
                      <a:pt x="21336" y="192023"/>
                    </a:moveTo>
                    <a:lnTo>
                      <a:pt x="0" y="213359"/>
                    </a:lnTo>
                    <a:lnTo>
                      <a:pt x="6096" y="219455"/>
                    </a:lnTo>
                    <a:lnTo>
                      <a:pt x="12192" y="213359"/>
                    </a:lnTo>
                    <a:lnTo>
                      <a:pt x="27432" y="195071"/>
                    </a:lnTo>
                    <a:lnTo>
                      <a:pt x="21336" y="192023"/>
                    </a:lnTo>
                    <a:close/>
                  </a:path>
                  <a:path w="353694" h="219710">
                    <a:moveTo>
                      <a:pt x="60960" y="152400"/>
                    </a:moveTo>
                    <a:lnTo>
                      <a:pt x="42671" y="164591"/>
                    </a:lnTo>
                    <a:lnTo>
                      <a:pt x="36576" y="173735"/>
                    </a:lnTo>
                    <a:lnTo>
                      <a:pt x="42671" y="179831"/>
                    </a:lnTo>
                    <a:lnTo>
                      <a:pt x="48768" y="170687"/>
                    </a:lnTo>
                    <a:lnTo>
                      <a:pt x="64008" y="155447"/>
                    </a:lnTo>
                    <a:lnTo>
                      <a:pt x="60960" y="152400"/>
                    </a:lnTo>
                    <a:close/>
                  </a:path>
                  <a:path w="353694" h="219710">
                    <a:moveTo>
                      <a:pt x="103632" y="115823"/>
                    </a:moveTo>
                    <a:lnTo>
                      <a:pt x="88392" y="124967"/>
                    </a:lnTo>
                    <a:lnTo>
                      <a:pt x="76200" y="134112"/>
                    </a:lnTo>
                    <a:lnTo>
                      <a:pt x="82296" y="140207"/>
                    </a:lnTo>
                    <a:lnTo>
                      <a:pt x="91440" y="131063"/>
                    </a:lnTo>
                    <a:lnTo>
                      <a:pt x="95250" y="131063"/>
                    </a:lnTo>
                    <a:lnTo>
                      <a:pt x="106680" y="121919"/>
                    </a:lnTo>
                    <a:lnTo>
                      <a:pt x="103632" y="115823"/>
                    </a:lnTo>
                    <a:close/>
                  </a:path>
                  <a:path w="353694" h="219710">
                    <a:moveTo>
                      <a:pt x="95250" y="131063"/>
                    </a:moveTo>
                    <a:lnTo>
                      <a:pt x="91440" y="131063"/>
                    </a:lnTo>
                    <a:lnTo>
                      <a:pt x="91440" y="134112"/>
                    </a:lnTo>
                    <a:lnTo>
                      <a:pt x="95250" y="131063"/>
                    </a:lnTo>
                    <a:close/>
                  </a:path>
                  <a:path w="353694" h="219710">
                    <a:moveTo>
                      <a:pt x="146304" y="82295"/>
                    </a:moveTo>
                    <a:lnTo>
                      <a:pt x="121920" y="100583"/>
                    </a:lnTo>
                    <a:lnTo>
                      <a:pt x="124968" y="106679"/>
                    </a:lnTo>
                    <a:lnTo>
                      <a:pt x="137160" y="97535"/>
                    </a:lnTo>
                    <a:lnTo>
                      <a:pt x="152400" y="88391"/>
                    </a:lnTo>
                    <a:lnTo>
                      <a:pt x="146304" y="82295"/>
                    </a:lnTo>
                    <a:close/>
                  </a:path>
                  <a:path w="353694" h="219710">
                    <a:moveTo>
                      <a:pt x="195072" y="54863"/>
                    </a:moveTo>
                    <a:lnTo>
                      <a:pt x="182880" y="60959"/>
                    </a:lnTo>
                    <a:lnTo>
                      <a:pt x="167640" y="70103"/>
                    </a:lnTo>
                    <a:lnTo>
                      <a:pt x="170687" y="76200"/>
                    </a:lnTo>
                    <a:lnTo>
                      <a:pt x="188976" y="67055"/>
                    </a:lnTo>
                    <a:lnTo>
                      <a:pt x="198120" y="60959"/>
                    </a:lnTo>
                    <a:lnTo>
                      <a:pt x="195072" y="54863"/>
                    </a:lnTo>
                    <a:close/>
                  </a:path>
                  <a:path w="353694" h="219710">
                    <a:moveTo>
                      <a:pt x="243840" y="33527"/>
                    </a:moveTo>
                    <a:lnTo>
                      <a:pt x="237744" y="36575"/>
                    </a:lnTo>
                    <a:lnTo>
                      <a:pt x="216408" y="45719"/>
                    </a:lnTo>
                    <a:lnTo>
                      <a:pt x="219456" y="51815"/>
                    </a:lnTo>
                    <a:lnTo>
                      <a:pt x="240792" y="42671"/>
                    </a:lnTo>
                    <a:lnTo>
                      <a:pt x="246887" y="39623"/>
                    </a:lnTo>
                    <a:lnTo>
                      <a:pt x="243840" y="33527"/>
                    </a:lnTo>
                    <a:close/>
                  </a:path>
                  <a:path w="353694" h="219710">
                    <a:moveTo>
                      <a:pt x="298704" y="12191"/>
                    </a:moveTo>
                    <a:lnTo>
                      <a:pt x="292607" y="15239"/>
                    </a:lnTo>
                    <a:lnTo>
                      <a:pt x="268224" y="24383"/>
                    </a:lnTo>
                    <a:lnTo>
                      <a:pt x="271272" y="30479"/>
                    </a:lnTo>
                    <a:lnTo>
                      <a:pt x="295656" y="21335"/>
                    </a:lnTo>
                    <a:lnTo>
                      <a:pt x="298704" y="21335"/>
                    </a:lnTo>
                    <a:lnTo>
                      <a:pt x="298704" y="12191"/>
                    </a:lnTo>
                    <a:close/>
                  </a:path>
                  <a:path w="353694" h="219710">
                    <a:moveTo>
                      <a:pt x="350519" y="0"/>
                    </a:moveTo>
                    <a:lnTo>
                      <a:pt x="323088" y="6095"/>
                    </a:lnTo>
                    <a:lnTo>
                      <a:pt x="320040" y="6095"/>
                    </a:lnTo>
                    <a:lnTo>
                      <a:pt x="323088" y="15239"/>
                    </a:lnTo>
                    <a:lnTo>
                      <a:pt x="353568" y="6095"/>
                    </a:lnTo>
                    <a:lnTo>
                      <a:pt x="350519"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bject 7">
                <a:extLst>
                  <a:ext uri="{FF2B5EF4-FFF2-40B4-BE49-F238E27FC236}">
                    <a16:creationId xmlns:a16="http://schemas.microsoft.com/office/drawing/2014/main" id="{17E50B23-7FE4-7A47-A6ED-DB1871B30065}"/>
                  </a:ext>
                </a:extLst>
              </p:cNvPr>
              <p:cNvSpPr/>
              <p:nvPr/>
            </p:nvSpPr>
            <p:spPr>
              <a:xfrm>
                <a:off x="2449482" y="3174384"/>
                <a:ext cx="553053" cy="122125"/>
              </a:xfrm>
              <a:custGeom>
                <a:avLst/>
                <a:gdLst/>
                <a:ahLst/>
                <a:cxnLst/>
                <a:rect l="l" t="t" r="r" b="b"/>
                <a:pathLst>
                  <a:path w="402589" h="88900">
                    <a:moveTo>
                      <a:pt x="30480" y="3048"/>
                    </a:moveTo>
                    <a:lnTo>
                      <a:pt x="6095" y="6096"/>
                    </a:lnTo>
                    <a:lnTo>
                      <a:pt x="0" y="9144"/>
                    </a:lnTo>
                    <a:lnTo>
                      <a:pt x="0" y="15239"/>
                    </a:lnTo>
                    <a:lnTo>
                      <a:pt x="6095" y="15239"/>
                    </a:lnTo>
                    <a:lnTo>
                      <a:pt x="30480" y="12192"/>
                    </a:lnTo>
                    <a:lnTo>
                      <a:pt x="30480" y="3048"/>
                    </a:lnTo>
                    <a:close/>
                  </a:path>
                  <a:path w="402589" h="88900">
                    <a:moveTo>
                      <a:pt x="85343" y="0"/>
                    </a:moveTo>
                    <a:lnTo>
                      <a:pt x="67056" y="0"/>
                    </a:lnTo>
                    <a:lnTo>
                      <a:pt x="54863" y="3048"/>
                    </a:lnTo>
                    <a:lnTo>
                      <a:pt x="54863" y="9144"/>
                    </a:lnTo>
                    <a:lnTo>
                      <a:pt x="85343" y="9144"/>
                    </a:lnTo>
                    <a:lnTo>
                      <a:pt x="85343" y="0"/>
                    </a:lnTo>
                    <a:close/>
                  </a:path>
                  <a:path w="402589" h="88900">
                    <a:moveTo>
                      <a:pt x="140207" y="0"/>
                    </a:moveTo>
                    <a:lnTo>
                      <a:pt x="109727" y="0"/>
                    </a:lnTo>
                    <a:lnTo>
                      <a:pt x="109727" y="9144"/>
                    </a:lnTo>
                    <a:lnTo>
                      <a:pt x="140207" y="9144"/>
                    </a:lnTo>
                    <a:lnTo>
                      <a:pt x="140207" y="0"/>
                    </a:lnTo>
                    <a:close/>
                  </a:path>
                  <a:path w="402589" h="88900">
                    <a:moveTo>
                      <a:pt x="164592" y="3048"/>
                    </a:moveTo>
                    <a:lnTo>
                      <a:pt x="164592" y="12192"/>
                    </a:lnTo>
                    <a:lnTo>
                      <a:pt x="188975" y="15239"/>
                    </a:lnTo>
                    <a:lnTo>
                      <a:pt x="195071" y="15239"/>
                    </a:lnTo>
                    <a:lnTo>
                      <a:pt x="195071" y="9144"/>
                    </a:lnTo>
                    <a:lnTo>
                      <a:pt x="192024" y="6096"/>
                    </a:lnTo>
                    <a:lnTo>
                      <a:pt x="164592" y="3048"/>
                    </a:lnTo>
                    <a:close/>
                  </a:path>
                  <a:path w="402589" h="88900">
                    <a:moveTo>
                      <a:pt x="219456" y="12192"/>
                    </a:moveTo>
                    <a:lnTo>
                      <a:pt x="219456" y="18287"/>
                    </a:lnTo>
                    <a:lnTo>
                      <a:pt x="249936" y="27432"/>
                    </a:lnTo>
                    <a:lnTo>
                      <a:pt x="249936" y="18287"/>
                    </a:lnTo>
                    <a:lnTo>
                      <a:pt x="219456" y="12192"/>
                    </a:lnTo>
                    <a:close/>
                  </a:path>
                  <a:path w="402589" h="88900">
                    <a:moveTo>
                      <a:pt x="274319" y="24384"/>
                    </a:moveTo>
                    <a:lnTo>
                      <a:pt x="271271" y="33527"/>
                    </a:lnTo>
                    <a:lnTo>
                      <a:pt x="277368" y="33527"/>
                    </a:lnTo>
                    <a:lnTo>
                      <a:pt x="301751" y="42672"/>
                    </a:lnTo>
                    <a:lnTo>
                      <a:pt x="304800" y="36575"/>
                    </a:lnTo>
                    <a:lnTo>
                      <a:pt x="280415" y="27432"/>
                    </a:lnTo>
                    <a:lnTo>
                      <a:pt x="274319" y="24384"/>
                    </a:lnTo>
                    <a:close/>
                  </a:path>
                  <a:path w="402589" h="88900">
                    <a:moveTo>
                      <a:pt x="326136" y="42672"/>
                    </a:moveTo>
                    <a:lnTo>
                      <a:pt x="323088" y="51815"/>
                    </a:lnTo>
                    <a:lnTo>
                      <a:pt x="332231" y="54863"/>
                    </a:lnTo>
                    <a:lnTo>
                      <a:pt x="350519" y="64008"/>
                    </a:lnTo>
                    <a:lnTo>
                      <a:pt x="353568" y="57912"/>
                    </a:lnTo>
                    <a:lnTo>
                      <a:pt x="335280" y="48768"/>
                    </a:lnTo>
                    <a:lnTo>
                      <a:pt x="326136" y="42672"/>
                    </a:lnTo>
                    <a:close/>
                  </a:path>
                  <a:path w="402589" h="88900">
                    <a:moveTo>
                      <a:pt x="374903" y="67056"/>
                    </a:moveTo>
                    <a:lnTo>
                      <a:pt x="371856" y="73151"/>
                    </a:lnTo>
                    <a:lnTo>
                      <a:pt x="384047" y="79248"/>
                    </a:lnTo>
                    <a:lnTo>
                      <a:pt x="399288" y="88392"/>
                    </a:lnTo>
                    <a:lnTo>
                      <a:pt x="402336" y="82296"/>
                    </a:lnTo>
                    <a:lnTo>
                      <a:pt x="387095" y="73151"/>
                    </a:lnTo>
                    <a:lnTo>
                      <a:pt x="374903" y="67056"/>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8">
                <a:extLst>
                  <a:ext uri="{FF2B5EF4-FFF2-40B4-BE49-F238E27FC236}">
                    <a16:creationId xmlns:a16="http://schemas.microsoft.com/office/drawing/2014/main" id="{940DF1E9-637A-5E44-BE55-9F97D8E98F85}"/>
                  </a:ext>
                </a:extLst>
              </p:cNvPr>
              <p:cNvSpPr/>
              <p:nvPr/>
            </p:nvSpPr>
            <p:spPr>
              <a:xfrm>
                <a:off x="3027310" y="3304186"/>
                <a:ext cx="352419" cy="448374"/>
              </a:xfrm>
              <a:custGeom>
                <a:avLst/>
                <a:gdLst/>
                <a:ahLst/>
                <a:cxnLst/>
                <a:rect l="l" t="t" r="r" b="b"/>
                <a:pathLst>
                  <a:path w="256539" h="326389">
                    <a:moveTo>
                      <a:pt x="3047" y="0"/>
                    </a:moveTo>
                    <a:lnTo>
                      <a:pt x="0" y="6096"/>
                    </a:lnTo>
                    <a:lnTo>
                      <a:pt x="24383" y="24384"/>
                    </a:lnTo>
                    <a:lnTo>
                      <a:pt x="30479" y="18287"/>
                    </a:lnTo>
                    <a:lnTo>
                      <a:pt x="18287" y="9144"/>
                    </a:lnTo>
                    <a:lnTo>
                      <a:pt x="3047" y="0"/>
                    </a:lnTo>
                    <a:close/>
                  </a:path>
                  <a:path w="256539" h="326389">
                    <a:moveTo>
                      <a:pt x="70103" y="48768"/>
                    </a:moveTo>
                    <a:lnTo>
                      <a:pt x="57912" y="48768"/>
                    </a:lnTo>
                    <a:lnTo>
                      <a:pt x="67056" y="57912"/>
                    </a:lnTo>
                    <a:lnTo>
                      <a:pt x="73151" y="51816"/>
                    </a:lnTo>
                    <a:lnTo>
                      <a:pt x="70103" y="48768"/>
                    </a:lnTo>
                    <a:close/>
                  </a:path>
                  <a:path w="256539" h="326389">
                    <a:moveTo>
                      <a:pt x="48768" y="33527"/>
                    </a:moveTo>
                    <a:lnTo>
                      <a:pt x="42671" y="39624"/>
                    </a:lnTo>
                    <a:lnTo>
                      <a:pt x="57912" y="51816"/>
                    </a:lnTo>
                    <a:lnTo>
                      <a:pt x="57912" y="48768"/>
                    </a:lnTo>
                    <a:lnTo>
                      <a:pt x="70103" y="48768"/>
                    </a:lnTo>
                    <a:lnTo>
                      <a:pt x="64007" y="42672"/>
                    </a:lnTo>
                    <a:lnTo>
                      <a:pt x="48768" y="33527"/>
                    </a:lnTo>
                    <a:close/>
                  </a:path>
                  <a:path w="256539" h="326389">
                    <a:moveTo>
                      <a:pt x="91439" y="67056"/>
                    </a:moveTo>
                    <a:lnTo>
                      <a:pt x="85343" y="73151"/>
                    </a:lnTo>
                    <a:lnTo>
                      <a:pt x="106679" y="94487"/>
                    </a:lnTo>
                    <a:lnTo>
                      <a:pt x="112775" y="88392"/>
                    </a:lnTo>
                    <a:lnTo>
                      <a:pt x="91439" y="67056"/>
                    </a:lnTo>
                    <a:close/>
                  </a:path>
                  <a:path w="256539" h="326389">
                    <a:moveTo>
                      <a:pt x="128015" y="106680"/>
                    </a:moveTo>
                    <a:lnTo>
                      <a:pt x="124968" y="112775"/>
                    </a:lnTo>
                    <a:lnTo>
                      <a:pt x="140207" y="131063"/>
                    </a:lnTo>
                    <a:lnTo>
                      <a:pt x="143256" y="137160"/>
                    </a:lnTo>
                    <a:lnTo>
                      <a:pt x="149351" y="131063"/>
                    </a:lnTo>
                    <a:lnTo>
                      <a:pt x="146303" y="124968"/>
                    </a:lnTo>
                    <a:lnTo>
                      <a:pt x="128015" y="106680"/>
                    </a:lnTo>
                    <a:close/>
                  </a:path>
                  <a:path w="256539" h="326389">
                    <a:moveTo>
                      <a:pt x="164591" y="149351"/>
                    </a:moveTo>
                    <a:lnTo>
                      <a:pt x="158495" y="155448"/>
                    </a:lnTo>
                    <a:lnTo>
                      <a:pt x="173735" y="176784"/>
                    </a:lnTo>
                    <a:lnTo>
                      <a:pt x="176783" y="179832"/>
                    </a:lnTo>
                    <a:lnTo>
                      <a:pt x="182879" y="176784"/>
                    </a:lnTo>
                    <a:lnTo>
                      <a:pt x="182879" y="173736"/>
                    </a:lnTo>
                    <a:lnTo>
                      <a:pt x="164591" y="149351"/>
                    </a:lnTo>
                    <a:close/>
                  </a:path>
                  <a:path w="256539" h="326389">
                    <a:moveTo>
                      <a:pt x="195071" y="195072"/>
                    </a:moveTo>
                    <a:lnTo>
                      <a:pt x="188975" y="201168"/>
                    </a:lnTo>
                    <a:lnTo>
                      <a:pt x="204215" y="225551"/>
                    </a:lnTo>
                    <a:lnTo>
                      <a:pt x="210312" y="222504"/>
                    </a:lnTo>
                    <a:lnTo>
                      <a:pt x="198119" y="198120"/>
                    </a:lnTo>
                    <a:lnTo>
                      <a:pt x="195071" y="195072"/>
                    </a:lnTo>
                    <a:close/>
                  </a:path>
                  <a:path w="256539" h="326389">
                    <a:moveTo>
                      <a:pt x="222503" y="243839"/>
                    </a:moveTo>
                    <a:lnTo>
                      <a:pt x="216407" y="246887"/>
                    </a:lnTo>
                    <a:lnTo>
                      <a:pt x="219456" y="252984"/>
                    </a:lnTo>
                    <a:lnTo>
                      <a:pt x="228600" y="277368"/>
                    </a:lnTo>
                    <a:lnTo>
                      <a:pt x="234695" y="271272"/>
                    </a:lnTo>
                    <a:lnTo>
                      <a:pt x="225551" y="249936"/>
                    </a:lnTo>
                    <a:lnTo>
                      <a:pt x="222503" y="243839"/>
                    </a:lnTo>
                    <a:close/>
                  </a:path>
                  <a:path w="256539" h="326389">
                    <a:moveTo>
                      <a:pt x="243839" y="295656"/>
                    </a:moveTo>
                    <a:lnTo>
                      <a:pt x="237744" y="298704"/>
                    </a:lnTo>
                    <a:lnTo>
                      <a:pt x="246887" y="326136"/>
                    </a:lnTo>
                    <a:lnTo>
                      <a:pt x="256031" y="323088"/>
                    </a:lnTo>
                    <a:lnTo>
                      <a:pt x="249935" y="304800"/>
                    </a:lnTo>
                    <a:lnTo>
                      <a:pt x="243839" y="295656"/>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9">
                <a:extLst>
                  <a:ext uri="{FF2B5EF4-FFF2-40B4-BE49-F238E27FC236}">
                    <a16:creationId xmlns:a16="http://schemas.microsoft.com/office/drawing/2014/main" id="{EF7864CE-DFDC-484D-A779-E13FF0A33205}"/>
                  </a:ext>
                </a:extLst>
              </p:cNvPr>
              <p:cNvSpPr/>
              <p:nvPr/>
            </p:nvSpPr>
            <p:spPr>
              <a:xfrm>
                <a:off x="3337158" y="3781521"/>
                <a:ext cx="83743" cy="561776"/>
              </a:xfrm>
              <a:custGeom>
                <a:avLst/>
                <a:gdLst/>
                <a:ahLst/>
                <a:cxnLst/>
                <a:rect l="l" t="t" r="r" b="b"/>
                <a:pathLst>
                  <a:path w="60960" h="408939">
                    <a:moveTo>
                      <a:pt x="36575" y="0"/>
                    </a:moveTo>
                    <a:lnTo>
                      <a:pt x="30480" y="3048"/>
                    </a:lnTo>
                    <a:lnTo>
                      <a:pt x="33527" y="15239"/>
                    </a:lnTo>
                    <a:lnTo>
                      <a:pt x="36575" y="33527"/>
                    </a:lnTo>
                    <a:lnTo>
                      <a:pt x="45719" y="30479"/>
                    </a:lnTo>
                    <a:lnTo>
                      <a:pt x="39624" y="12191"/>
                    </a:lnTo>
                    <a:lnTo>
                      <a:pt x="36575" y="0"/>
                    </a:lnTo>
                    <a:close/>
                  </a:path>
                  <a:path w="60960" h="408939">
                    <a:moveTo>
                      <a:pt x="48768" y="54863"/>
                    </a:moveTo>
                    <a:lnTo>
                      <a:pt x="42671" y="54863"/>
                    </a:lnTo>
                    <a:lnTo>
                      <a:pt x="45719" y="73151"/>
                    </a:lnTo>
                    <a:lnTo>
                      <a:pt x="45719" y="85344"/>
                    </a:lnTo>
                    <a:lnTo>
                      <a:pt x="54863" y="85344"/>
                    </a:lnTo>
                    <a:lnTo>
                      <a:pt x="51816" y="73151"/>
                    </a:lnTo>
                    <a:lnTo>
                      <a:pt x="48768" y="54863"/>
                    </a:lnTo>
                    <a:close/>
                  </a:path>
                  <a:path w="60960" h="408939">
                    <a:moveTo>
                      <a:pt x="57912" y="109727"/>
                    </a:moveTo>
                    <a:lnTo>
                      <a:pt x="48768" y="109727"/>
                    </a:lnTo>
                    <a:lnTo>
                      <a:pt x="51816" y="134112"/>
                    </a:lnTo>
                    <a:lnTo>
                      <a:pt x="51816" y="140208"/>
                    </a:lnTo>
                    <a:lnTo>
                      <a:pt x="57912" y="140208"/>
                    </a:lnTo>
                    <a:lnTo>
                      <a:pt x="57912" y="109727"/>
                    </a:lnTo>
                    <a:close/>
                  </a:path>
                  <a:path w="60960" h="408939">
                    <a:moveTo>
                      <a:pt x="60960" y="164591"/>
                    </a:moveTo>
                    <a:lnTo>
                      <a:pt x="51816" y="164591"/>
                    </a:lnTo>
                    <a:lnTo>
                      <a:pt x="51816" y="195072"/>
                    </a:lnTo>
                    <a:lnTo>
                      <a:pt x="57912" y="195072"/>
                    </a:lnTo>
                    <a:lnTo>
                      <a:pt x="60960" y="164591"/>
                    </a:lnTo>
                    <a:close/>
                  </a:path>
                  <a:path w="60960" h="408939">
                    <a:moveTo>
                      <a:pt x="57912" y="219455"/>
                    </a:moveTo>
                    <a:lnTo>
                      <a:pt x="48768" y="219455"/>
                    </a:lnTo>
                    <a:lnTo>
                      <a:pt x="48768" y="225551"/>
                    </a:lnTo>
                    <a:lnTo>
                      <a:pt x="45719" y="249936"/>
                    </a:lnTo>
                    <a:lnTo>
                      <a:pt x="54863" y="249936"/>
                    </a:lnTo>
                    <a:lnTo>
                      <a:pt x="57912" y="228600"/>
                    </a:lnTo>
                    <a:lnTo>
                      <a:pt x="57912" y="219455"/>
                    </a:lnTo>
                    <a:close/>
                  </a:path>
                  <a:path w="60960" h="408939">
                    <a:moveTo>
                      <a:pt x="42671" y="271272"/>
                    </a:moveTo>
                    <a:lnTo>
                      <a:pt x="36575" y="301751"/>
                    </a:lnTo>
                    <a:lnTo>
                      <a:pt x="42671" y="304800"/>
                    </a:lnTo>
                    <a:lnTo>
                      <a:pt x="48768" y="286512"/>
                    </a:lnTo>
                    <a:lnTo>
                      <a:pt x="48768" y="274320"/>
                    </a:lnTo>
                    <a:lnTo>
                      <a:pt x="42671" y="271272"/>
                    </a:lnTo>
                    <a:close/>
                  </a:path>
                  <a:path w="60960" h="408939">
                    <a:moveTo>
                      <a:pt x="30480" y="326136"/>
                    </a:moveTo>
                    <a:lnTo>
                      <a:pt x="24383" y="344424"/>
                    </a:lnTo>
                    <a:lnTo>
                      <a:pt x="21336" y="356615"/>
                    </a:lnTo>
                    <a:lnTo>
                      <a:pt x="27431" y="356615"/>
                    </a:lnTo>
                    <a:lnTo>
                      <a:pt x="33527" y="344424"/>
                    </a:lnTo>
                    <a:lnTo>
                      <a:pt x="36575" y="329184"/>
                    </a:lnTo>
                    <a:lnTo>
                      <a:pt x="30480" y="326136"/>
                    </a:lnTo>
                    <a:close/>
                  </a:path>
                  <a:path w="60960" h="408939">
                    <a:moveTo>
                      <a:pt x="12192" y="377951"/>
                    </a:moveTo>
                    <a:lnTo>
                      <a:pt x="6095" y="399288"/>
                    </a:lnTo>
                    <a:lnTo>
                      <a:pt x="0" y="405384"/>
                    </a:lnTo>
                    <a:lnTo>
                      <a:pt x="9143" y="408432"/>
                    </a:lnTo>
                    <a:lnTo>
                      <a:pt x="12192" y="402336"/>
                    </a:lnTo>
                    <a:lnTo>
                      <a:pt x="21336" y="381000"/>
                    </a:lnTo>
                    <a:lnTo>
                      <a:pt x="12192" y="377951"/>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bject 10">
                <a:extLst>
                  <a:ext uri="{FF2B5EF4-FFF2-40B4-BE49-F238E27FC236}">
                    <a16:creationId xmlns:a16="http://schemas.microsoft.com/office/drawing/2014/main" id="{8EA46A5C-A587-C84C-A5FB-DBDDC8AB6EFE}"/>
                  </a:ext>
                </a:extLst>
              </p:cNvPr>
              <p:cNvSpPr/>
              <p:nvPr/>
            </p:nvSpPr>
            <p:spPr>
              <a:xfrm>
                <a:off x="2926817" y="4367723"/>
                <a:ext cx="406503" cy="402141"/>
              </a:xfrm>
              <a:custGeom>
                <a:avLst/>
                <a:gdLst/>
                <a:ahLst/>
                <a:cxnLst/>
                <a:rect l="l" t="t" r="r" b="b"/>
                <a:pathLst>
                  <a:path w="295910" h="292735">
                    <a:moveTo>
                      <a:pt x="289560" y="0"/>
                    </a:moveTo>
                    <a:lnTo>
                      <a:pt x="277368" y="24383"/>
                    </a:lnTo>
                    <a:lnTo>
                      <a:pt x="274320" y="27431"/>
                    </a:lnTo>
                    <a:lnTo>
                      <a:pt x="283464" y="33527"/>
                    </a:lnTo>
                    <a:lnTo>
                      <a:pt x="286512" y="27431"/>
                    </a:lnTo>
                    <a:lnTo>
                      <a:pt x="295656" y="6095"/>
                    </a:lnTo>
                    <a:lnTo>
                      <a:pt x="289560" y="0"/>
                    </a:lnTo>
                    <a:close/>
                  </a:path>
                  <a:path w="295910" h="292735">
                    <a:moveTo>
                      <a:pt x="265175" y="48767"/>
                    </a:moveTo>
                    <a:lnTo>
                      <a:pt x="246887" y="73151"/>
                    </a:lnTo>
                    <a:lnTo>
                      <a:pt x="246887" y="76200"/>
                    </a:lnTo>
                    <a:lnTo>
                      <a:pt x="252984" y="79247"/>
                    </a:lnTo>
                    <a:lnTo>
                      <a:pt x="256031" y="79247"/>
                    </a:lnTo>
                    <a:lnTo>
                      <a:pt x="271272" y="54863"/>
                    </a:lnTo>
                    <a:lnTo>
                      <a:pt x="271272" y="51815"/>
                    </a:lnTo>
                    <a:lnTo>
                      <a:pt x="265175" y="48767"/>
                    </a:lnTo>
                    <a:close/>
                  </a:path>
                  <a:path w="295910" h="292735">
                    <a:moveTo>
                      <a:pt x="231648" y="94487"/>
                    </a:moveTo>
                    <a:lnTo>
                      <a:pt x="213360" y="118871"/>
                    </a:lnTo>
                    <a:lnTo>
                      <a:pt x="219456" y="124967"/>
                    </a:lnTo>
                    <a:lnTo>
                      <a:pt x="240792" y="97535"/>
                    </a:lnTo>
                    <a:lnTo>
                      <a:pt x="231648" y="94487"/>
                    </a:lnTo>
                    <a:close/>
                  </a:path>
                  <a:path w="295910" h="292735">
                    <a:moveTo>
                      <a:pt x="198120" y="137159"/>
                    </a:moveTo>
                    <a:lnTo>
                      <a:pt x="176784" y="158495"/>
                    </a:lnTo>
                    <a:lnTo>
                      <a:pt x="182880" y="164591"/>
                    </a:lnTo>
                    <a:lnTo>
                      <a:pt x="204216" y="140207"/>
                    </a:lnTo>
                    <a:lnTo>
                      <a:pt x="198120" y="137159"/>
                    </a:lnTo>
                    <a:close/>
                  </a:path>
                  <a:path w="295910" h="292735">
                    <a:moveTo>
                      <a:pt x="161544" y="176783"/>
                    </a:moveTo>
                    <a:lnTo>
                      <a:pt x="137160" y="198119"/>
                    </a:lnTo>
                    <a:lnTo>
                      <a:pt x="143256" y="201167"/>
                    </a:lnTo>
                    <a:lnTo>
                      <a:pt x="164592" y="179831"/>
                    </a:lnTo>
                    <a:lnTo>
                      <a:pt x="161544" y="176783"/>
                    </a:lnTo>
                    <a:close/>
                  </a:path>
                  <a:path w="295910" h="292735">
                    <a:moveTo>
                      <a:pt x="118872" y="210312"/>
                    </a:moveTo>
                    <a:lnTo>
                      <a:pt x="94487" y="228600"/>
                    </a:lnTo>
                    <a:lnTo>
                      <a:pt x="97536" y="234695"/>
                    </a:lnTo>
                    <a:lnTo>
                      <a:pt x="124968" y="216407"/>
                    </a:lnTo>
                    <a:lnTo>
                      <a:pt x="118872" y="210312"/>
                    </a:lnTo>
                    <a:close/>
                  </a:path>
                  <a:path w="295910" h="292735">
                    <a:moveTo>
                      <a:pt x="76200" y="243839"/>
                    </a:moveTo>
                    <a:lnTo>
                      <a:pt x="60960" y="249935"/>
                    </a:lnTo>
                    <a:lnTo>
                      <a:pt x="48768" y="259079"/>
                    </a:lnTo>
                    <a:lnTo>
                      <a:pt x="51816" y="265175"/>
                    </a:lnTo>
                    <a:lnTo>
                      <a:pt x="67056" y="259079"/>
                    </a:lnTo>
                    <a:lnTo>
                      <a:pt x="79248" y="249935"/>
                    </a:lnTo>
                    <a:lnTo>
                      <a:pt x="76200" y="243839"/>
                    </a:lnTo>
                    <a:close/>
                  </a:path>
                  <a:path w="295910" h="292735">
                    <a:moveTo>
                      <a:pt x="12192" y="277367"/>
                    </a:moveTo>
                    <a:lnTo>
                      <a:pt x="0" y="283463"/>
                    </a:lnTo>
                    <a:lnTo>
                      <a:pt x="3048" y="292607"/>
                    </a:lnTo>
                    <a:lnTo>
                      <a:pt x="15240" y="286511"/>
                    </a:lnTo>
                    <a:lnTo>
                      <a:pt x="25400" y="280415"/>
                    </a:lnTo>
                    <a:lnTo>
                      <a:pt x="12192" y="280415"/>
                    </a:lnTo>
                    <a:lnTo>
                      <a:pt x="12192" y="277367"/>
                    </a:lnTo>
                    <a:close/>
                  </a:path>
                  <a:path w="295910" h="292735">
                    <a:moveTo>
                      <a:pt x="27431" y="271271"/>
                    </a:moveTo>
                    <a:lnTo>
                      <a:pt x="12192" y="280415"/>
                    </a:lnTo>
                    <a:lnTo>
                      <a:pt x="25400" y="280415"/>
                    </a:lnTo>
                    <a:lnTo>
                      <a:pt x="30480" y="277367"/>
                    </a:lnTo>
                    <a:lnTo>
                      <a:pt x="27431" y="271271"/>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11">
                <a:extLst>
                  <a:ext uri="{FF2B5EF4-FFF2-40B4-BE49-F238E27FC236}">
                    <a16:creationId xmlns:a16="http://schemas.microsoft.com/office/drawing/2014/main" id="{E89D435C-0FC2-904A-B404-9406BFBA0CE4}"/>
                  </a:ext>
                </a:extLst>
              </p:cNvPr>
              <p:cNvSpPr/>
              <p:nvPr/>
            </p:nvSpPr>
            <p:spPr>
              <a:xfrm>
                <a:off x="2336429" y="4769690"/>
                <a:ext cx="565265" cy="71529"/>
              </a:xfrm>
              <a:custGeom>
                <a:avLst/>
                <a:gdLst/>
                <a:ahLst/>
                <a:cxnLst/>
                <a:rect l="l" t="t" r="r" b="b"/>
                <a:pathLst>
                  <a:path w="411480" h="52070">
                    <a:moveTo>
                      <a:pt x="408432" y="0"/>
                    </a:moveTo>
                    <a:lnTo>
                      <a:pt x="387096" y="9144"/>
                    </a:lnTo>
                    <a:lnTo>
                      <a:pt x="377952" y="12192"/>
                    </a:lnTo>
                    <a:lnTo>
                      <a:pt x="381000" y="18288"/>
                    </a:lnTo>
                    <a:lnTo>
                      <a:pt x="390144" y="15240"/>
                    </a:lnTo>
                    <a:lnTo>
                      <a:pt x="411480" y="9144"/>
                    </a:lnTo>
                    <a:lnTo>
                      <a:pt x="408432" y="0"/>
                    </a:lnTo>
                    <a:close/>
                  </a:path>
                  <a:path w="411480" h="52070">
                    <a:moveTo>
                      <a:pt x="356616" y="18288"/>
                    </a:moveTo>
                    <a:lnTo>
                      <a:pt x="329184" y="27432"/>
                    </a:lnTo>
                    <a:lnTo>
                      <a:pt x="326136" y="27432"/>
                    </a:lnTo>
                    <a:lnTo>
                      <a:pt x="329184" y="36576"/>
                    </a:lnTo>
                    <a:lnTo>
                      <a:pt x="332232" y="33528"/>
                    </a:lnTo>
                    <a:lnTo>
                      <a:pt x="359664" y="27432"/>
                    </a:lnTo>
                    <a:lnTo>
                      <a:pt x="356616" y="18288"/>
                    </a:lnTo>
                    <a:close/>
                  </a:path>
                  <a:path w="411480" h="52070">
                    <a:moveTo>
                      <a:pt x="301752" y="33528"/>
                    </a:moveTo>
                    <a:lnTo>
                      <a:pt x="271272" y="39624"/>
                    </a:lnTo>
                    <a:lnTo>
                      <a:pt x="274320" y="45720"/>
                    </a:lnTo>
                    <a:lnTo>
                      <a:pt x="301752" y="39624"/>
                    </a:lnTo>
                    <a:lnTo>
                      <a:pt x="304800" y="39624"/>
                    </a:lnTo>
                    <a:lnTo>
                      <a:pt x="301752" y="33528"/>
                    </a:lnTo>
                    <a:close/>
                  </a:path>
                  <a:path w="411480" h="52070">
                    <a:moveTo>
                      <a:pt x="249936" y="42672"/>
                    </a:moveTo>
                    <a:lnTo>
                      <a:pt x="219456" y="42672"/>
                    </a:lnTo>
                    <a:lnTo>
                      <a:pt x="219456" y="51816"/>
                    </a:lnTo>
                    <a:lnTo>
                      <a:pt x="243840" y="48768"/>
                    </a:lnTo>
                    <a:lnTo>
                      <a:pt x="249936" y="48768"/>
                    </a:lnTo>
                    <a:lnTo>
                      <a:pt x="249936" y="42672"/>
                    </a:lnTo>
                    <a:close/>
                  </a:path>
                  <a:path w="411480" h="52070">
                    <a:moveTo>
                      <a:pt x="195072" y="45720"/>
                    </a:moveTo>
                    <a:lnTo>
                      <a:pt x="164592" y="45720"/>
                    </a:lnTo>
                    <a:lnTo>
                      <a:pt x="164592" y="51816"/>
                    </a:lnTo>
                    <a:lnTo>
                      <a:pt x="195072" y="51816"/>
                    </a:lnTo>
                    <a:lnTo>
                      <a:pt x="195072" y="45720"/>
                    </a:lnTo>
                    <a:close/>
                  </a:path>
                  <a:path w="411480" h="52070">
                    <a:moveTo>
                      <a:pt x="109728" y="39624"/>
                    </a:moveTo>
                    <a:lnTo>
                      <a:pt x="109728" y="48768"/>
                    </a:lnTo>
                    <a:lnTo>
                      <a:pt x="118872" y="48768"/>
                    </a:lnTo>
                    <a:lnTo>
                      <a:pt x="140208" y="51816"/>
                    </a:lnTo>
                    <a:lnTo>
                      <a:pt x="140208" y="42672"/>
                    </a:lnTo>
                    <a:lnTo>
                      <a:pt x="118872" y="42672"/>
                    </a:lnTo>
                    <a:lnTo>
                      <a:pt x="109728" y="39624"/>
                    </a:lnTo>
                    <a:close/>
                  </a:path>
                  <a:path w="411480" h="52070">
                    <a:moveTo>
                      <a:pt x="60960" y="33528"/>
                    </a:moveTo>
                    <a:lnTo>
                      <a:pt x="54864" y="33528"/>
                    </a:lnTo>
                    <a:lnTo>
                      <a:pt x="54864" y="39624"/>
                    </a:lnTo>
                    <a:lnTo>
                      <a:pt x="57912" y="39624"/>
                    </a:lnTo>
                    <a:lnTo>
                      <a:pt x="85343" y="45720"/>
                    </a:lnTo>
                    <a:lnTo>
                      <a:pt x="85343" y="36576"/>
                    </a:lnTo>
                    <a:lnTo>
                      <a:pt x="60960" y="33528"/>
                    </a:lnTo>
                    <a:close/>
                  </a:path>
                  <a:path w="411480" h="52070">
                    <a:moveTo>
                      <a:pt x="3048" y="18288"/>
                    </a:moveTo>
                    <a:lnTo>
                      <a:pt x="0" y="24384"/>
                    </a:lnTo>
                    <a:lnTo>
                      <a:pt x="0" y="27432"/>
                    </a:lnTo>
                    <a:lnTo>
                      <a:pt x="30480" y="33528"/>
                    </a:lnTo>
                    <a:lnTo>
                      <a:pt x="33528" y="27432"/>
                    </a:lnTo>
                    <a:lnTo>
                      <a:pt x="30480" y="27432"/>
                    </a:lnTo>
                    <a:lnTo>
                      <a:pt x="3048" y="18288"/>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bject 12">
                <a:extLst>
                  <a:ext uri="{FF2B5EF4-FFF2-40B4-BE49-F238E27FC236}">
                    <a16:creationId xmlns:a16="http://schemas.microsoft.com/office/drawing/2014/main" id="{69CD8D1A-5FE8-684B-9962-A993390E09D0}"/>
                  </a:ext>
                </a:extLst>
              </p:cNvPr>
              <p:cNvSpPr/>
              <p:nvPr/>
            </p:nvSpPr>
            <p:spPr>
              <a:xfrm>
                <a:off x="1754415" y="4078809"/>
                <a:ext cx="553053" cy="716176"/>
              </a:xfrm>
              <a:custGeom>
                <a:avLst/>
                <a:gdLst/>
                <a:ahLst/>
                <a:cxnLst/>
                <a:rect l="l" t="t" r="r" b="b"/>
                <a:pathLst>
                  <a:path w="402589" h="521335">
                    <a:moveTo>
                      <a:pt x="374904" y="502919"/>
                    </a:moveTo>
                    <a:lnTo>
                      <a:pt x="371856" y="509015"/>
                    </a:lnTo>
                    <a:lnTo>
                      <a:pt x="396239" y="518159"/>
                    </a:lnTo>
                    <a:lnTo>
                      <a:pt x="402336" y="521207"/>
                    </a:lnTo>
                    <a:lnTo>
                      <a:pt x="402336" y="515111"/>
                    </a:lnTo>
                    <a:lnTo>
                      <a:pt x="399288" y="512063"/>
                    </a:lnTo>
                    <a:lnTo>
                      <a:pt x="374904" y="502919"/>
                    </a:lnTo>
                    <a:close/>
                  </a:path>
                  <a:path w="402589" h="521335">
                    <a:moveTo>
                      <a:pt x="326135" y="478536"/>
                    </a:moveTo>
                    <a:lnTo>
                      <a:pt x="323088" y="487679"/>
                    </a:lnTo>
                    <a:lnTo>
                      <a:pt x="341375" y="496823"/>
                    </a:lnTo>
                    <a:lnTo>
                      <a:pt x="350519" y="499871"/>
                    </a:lnTo>
                    <a:lnTo>
                      <a:pt x="353568" y="493775"/>
                    </a:lnTo>
                    <a:lnTo>
                      <a:pt x="348996" y="490727"/>
                    </a:lnTo>
                    <a:lnTo>
                      <a:pt x="344424" y="490727"/>
                    </a:lnTo>
                    <a:lnTo>
                      <a:pt x="326135" y="478536"/>
                    </a:lnTo>
                    <a:close/>
                  </a:path>
                  <a:path w="402589" h="521335">
                    <a:moveTo>
                      <a:pt x="344424" y="487679"/>
                    </a:moveTo>
                    <a:lnTo>
                      <a:pt x="344424" y="490727"/>
                    </a:lnTo>
                    <a:lnTo>
                      <a:pt x="348996" y="490727"/>
                    </a:lnTo>
                    <a:lnTo>
                      <a:pt x="344424" y="487679"/>
                    </a:lnTo>
                    <a:close/>
                  </a:path>
                  <a:path w="402589" h="521335">
                    <a:moveTo>
                      <a:pt x="277368" y="451103"/>
                    </a:moveTo>
                    <a:lnTo>
                      <a:pt x="274319" y="457200"/>
                    </a:lnTo>
                    <a:lnTo>
                      <a:pt x="289559" y="469391"/>
                    </a:lnTo>
                    <a:lnTo>
                      <a:pt x="301751" y="475488"/>
                    </a:lnTo>
                    <a:lnTo>
                      <a:pt x="304800" y="469391"/>
                    </a:lnTo>
                    <a:lnTo>
                      <a:pt x="292607" y="460247"/>
                    </a:lnTo>
                    <a:lnTo>
                      <a:pt x="277368" y="451103"/>
                    </a:lnTo>
                    <a:close/>
                  </a:path>
                  <a:path w="402589" h="521335">
                    <a:moveTo>
                      <a:pt x="234696" y="420624"/>
                    </a:moveTo>
                    <a:lnTo>
                      <a:pt x="228600" y="426719"/>
                    </a:lnTo>
                    <a:lnTo>
                      <a:pt x="252984" y="445007"/>
                    </a:lnTo>
                    <a:lnTo>
                      <a:pt x="259079" y="438912"/>
                    </a:lnTo>
                    <a:lnTo>
                      <a:pt x="234696" y="420624"/>
                    </a:lnTo>
                    <a:close/>
                  </a:path>
                  <a:path w="402589" h="521335">
                    <a:moveTo>
                      <a:pt x="192024" y="384047"/>
                    </a:moveTo>
                    <a:lnTo>
                      <a:pt x="188975" y="390143"/>
                    </a:lnTo>
                    <a:lnTo>
                      <a:pt x="210312" y="411479"/>
                    </a:lnTo>
                    <a:lnTo>
                      <a:pt x="216407" y="405383"/>
                    </a:lnTo>
                    <a:lnTo>
                      <a:pt x="192024" y="384047"/>
                    </a:lnTo>
                    <a:close/>
                  </a:path>
                  <a:path w="402589" h="521335">
                    <a:moveTo>
                      <a:pt x="155447" y="344424"/>
                    </a:moveTo>
                    <a:lnTo>
                      <a:pt x="149351" y="350519"/>
                    </a:lnTo>
                    <a:lnTo>
                      <a:pt x="170687" y="371855"/>
                    </a:lnTo>
                    <a:lnTo>
                      <a:pt x="176784" y="368807"/>
                    </a:lnTo>
                    <a:lnTo>
                      <a:pt x="155447" y="344424"/>
                    </a:lnTo>
                    <a:close/>
                  </a:path>
                  <a:path w="402589" h="521335">
                    <a:moveTo>
                      <a:pt x="121919" y="301751"/>
                    </a:moveTo>
                    <a:lnTo>
                      <a:pt x="115824" y="307847"/>
                    </a:lnTo>
                    <a:lnTo>
                      <a:pt x="134112" y="332231"/>
                    </a:lnTo>
                    <a:lnTo>
                      <a:pt x="140207" y="326136"/>
                    </a:lnTo>
                    <a:lnTo>
                      <a:pt x="121919" y="301751"/>
                    </a:lnTo>
                    <a:close/>
                  </a:path>
                  <a:path w="402589" h="521335">
                    <a:moveTo>
                      <a:pt x="91440" y="256031"/>
                    </a:moveTo>
                    <a:lnTo>
                      <a:pt x="82296" y="259079"/>
                    </a:lnTo>
                    <a:lnTo>
                      <a:pt x="85343" y="265175"/>
                    </a:lnTo>
                    <a:lnTo>
                      <a:pt x="100584" y="286512"/>
                    </a:lnTo>
                    <a:lnTo>
                      <a:pt x="106679" y="283463"/>
                    </a:lnTo>
                    <a:lnTo>
                      <a:pt x="91440" y="259079"/>
                    </a:lnTo>
                    <a:lnTo>
                      <a:pt x="91440" y="256031"/>
                    </a:lnTo>
                    <a:close/>
                  </a:path>
                  <a:path w="402589" h="521335">
                    <a:moveTo>
                      <a:pt x="64007" y="207263"/>
                    </a:moveTo>
                    <a:lnTo>
                      <a:pt x="57912" y="213359"/>
                    </a:lnTo>
                    <a:lnTo>
                      <a:pt x="70103" y="237743"/>
                    </a:lnTo>
                    <a:lnTo>
                      <a:pt x="70103" y="240791"/>
                    </a:lnTo>
                    <a:lnTo>
                      <a:pt x="79247" y="237743"/>
                    </a:lnTo>
                    <a:lnTo>
                      <a:pt x="76200" y="234695"/>
                    </a:lnTo>
                    <a:lnTo>
                      <a:pt x="65362" y="210312"/>
                    </a:lnTo>
                    <a:lnTo>
                      <a:pt x="64007" y="210312"/>
                    </a:lnTo>
                    <a:lnTo>
                      <a:pt x="64007" y="207263"/>
                    </a:lnTo>
                    <a:close/>
                  </a:path>
                  <a:path w="402589" h="521335">
                    <a:moveTo>
                      <a:pt x="64007" y="207263"/>
                    </a:moveTo>
                    <a:lnTo>
                      <a:pt x="64007" y="210312"/>
                    </a:lnTo>
                    <a:lnTo>
                      <a:pt x="65362" y="210312"/>
                    </a:lnTo>
                    <a:lnTo>
                      <a:pt x="64007" y="207263"/>
                    </a:lnTo>
                    <a:close/>
                  </a:path>
                  <a:path w="402589" h="521335">
                    <a:moveTo>
                      <a:pt x="42671" y="158495"/>
                    </a:moveTo>
                    <a:lnTo>
                      <a:pt x="36575" y="161543"/>
                    </a:lnTo>
                    <a:lnTo>
                      <a:pt x="45719" y="185927"/>
                    </a:lnTo>
                    <a:lnTo>
                      <a:pt x="45719" y="188975"/>
                    </a:lnTo>
                    <a:lnTo>
                      <a:pt x="54863" y="185927"/>
                    </a:lnTo>
                    <a:lnTo>
                      <a:pt x="51815" y="182879"/>
                    </a:lnTo>
                    <a:lnTo>
                      <a:pt x="42671" y="158495"/>
                    </a:lnTo>
                    <a:close/>
                  </a:path>
                  <a:path w="402589" h="521335">
                    <a:moveTo>
                      <a:pt x="27431" y="106679"/>
                    </a:moveTo>
                    <a:lnTo>
                      <a:pt x="18287" y="109727"/>
                    </a:lnTo>
                    <a:lnTo>
                      <a:pt x="24384" y="128015"/>
                    </a:lnTo>
                    <a:lnTo>
                      <a:pt x="27431" y="140207"/>
                    </a:lnTo>
                    <a:lnTo>
                      <a:pt x="33528" y="137159"/>
                    </a:lnTo>
                    <a:lnTo>
                      <a:pt x="30479" y="128015"/>
                    </a:lnTo>
                    <a:lnTo>
                      <a:pt x="27431" y="106679"/>
                    </a:lnTo>
                    <a:close/>
                  </a:path>
                  <a:path w="402589" h="521335">
                    <a:moveTo>
                      <a:pt x="15240" y="51815"/>
                    </a:moveTo>
                    <a:lnTo>
                      <a:pt x="6096" y="54863"/>
                    </a:lnTo>
                    <a:lnTo>
                      <a:pt x="12191" y="85343"/>
                    </a:lnTo>
                    <a:lnTo>
                      <a:pt x="21335" y="82295"/>
                    </a:lnTo>
                    <a:lnTo>
                      <a:pt x="18287" y="70103"/>
                    </a:lnTo>
                    <a:lnTo>
                      <a:pt x="15240" y="51815"/>
                    </a:lnTo>
                    <a:close/>
                  </a:path>
                  <a:path w="402589" h="521335">
                    <a:moveTo>
                      <a:pt x="6096" y="0"/>
                    </a:moveTo>
                    <a:lnTo>
                      <a:pt x="0" y="0"/>
                    </a:lnTo>
                    <a:lnTo>
                      <a:pt x="0" y="12191"/>
                    </a:lnTo>
                    <a:lnTo>
                      <a:pt x="3047" y="30479"/>
                    </a:lnTo>
                    <a:lnTo>
                      <a:pt x="9143" y="30479"/>
                    </a:lnTo>
                    <a:lnTo>
                      <a:pt x="9143" y="9143"/>
                    </a:lnTo>
                    <a:lnTo>
                      <a:pt x="6096"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bject 174">
                <a:extLst>
                  <a:ext uri="{FF2B5EF4-FFF2-40B4-BE49-F238E27FC236}">
                    <a16:creationId xmlns:a16="http://schemas.microsoft.com/office/drawing/2014/main" id="{2B2FE839-1C97-D042-951F-79AF0A35E94D}"/>
                  </a:ext>
                </a:extLst>
              </p:cNvPr>
              <p:cNvSpPr/>
              <p:nvPr/>
            </p:nvSpPr>
            <p:spPr>
              <a:xfrm>
                <a:off x="1984710" y="3362806"/>
                <a:ext cx="1184964" cy="118496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75D0BE3A-E0C3-AB4D-9653-E88D97CB1AD8}"/>
                </a:ext>
              </a:extLst>
            </p:cNvPr>
            <p:cNvGrpSpPr/>
            <p:nvPr/>
          </p:nvGrpSpPr>
          <p:grpSpPr>
            <a:xfrm>
              <a:off x="5137254" y="2299746"/>
              <a:ext cx="1941253" cy="1940849"/>
              <a:chOff x="6213733" y="3174384"/>
              <a:chExt cx="1667182" cy="1666835"/>
            </a:xfrm>
          </p:grpSpPr>
          <p:sp>
            <p:nvSpPr>
              <p:cNvPr id="61" name="object 13">
                <a:extLst>
                  <a:ext uri="{FF2B5EF4-FFF2-40B4-BE49-F238E27FC236}">
                    <a16:creationId xmlns:a16="http://schemas.microsoft.com/office/drawing/2014/main" id="{332EA628-3BB1-ED46-8A95-FC1CF1797709}"/>
                  </a:ext>
                </a:extLst>
              </p:cNvPr>
              <p:cNvSpPr/>
              <p:nvPr/>
            </p:nvSpPr>
            <p:spPr>
              <a:xfrm>
                <a:off x="6330973" y="3287436"/>
                <a:ext cx="1441078" cy="1441078"/>
              </a:xfrm>
              <a:custGeom>
                <a:avLst/>
                <a:gdLst/>
                <a:ahLst/>
                <a:cxnLst/>
                <a:rect l="l" t="t" r="r" b="b"/>
                <a:pathLst>
                  <a:path w="1049020" h="1049020">
                    <a:moveTo>
                      <a:pt x="524256" y="0"/>
                    </a:moveTo>
                    <a:lnTo>
                      <a:pt x="481255" y="1737"/>
                    </a:lnTo>
                    <a:lnTo>
                      <a:pt x="439213" y="6861"/>
                    </a:lnTo>
                    <a:lnTo>
                      <a:pt x="398264" y="15235"/>
                    </a:lnTo>
                    <a:lnTo>
                      <a:pt x="358542" y="26724"/>
                    </a:lnTo>
                    <a:lnTo>
                      <a:pt x="320182" y="41195"/>
                    </a:lnTo>
                    <a:lnTo>
                      <a:pt x="283320" y="58512"/>
                    </a:lnTo>
                    <a:lnTo>
                      <a:pt x="248090" y="78540"/>
                    </a:lnTo>
                    <a:lnTo>
                      <a:pt x="214627" y="101144"/>
                    </a:lnTo>
                    <a:lnTo>
                      <a:pt x="183067" y="126190"/>
                    </a:lnTo>
                    <a:lnTo>
                      <a:pt x="153542" y="153542"/>
                    </a:lnTo>
                    <a:lnTo>
                      <a:pt x="126190" y="183067"/>
                    </a:lnTo>
                    <a:lnTo>
                      <a:pt x="101144" y="214627"/>
                    </a:lnTo>
                    <a:lnTo>
                      <a:pt x="78540" y="248090"/>
                    </a:lnTo>
                    <a:lnTo>
                      <a:pt x="58512" y="283320"/>
                    </a:lnTo>
                    <a:lnTo>
                      <a:pt x="41195" y="320182"/>
                    </a:lnTo>
                    <a:lnTo>
                      <a:pt x="26724" y="358542"/>
                    </a:lnTo>
                    <a:lnTo>
                      <a:pt x="15235" y="398264"/>
                    </a:lnTo>
                    <a:lnTo>
                      <a:pt x="6861" y="439213"/>
                    </a:lnTo>
                    <a:lnTo>
                      <a:pt x="1737" y="481255"/>
                    </a:lnTo>
                    <a:lnTo>
                      <a:pt x="0" y="524255"/>
                    </a:lnTo>
                    <a:lnTo>
                      <a:pt x="1737" y="567256"/>
                    </a:lnTo>
                    <a:lnTo>
                      <a:pt x="6861" y="609298"/>
                    </a:lnTo>
                    <a:lnTo>
                      <a:pt x="15235" y="650247"/>
                    </a:lnTo>
                    <a:lnTo>
                      <a:pt x="26724" y="689969"/>
                    </a:lnTo>
                    <a:lnTo>
                      <a:pt x="41195" y="728329"/>
                    </a:lnTo>
                    <a:lnTo>
                      <a:pt x="58512" y="765191"/>
                    </a:lnTo>
                    <a:lnTo>
                      <a:pt x="78540" y="800421"/>
                    </a:lnTo>
                    <a:lnTo>
                      <a:pt x="101144" y="833884"/>
                    </a:lnTo>
                    <a:lnTo>
                      <a:pt x="126190" y="865444"/>
                    </a:lnTo>
                    <a:lnTo>
                      <a:pt x="153543" y="894968"/>
                    </a:lnTo>
                    <a:lnTo>
                      <a:pt x="183067" y="922321"/>
                    </a:lnTo>
                    <a:lnTo>
                      <a:pt x="214627" y="947367"/>
                    </a:lnTo>
                    <a:lnTo>
                      <a:pt x="248090" y="969971"/>
                    </a:lnTo>
                    <a:lnTo>
                      <a:pt x="283320" y="989999"/>
                    </a:lnTo>
                    <a:lnTo>
                      <a:pt x="320182" y="1007316"/>
                    </a:lnTo>
                    <a:lnTo>
                      <a:pt x="358542" y="1021787"/>
                    </a:lnTo>
                    <a:lnTo>
                      <a:pt x="398264" y="1033276"/>
                    </a:lnTo>
                    <a:lnTo>
                      <a:pt x="439213" y="1041650"/>
                    </a:lnTo>
                    <a:lnTo>
                      <a:pt x="481255" y="1046774"/>
                    </a:lnTo>
                    <a:lnTo>
                      <a:pt x="524256" y="1048512"/>
                    </a:lnTo>
                    <a:lnTo>
                      <a:pt x="567256" y="1046774"/>
                    </a:lnTo>
                    <a:lnTo>
                      <a:pt x="609298" y="1041650"/>
                    </a:lnTo>
                    <a:lnTo>
                      <a:pt x="650247" y="1033276"/>
                    </a:lnTo>
                    <a:lnTo>
                      <a:pt x="689969" y="1021787"/>
                    </a:lnTo>
                    <a:lnTo>
                      <a:pt x="728329" y="1007316"/>
                    </a:lnTo>
                    <a:lnTo>
                      <a:pt x="765191" y="989999"/>
                    </a:lnTo>
                    <a:lnTo>
                      <a:pt x="800421" y="969971"/>
                    </a:lnTo>
                    <a:lnTo>
                      <a:pt x="833884" y="947367"/>
                    </a:lnTo>
                    <a:lnTo>
                      <a:pt x="865444" y="922321"/>
                    </a:lnTo>
                    <a:lnTo>
                      <a:pt x="894968" y="894968"/>
                    </a:lnTo>
                    <a:lnTo>
                      <a:pt x="922321" y="865444"/>
                    </a:lnTo>
                    <a:lnTo>
                      <a:pt x="947367" y="833884"/>
                    </a:lnTo>
                    <a:lnTo>
                      <a:pt x="969971" y="800421"/>
                    </a:lnTo>
                    <a:lnTo>
                      <a:pt x="989999" y="765191"/>
                    </a:lnTo>
                    <a:lnTo>
                      <a:pt x="1007316" y="728329"/>
                    </a:lnTo>
                    <a:lnTo>
                      <a:pt x="1021787" y="689969"/>
                    </a:lnTo>
                    <a:lnTo>
                      <a:pt x="1033276" y="650247"/>
                    </a:lnTo>
                    <a:lnTo>
                      <a:pt x="1041650" y="609298"/>
                    </a:lnTo>
                    <a:lnTo>
                      <a:pt x="1046774" y="567256"/>
                    </a:lnTo>
                    <a:lnTo>
                      <a:pt x="1048512" y="524255"/>
                    </a:lnTo>
                    <a:lnTo>
                      <a:pt x="1046774" y="481255"/>
                    </a:lnTo>
                    <a:lnTo>
                      <a:pt x="1041650" y="439213"/>
                    </a:lnTo>
                    <a:lnTo>
                      <a:pt x="1033276" y="398264"/>
                    </a:lnTo>
                    <a:lnTo>
                      <a:pt x="1021787" y="358542"/>
                    </a:lnTo>
                    <a:lnTo>
                      <a:pt x="1007316" y="320182"/>
                    </a:lnTo>
                    <a:lnTo>
                      <a:pt x="989999" y="283320"/>
                    </a:lnTo>
                    <a:lnTo>
                      <a:pt x="969971" y="248090"/>
                    </a:lnTo>
                    <a:lnTo>
                      <a:pt x="947367" y="214627"/>
                    </a:lnTo>
                    <a:lnTo>
                      <a:pt x="922321" y="183067"/>
                    </a:lnTo>
                    <a:lnTo>
                      <a:pt x="894968" y="153542"/>
                    </a:lnTo>
                    <a:lnTo>
                      <a:pt x="865444" y="126190"/>
                    </a:lnTo>
                    <a:lnTo>
                      <a:pt x="833884" y="101144"/>
                    </a:lnTo>
                    <a:lnTo>
                      <a:pt x="800421" y="78540"/>
                    </a:lnTo>
                    <a:lnTo>
                      <a:pt x="765191" y="58512"/>
                    </a:lnTo>
                    <a:lnTo>
                      <a:pt x="728329" y="41195"/>
                    </a:lnTo>
                    <a:lnTo>
                      <a:pt x="689969" y="26724"/>
                    </a:lnTo>
                    <a:lnTo>
                      <a:pt x="650247" y="15235"/>
                    </a:lnTo>
                    <a:lnTo>
                      <a:pt x="609298" y="6861"/>
                    </a:lnTo>
                    <a:lnTo>
                      <a:pt x="567256" y="1737"/>
                    </a:lnTo>
                    <a:lnTo>
                      <a:pt x="524256" y="0"/>
                    </a:lnTo>
                    <a:close/>
                  </a:path>
                </a:pathLst>
              </a:custGeom>
              <a:solidFill>
                <a:srgbClr val="DADA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object 14">
                <a:extLst>
                  <a:ext uri="{FF2B5EF4-FFF2-40B4-BE49-F238E27FC236}">
                    <a16:creationId xmlns:a16="http://schemas.microsoft.com/office/drawing/2014/main" id="{E6442379-4FC2-F64B-B062-447AEECADD0D}"/>
                  </a:ext>
                </a:extLst>
              </p:cNvPr>
              <p:cNvSpPr/>
              <p:nvPr/>
            </p:nvSpPr>
            <p:spPr>
              <a:xfrm>
                <a:off x="6213733" y="3513544"/>
                <a:ext cx="171848" cy="536479"/>
              </a:xfrm>
              <a:custGeom>
                <a:avLst/>
                <a:gdLst/>
                <a:ahLst/>
                <a:cxnLst/>
                <a:rect l="l" t="t" r="r" b="b"/>
                <a:pathLst>
                  <a:path w="125095" h="390525">
                    <a:moveTo>
                      <a:pt x="6095" y="359663"/>
                    </a:moveTo>
                    <a:lnTo>
                      <a:pt x="0" y="359663"/>
                    </a:lnTo>
                    <a:lnTo>
                      <a:pt x="0" y="390144"/>
                    </a:lnTo>
                    <a:lnTo>
                      <a:pt x="9143" y="390144"/>
                    </a:lnTo>
                    <a:lnTo>
                      <a:pt x="6095" y="359663"/>
                    </a:lnTo>
                    <a:close/>
                  </a:path>
                  <a:path w="125095" h="390525">
                    <a:moveTo>
                      <a:pt x="9143" y="304800"/>
                    </a:moveTo>
                    <a:lnTo>
                      <a:pt x="3047" y="304800"/>
                    </a:lnTo>
                    <a:lnTo>
                      <a:pt x="0" y="329184"/>
                    </a:lnTo>
                    <a:lnTo>
                      <a:pt x="0" y="335280"/>
                    </a:lnTo>
                    <a:lnTo>
                      <a:pt x="6095" y="335280"/>
                    </a:lnTo>
                    <a:lnTo>
                      <a:pt x="9143" y="329184"/>
                    </a:lnTo>
                    <a:lnTo>
                      <a:pt x="9143" y="304800"/>
                    </a:lnTo>
                    <a:close/>
                  </a:path>
                  <a:path w="125095" h="390525">
                    <a:moveTo>
                      <a:pt x="18287" y="249936"/>
                    </a:moveTo>
                    <a:lnTo>
                      <a:pt x="9143" y="249936"/>
                    </a:lnTo>
                    <a:lnTo>
                      <a:pt x="6095" y="268224"/>
                    </a:lnTo>
                    <a:lnTo>
                      <a:pt x="3047" y="280416"/>
                    </a:lnTo>
                    <a:lnTo>
                      <a:pt x="12191" y="283463"/>
                    </a:lnTo>
                    <a:lnTo>
                      <a:pt x="15239" y="268224"/>
                    </a:lnTo>
                    <a:lnTo>
                      <a:pt x="18287" y="249936"/>
                    </a:lnTo>
                    <a:close/>
                  </a:path>
                  <a:path w="125095" h="390525">
                    <a:moveTo>
                      <a:pt x="21335" y="195072"/>
                    </a:moveTo>
                    <a:lnTo>
                      <a:pt x="18287" y="207263"/>
                    </a:lnTo>
                    <a:lnTo>
                      <a:pt x="15239" y="225551"/>
                    </a:lnTo>
                    <a:lnTo>
                      <a:pt x="21335" y="228600"/>
                    </a:lnTo>
                    <a:lnTo>
                      <a:pt x="24383" y="210312"/>
                    </a:lnTo>
                    <a:lnTo>
                      <a:pt x="30479" y="198120"/>
                    </a:lnTo>
                    <a:lnTo>
                      <a:pt x="21335" y="195072"/>
                    </a:lnTo>
                    <a:close/>
                  </a:path>
                  <a:path w="125095" h="390525">
                    <a:moveTo>
                      <a:pt x="39623" y="143256"/>
                    </a:moveTo>
                    <a:lnTo>
                      <a:pt x="36575" y="152400"/>
                    </a:lnTo>
                    <a:lnTo>
                      <a:pt x="27431" y="173736"/>
                    </a:lnTo>
                    <a:lnTo>
                      <a:pt x="36575" y="176784"/>
                    </a:lnTo>
                    <a:lnTo>
                      <a:pt x="42671" y="155448"/>
                    </a:lnTo>
                    <a:lnTo>
                      <a:pt x="45719" y="146304"/>
                    </a:lnTo>
                    <a:lnTo>
                      <a:pt x="39623" y="143256"/>
                    </a:lnTo>
                    <a:close/>
                  </a:path>
                  <a:path w="125095" h="390525">
                    <a:moveTo>
                      <a:pt x="60959" y="91439"/>
                    </a:moveTo>
                    <a:lnTo>
                      <a:pt x="57912" y="97536"/>
                    </a:lnTo>
                    <a:lnTo>
                      <a:pt x="48767" y="121920"/>
                    </a:lnTo>
                    <a:lnTo>
                      <a:pt x="54863" y="124968"/>
                    </a:lnTo>
                    <a:lnTo>
                      <a:pt x="67055" y="100584"/>
                    </a:lnTo>
                    <a:lnTo>
                      <a:pt x="67055" y="97536"/>
                    </a:lnTo>
                    <a:lnTo>
                      <a:pt x="60959" y="91439"/>
                    </a:lnTo>
                    <a:close/>
                  </a:path>
                  <a:path w="125095" h="390525">
                    <a:moveTo>
                      <a:pt x="88391" y="42672"/>
                    </a:moveTo>
                    <a:lnTo>
                      <a:pt x="88391" y="45720"/>
                    </a:lnTo>
                    <a:lnTo>
                      <a:pt x="73151" y="70104"/>
                    </a:lnTo>
                    <a:lnTo>
                      <a:pt x="73151" y="73151"/>
                    </a:lnTo>
                    <a:lnTo>
                      <a:pt x="79247" y="76200"/>
                    </a:lnTo>
                    <a:lnTo>
                      <a:pt x="79247" y="73151"/>
                    </a:lnTo>
                    <a:lnTo>
                      <a:pt x="80941" y="73151"/>
                    </a:lnTo>
                    <a:lnTo>
                      <a:pt x="94487" y="48768"/>
                    </a:lnTo>
                    <a:lnTo>
                      <a:pt x="88391" y="42672"/>
                    </a:lnTo>
                    <a:close/>
                  </a:path>
                  <a:path w="125095" h="390525">
                    <a:moveTo>
                      <a:pt x="80941" y="73151"/>
                    </a:moveTo>
                    <a:lnTo>
                      <a:pt x="79247" y="73151"/>
                    </a:lnTo>
                    <a:lnTo>
                      <a:pt x="79247" y="76200"/>
                    </a:lnTo>
                    <a:lnTo>
                      <a:pt x="80941" y="73151"/>
                    </a:lnTo>
                    <a:close/>
                  </a:path>
                  <a:path w="125095" h="390525">
                    <a:moveTo>
                      <a:pt x="118871" y="0"/>
                    </a:moveTo>
                    <a:lnTo>
                      <a:pt x="103631" y="21336"/>
                    </a:lnTo>
                    <a:lnTo>
                      <a:pt x="100583" y="24384"/>
                    </a:lnTo>
                    <a:lnTo>
                      <a:pt x="106679" y="27432"/>
                    </a:lnTo>
                    <a:lnTo>
                      <a:pt x="109727" y="24384"/>
                    </a:lnTo>
                    <a:lnTo>
                      <a:pt x="124967" y="3048"/>
                    </a:lnTo>
                    <a:lnTo>
                      <a:pt x="118871"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bject 15">
                <a:extLst>
                  <a:ext uri="{FF2B5EF4-FFF2-40B4-BE49-F238E27FC236}">
                    <a16:creationId xmlns:a16="http://schemas.microsoft.com/office/drawing/2014/main" id="{54BC4F87-ADD0-834A-B2A6-1C4747DF9072}"/>
                  </a:ext>
                </a:extLst>
              </p:cNvPr>
              <p:cNvSpPr/>
              <p:nvPr/>
            </p:nvSpPr>
            <p:spPr>
              <a:xfrm>
                <a:off x="6397968" y="3191133"/>
                <a:ext cx="481522" cy="301824"/>
              </a:xfrm>
              <a:custGeom>
                <a:avLst/>
                <a:gdLst/>
                <a:ahLst/>
                <a:cxnLst/>
                <a:rect l="l" t="t" r="r" b="b"/>
                <a:pathLst>
                  <a:path w="350520" h="219710">
                    <a:moveTo>
                      <a:pt x="21335" y="192023"/>
                    </a:moveTo>
                    <a:lnTo>
                      <a:pt x="3047" y="207263"/>
                    </a:lnTo>
                    <a:lnTo>
                      <a:pt x="0" y="213359"/>
                    </a:lnTo>
                    <a:lnTo>
                      <a:pt x="6095" y="219455"/>
                    </a:lnTo>
                    <a:lnTo>
                      <a:pt x="9143" y="213359"/>
                    </a:lnTo>
                    <a:lnTo>
                      <a:pt x="27431" y="195071"/>
                    </a:lnTo>
                    <a:lnTo>
                      <a:pt x="21335" y="192023"/>
                    </a:lnTo>
                    <a:close/>
                  </a:path>
                  <a:path w="350520" h="219710">
                    <a:moveTo>
                      <a:pt x="57911" y="152400"/>
                    </a:moveTo>
                    <a:lnTo>
                      <a:pt x="42671" y="164591"/>
                    </a:lnTo>
                    <a:lnTo>
                      <a:pt x="36575" y="173735"/>
                    </a:lnTo>
                    <a:lnTo>
                      <a:pt x="42671" y="179831"/>
                    </a:lnTo>
                    <a:lnTo>
                      <a:pt x="48767" y="170687"/>
                    </a:lnTo>
                    <a:lnTo>
                      <a:pt x="64007" y="155447"/>
                    </a:lnTo>
                    <a:lnTo>
                      <a:pt x="57911" y="152400"/>
                    </a:lnTo>
                    <a:close/>
                  </a:path>
                  <a:path w="350520" h="219710">
                    <a:moveTo>
                      <a:pt x="100583" y="115823"/>
                    </a:moveTo>
                    <a:lnTo>
                      <a:pt x="85343" y="124967"/>
                    </a:lnTo>
                    <a:lnTo>
                      <a:pt x="76200" y="134112"/>
                    </a:lnTo>
                    <a:lnTo>
                      <a:pt x="82295" y="140207"/>
                    </a:lnTo>
                    <a:lnTo>
                      <a:pt x="91439" y="131063"/>
                    </a:lnTo>
                    <a:lnTo>
                      <a:pt x="95250" y="131063"/>
                    </a:lnTo>
                    <a:lnTo>
                      <a:pt x="106679" y="121919"/>
                    </a:lnTo>
                    <a:lnTo>
                      <a:pt x="100583" y="115823"/>
                    </a:lnTo>
                    <a:close/>
                  </a:path>
                  <a:path w="350520" h="219710">
                    <a:moveTo>
                      <a:pt x="95250" y="131063"/>
                    </a:moveTo>
                    <a:lnTo>
                      <a:pt x="91439" y="131063"/>
                    </a:lnTo>
                    <a:lnTo>
                      <a:pt x="91439" y="134112"/>
                    </a:lnTo>
                    <a:lnTo>
                      <a:pt x="95250" y="131063"/>
                    </a:lnTo>
                    <a:close/>
                  </a:path>
                  <a:path w="350520" h="219710">
                    <a:moveTo>
                      <a:pt x="146303" y="82295"/>
                    </a:moveTo>
                    <a:lnTo>
                      <a:pt x="134111" y="91439"/>
                    </a:lnTo>
                    <a:lnTo>
                      <a:pt x="118871" y="100583"/>
                    </a:lnTo>
                    <a:lnTo>
                      <a:pt x="124967" y="106679"/>
                    </a:lnTo>
                    <a:lnTo>
                      <a:pt x="149351" y="88391"/>
                    </a:lnTo>
                    <a:lnTo>
                      <a:pt x="146303" y="82295"/>
                    </a:lnTo>
                    <a:close/>
                  </a:path>
                  <a:path w="350520" h="219710">
                    <a:moveTo>
                      <a:pt x="195071" y="54863"/>
                    </a:moveTo>
                    <a:lnTo>
                      <a:pt x="182879" y="60959"/>
                    </a:lnTo>
                    <a:lnTo>
                      <a:pt x="167639" y="70103"/>
                    </a:lnTo>
                    <a:lnTo>
                      <a:pt x="170687" y="76200"/>
                    </a:lnTo>
                    <a:lnTo>
                      <a:pt x="185927" y="67055"/>
                    </a:lnTo>
                    <a:lnTo>
                      <a:pt x="198119" y="60959"/>
                    </a:lnTo>
                    <a:lnTo>
                      <a:pt x="195071" y="54863"/>
                    </a:lnTo>
                    <a:close/>
                  </a:path>
                  <a:path w="350520" h="219710">
                    <a:moveTo>
                      <a:pt x="243839" y="33527"/>
                    </a:moveTo>
                    <a:lnTo>
                      <a:pt x="234695" y="36575"/>
                    </a:lnTo>
                    <a:lnTo>
                      <a:pt x="216407" y="45719"/>
                    </a:lnTo>
                    <a:lnTo>
                      <a:pt x="219455" y="51815"/>
                    </a:lnTo>
                    <a:lnTo>
                      <a:pt x="237743" y="42671"/>
                    </a:lnTo>
                    <a:lnTo>
                      <a:pt x="246887" y="39623"/>
                    </a:lnTo>
                    <a:lnTo>
                      <a:pt x="243839" y="33527"/>
                    </a:lnTo>
                    <a:close/>
                  </a:path>
                  <a:path w="350520" h="219710">
                    <a:moveTo>
                      <a:pt x="295655" y="12191"/>
                    </a:moveTo>
                    <a:lnTo>
                      <a:pt x="292607" y="15239"/>
                    </a:lnTo>
                    <a:lnTo>
                      <a:pt x="265175" y="24383"/>
                    </a:lnTo>
                    <a:lnTo>
                      <a:pt x="268223" y="30479"/>
                    </a:lnTo>
                    <a:lnTo>
                      <a:pt x="295655" y="21335"/>
                    </a:lnTo>
                    <a:lnTo>
                      <a:pt x="298703" y="21335"/>
                    </a:lnTo>
                    <a:lnTo>
                      <a:pt x="295655" y="12191"/>
                    </a:lnTo>
                    <a:close/>
                  </a:path>
                  <a:path w="350520" h="219710">
                    <a:moveTo>
                      <a:pt x="350519" y="0"/>
                    </a:moveTo>
                    <a:lnTo>
                      <a:pt x="320039" y="6095"/>
                    </a:lnTo>
                    <a:lnTo>
                      <a:pt x="320039" y="15239"/>
                    </a:lnTo>
                    <a:lnTo>
                      <a:pt x="323088" y="15239"/>
                    </a:lnTo>
                    <a:lnTo>
                      <a:pt x="350519" y="6095"/>
                    </a:lnTo>
                    <a:lnTo>
                      <a:pt x="350519"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bject 16">
                <a:extLst>
                  <a:ext uri="{FF2B5EF4-FFF2-40B4-BE49-F238E27FC236}">
                    <a16:creationId xmlns:a16="http://schemas.microsoft.com/office/drawing/2014/main" id="{6D4F382D-22FC-6042-A3B9-53FBFDC85F29}"/>
                  </a:ext>
                </a:extLst>
              </p:cNvPr>
              <p:cNvSpPr/>
              <p:nvPr/>
            </p:nvSpPr>
            <p:spPr>
              <a:xfrm>
                <a:off x="6908800" y="3174384"/>
                <a:ext cx="557415" cy="122125"/>
              </a:xfrm>
              <a:custGeom>
                <a:avLst/>
                <a:gdLst/>
                <a:ahLst/>
                <a:cxnLst/>
                <a:rect l="l" t="t" r="r" b="b"/>
                <a:pathLst>
                  <a:path w="405764" h="88900">
                    <a:moveTo>
                      <a:pt x="33527" y="3048"/>
                    </a:moveTo>
                    <a:lnTo>
                      <a:pt x="9144" y="6096"/>
                    </a:lnTo>
                    <a:lnTo>
                      <a:pt x="0" y="9144"/>
                    </a:lnTo>
                    <a:lnTo>
                      <a:pt x="3048" y="15239"/>
                    </a:lnTo>
                    <a:lnTo>
                      <a:pt x="9144" y="15239"/>
                    </a:lnTo>
                    <a:lnTo>
                      <a:pt x="33527" y="12192"/>
                    </a:lnTo>
                    <a:lnTo>
                      <a:pt x="33527" y="3048"/>
                    </a:lnTo>
                    <a:close/>
                  </a:path>
                  <a:path w="405764" h="88900">
                    <a:moveTo>
                      <a:pt x="88391" y="0"/>
                    </a:moveTo>
                    <a:lnTo>
                      <a:pt x="70103" y="0"/>
                    </a:lnTo>
                    <a:lnTo>
                      <a:pt x="57912" y="3048"/>
                    </a:lnTo>
                    <a:lnTo>
                      <a:pt x="57912" y="9144"/>
                    </a:lnTo>
                    <a:lnTo>
                      <a:pt x="88391" y="9144"/>
                    </a:lnTo>
                    <a:lnTo>
                      <a:pt x="88391" y="0"/>
                    </a:lnTo>
                    <a:close/>
                  </a:path>
                  <a:path w="405764" h="88900">
                    <a:moveTo>
                      <a:pt x="143255" y="0"/>
                    </a:moveTo>
                    <a:lnTo>
                      <a:pt x="112775" y="0"/>
                    </a:lnTo>
                    <a:lnTo>
                      <a:pt x="112775" y="9144"/>
                    </a:lnTo>
                    <a:lnTo>
                      <a:pt x="143255" y="9144"/>
                    </a:lnTo>
                    <a:lnTo>
                      <a:pt x="143255" y="0"/>
                    </a:lnTo>
                    <a:close/>
                  </a:path>
                  <a:path w="405764" h="88900">
                    <a:moveTo>
                      <a:pt x="167639" y="3048"/>
                    </a:moveTo>
                    <a:lnTo>
                      <a:pt x="164591" y="12192"/>
                    </a:lnTo>
                    <a:lnTo>
                      <a:pt x="192024" y="15239"/>
                    </a:lnTo>
                    <a:lnTo>
                      <a:pt x="198120" y="15239"/>
                    </a:lnTo>
                    <a:lnTo>
                      <a:pt x="198120" y="9144"/>
                    </a:lnTo>
                    <a:lnTo>
                      <a:pt x="192024" y="6096"/>
                    </a:lnTo>
                    <a:lnTo>
                      <a:pt x="167639" y="3048"/>
                    </a:lnTo>
                    <a:close/>
                  </a:path>
                  <a:path w="405764" h="88900">
                    <a:moveTo>
                      <a:pt x="252984" y="18287"/>
                    </a:moveTo>
                    <a:lnTo>
                      <a:pt x="222503" y="18287"/>
                    </a:lnTo>
                    <a:lnTo>
                      <a:pt x="249936" y="27432"/>
                    </a:lnTo>
                    <a:lnTo>
                      <a:pt x="252984" y="18287"/>
                    </a:lnTo>
                    <a:close/>
                  </a:path>
                  <a:path w="405764" h="88900">
                    <a:moveTo>
                      <a:pt x="222503" y="12192"/>
                    </a:moveTo>
                    <a:lnTo>
                      <a:pt x="219455" y="18287"/>
                    </a:lnTo>
                    <a:lnTo>
                      <a:pt x="222503" y="21336"/>
                    </a:lnTo>
                    <a:lnTo>
                      <a:pt x="222503" y="18287"/>
                    </a:lnTo>
                    <a:lnTo>
                      <a:pt x="252984" y="18287"/>
                    </a:lnTo>
                    <a:lnTo>
                      <a:pt x="222503" y="12192"/>
                    </a:lnTo>
                    <a:close/>
                  </a:path>
                  <a:path w="405764" h="88900">
                    <a:moveTo>
                      <a:pt x="274320" y="24384"/>
                    </a:moveTo>
                    <a:lnTo>
                      <a:pt x="274320" y="33527"/>
                    </a:lnTo>
                    <a:lnTo>
                      <a:pt x="277367" y="33527"/>
                    </a:lnTo>
                    <a:lnTo>
                      <a:pt x="301751" y="42672"/>
                    </a:lnTo>
                    <a:lnTo>
                      <a:pt x="304800" y="36575"/>
                    </a:lnTo>
                    <a:lnTo>
                      <a:pt x="280415" y="27432"/>
                    </a:lnTo>
                    <a:lnTo>
                      <a:pt x="274320" y="24384"/>
                    </a:lnTo>
                    <a:close/>
                  </a:path>
                  <a:path w="405764" h="88900">
                    <a:moveTo>
                      <a:pt x="326136" y="42672"/>
                    </a:moveTo>
                    <a:lnTo>
                      <a:pt x="326136" y="51815"/>
                    </a:lnTo>
                    <a:lnTo>
                      <a:pt x="335279" y="54863"/>
                    </a:lnTo>
                    <a:lnTo>
                      <a:pt x="353567" y="64008"/>
                    </a:lnTo>
                    <a:lnTo>
                      <a:pt x="356615" y="57912"/>
                    </a:lnTo>
                    <a:lnTo>
                      <a:pt x="326136" y="42672"/>
                    </a:lnTo>
                    <a:close/>
                  </a:path>
                  <a:path w="405764" h="88900">
                    <a:moveTo>
                      <a:pt x="377951" y="67056"/>
                    </a:moveTo>
                    <a:lnTo>
                      <a:pt x="374903" y="73151"/>
                    </a:lnTo>
                    <a:lnTo>
                      <a:pt x="387096" y="79248"/>
                    </a:lnTo>
                    <a:lnTo>
                      <a:pt x="402336" y="88392"/>
                    </a:lnTo>
                    <a:lnTo>
                      <a:pt x="405384" y="82296"/>
                    </a:lnTo>
                    <a:lnTo>
                      <a:pt x="390144" y="73151"/>
                    </a:lnTo>
                    <a:lnTo>
                      <a:pt x="377951" y="67056"/>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bject 17">
                <a:extLst>
                  <a:ext uri="{FF2B5EF4-FFF2-40B4-BE49-F238E27FC236}">
                    <a16:creationId xmlns:a16="http://schemas.microsoft.com/office/drawing/2014/main" id="{3E794689-EA6C-B542-9CB5-E3025FCF8F5C}"/>
                  </a:ext>
                </a:extLst>
              </p:cNvPr>
              <p:cNvSpPr/>
              <p:nvPr/>
            </p:nvSpPr>
            <p:spPr>
              <a:xfrm>
                <a:off x="7486625" y="3304186"/>
                <a:ext cx="352419" cy="448374"/>
              </a:xfrm>
              <a:custGeom>
                <a:avLst/>
                <a:gdLst/>
                <a:ahLst/>
                <a:cxnLst/>
                <a:rect l="l" t="t" r="r" b="b"/>
                <a:pathLst>
                  <a:path w="256539" h="326389">
                    <a:moveTo>
                      <a:pt x="6096" y="0"/>
                    </a:moveTo>
                    <a:lnTo>
                      <a:pt x="0" y="6096"/>
                    </a:lnTo>
                    <a:lnTo>
                      <a:pt x="15239" y="15239"/>
                    </a:lnTo>
                    <a:lnTo>
                      <a:pt x="27431" y="24384"/>
                    </a:lnTo>
                    <a:lnTo>
                      <a:pt x="30479" y="18287"/>
                    </a:lnTo>
                    <a:lnTo>
                      <a:pt x="6096" y="0"/>
                    </a:lnTo>
                    <a:close/>
                  </a:path>
                  <a:path w="256539" h="326389">
                    <a:moveTo>
                      <a:pt x="73151" y="48768"/>
                    </a:moveTo>
                    <a:lnTo>
                      <a:pt x="60960" y="48768"/>
                    </a:lnTo>
                    <a:lnTo>
                      <a:pt x="70103" y="57912"/>
                    </a:lnTo>
                    <a:lnTo>
                      <a:pt x="76200" y="51816"/>
                    </a:lnTo>
                    <a:lnTo>
                      <a:pt x="73151" y="48768"/>
                    </a:lnTo>
                    <a:close/>
                  </a:path>
                  <a:path w="256539" h="326389">
                    <a:moveTo>
                      <a:pt x="48767" y="33527"/>
                    </a:moveTo>
                    <a:lnTo>
                      <a:pt x="45720" y="39624"/>
                    </a:lnTo>
                    <a:lnTo>
                      <a:pt x="60960" y="51816"/>
                    </a:lnTo>
                    <a:lnTo>
                      <a:pt x="60960" y="48768"/>
                    </a:lnTo>
                    <a:lnTo>
                      <a:pt x="73151" y="48768"/>
                    </a:lnTo>
                    <a:lnTo>
                      <a:pt x="67055" y="42672"/>
                    </a:lnTo>
                    <a:lnTo>
                      <a:pt x="48767" y="33527"/>
                    </a:lnTo>
                    <a:close/>
                  </a:path>
                  <a:path w="256539" h="326389">
                    <a:moveTo>
                      <a:pt x="91439" y="67056"/>
                    </a:moveTo>
                    <a:lnTo>
                      <a:pt x="88391" y="73151"/>
                    </a:lnTo>
                    <a:lnTo>
                      <a:pt x="109727" y="94487"/>
                    </a:lnTo>
                    <a:lnTo>
                      <a:pt x="115824" y="88392"/>
                    </a:lnTo>
                    <a:lnTo>
                      <a:pt x="109727" y="82296"/>
                    </a:lnTo>
                    <a:lnTo>
                      <a:pt x="91439" y="67056"/>
                    </a:lnTo>
                    <a:close/>
                  </a:path>
                  <a:path w="256539" h="326389">
                    <a:moveTo>
                      <a:pt x="131063" y="106680"/>
                    </a:moveTo>
                    <a:lnTo>
                      <a:pt x="124967" y="112775"/>
                    </a:lnTo>
                    <a:lnTo>
                      <a:pt x="143255" y="131063"/>
                    </a:lnTo>
                    <a:lnTo>
                      <a:pt x="146303" y="137160"/>
                    </a:lnTo>
                    <a:lnTo>
                      <a:pt x="152400" y="131063"/>
                    </a:lnTo>
                    <a:lnTo>
                      <a:pt x="149351" y="124968"/>
                    </a:lnTo>
                    <a:lnTo>
                      <a:pt x="131063" y="106680"/>
                    </a:lnTo>
                    <a:close/>
                  </a:path>
                  <a:path w="256539" h="326389">
                    <a:moveTo>
                      <a:pt x="167639" y="149351"/>
                    </a:moveTo>
                    <a:lnTo>
                      <a:pt x="158496" y="155448"/>
                    </a:lnTo>
                    <a:lnTo>
                      <a:pt x="176784" y="176784"/>
                    </a:lnTo>
                    <a:lnTo>
                      <a:pt x="179831" y="179832"/>
                    </a:lnTo>
                    <a:lnTo>
                      <a:pt x="185927" y="176784"/>
                    </a:lnTo>
                    <a:lnTo>
                      <a:pt x="182879" y="173736"/>
                    </a:lnTo>
                    <a:lnTo>
                      <a:pt x="167639" y="149351"/>
                    </a:lnTo>
                    <a:close/>
                  </a:path>
                  <a:path w="256539" h="326389">
                    <a:moveTo>
                      <a:pt x="198120" y="195072"/>
                    </a:moveTo>
                    <a:lnTo>
                      <a:pt x="192024" y="201168"/>
                    </a:lnTo>
                    <a:lnTo>
                      <a:pt x="207263" y="225551"/>
                    </a:lnTo>
                    <a:lnTo>
                      <a:pt x="213360" y="222504"/>
                    </a:lnTo>
                    <a:lnTo>
                      <a:pt x="198120" y="198120"/>
                    </a:lnTo>
                    <a:lnTo>
                      <a:pt x="198120" y="195072"/>
                    </a:lnTo>
                    <a:close/>
                  </a:path>
                  <a:path w="256539" h="326389">
                    <a:moveTo>
                      <a:pt x="225551" y="243839"/>
                    </a:moveTo>
                    <a:lnTo>
                      <a:pt x="216408" y="246887"/>
                    </a:lnTo>
                    <a:lnTo>
                      <a:pt x="231648" y="277368"/>
                    </a:lnTo>
                    <a:lnTo>
                      <a:pt x="237743" y="271272"/>
                    </a:lnTo>
                    <a:lnTo>
                      <a:pt x="228600" y="249936"/>
                    </a:lnTo>
                    <a:lnTo>
                      <a:pt x="225551" y="243839"/>
                    </a:lnTo>
                    <a:close/>
                  </a:path>
                  <a:path w="256539" h="326389">
                    <a:moveTo>
                      <a:pt x="246887" y="295656"/>
                    </a:moveTo>
                    <a:lnTo>
                      <a:pt x="240791" y="298704"/>
                    </a:lnTo>
                    <a:lnTo>
                      <a:pt x="249936" y="326136"/>
                    </a:lnTo>
                    <a:lnTo>
                      <a:pt x="256031" y="323088"/>
                    </a:lnTo>
                    <a:lnTo>
                      <a:pt x="246887" y="295656"/>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bject 18">
                <a:extLst>
                  <a:ext uri="{FF2B5EF4-FFF2-40B4-BE49-F238E27FC236}">
                    <a16:creationId xmlns:a16="http://schemas.microsoft.com/office/drawing/2014/main" id="{65C1DE61-F61E-3C43-9D07-72492FB2D0AB}"/>
                  </a:ext>
                </a:extLst>
              </p:cNvPr>
              <p:cNvSpPr/>
              <p:nvPr/>
            </p:nvSpPr>
            <p:spPr>
              <a:xfrm>
                <a:off x="7800663" y="3781521"/>
                <a:ext cx="80252" cy="561776"/>
              </a:xfrm>
              <a:custGeom>
                <a:avLst/>
                <a:gdLst/>
                <a:ahLst/>
                <a:cxnLst/>
                <a:rect l="l" t="t" r="r" b="b"/>
                <a:pathLst>
                  <a:path w="58420" h="408939">
                    <a:moveTo>
                      <a:pt x="36575" y="0"/>
                    </a:moveTo>
                    <a:lnTo>
                      <a:pt x="27431" y="3048"/>
                    </a:lnTo>
                    <a:lnTo>
                      <a:pt x="30479" y="15239"/>
                    </a:lnTo>
                    <a:lnTo>
                      <a:pt x="36575" y="33527"/>
                    </a:lnTo>
                    <a:lnTo>
                      <a:pt x="42672" y="30479"/>
                    </a:lnTo>
                    <a:lnTo>
                      <a:pt x="39624" y="12191"/>
                    </a:lnTo>
                    <a:lnTo>
                      <a:pt x="36575" y="0"/>
                    </a:lnTo>
                    <a:close/>
                  </a:path>
                  <a:path w="58420" h="408939">
                    <a:moveTo>
                      <a:pt x="48767" y="54863"/>
                    </a:moveTo>
                    <a:lnTo>
                      <a:pt x="39624" y="54863"/>
                    </a:lnTo>
                    <a:lnTo>
                      <a:pt x="42672" y="73151"/>
                    </a:lnTo>
                    <a:lnTo>
                      <a:pt x="45720" y="85344"/>
                    </a:lnTo>
                    <a:lnTo>
                      <a:pt x="51815" y="85344"/>
                    </a:lnTo>
                    <a:lnTo>
                      <a:pt x="51815" y="73151"/>
                    </a:lnTo>
                    <a:lnTo>
                      <a:pt x="48767" y="54863"/>
                    </a:lnTo>
                    <a:close/>
                  </a:path>
                  <a:path w="58420" h="408939">
                    <a:moveTo>
                      <a:pt x="54863" y="109727"/>
                    </a:moveTo>
                    <a:lnTo>
                      <a:pt x="48767" y="109727"/>
                    </a:lnTo>
                    <a:lnTo>
                      <a:pt x="48767" y="140208"/>
                    </a:lnTo>
                    <a:lnTo>
                      <a:pt x="57912" y="140208"/>
                    </a:lnTo>
                    <a:lnTo>
                      <a:pt x="57912" y="134112"/>
                    </a:lnTo>
                    <a:lnTo>
                      <a:pt x="54863" y="109727"/>
                    </a:lnTo>
                    <a:close/>
                  </a:path>
                  <a:path w="58420" h="408939">
                    <a:moveTo>
                      <a:pt x="57912" y="164591"/>
                    </a:moveTo>
                    <a:lnTo>
                      <a:pt x="51815" y="164591"/>
                    </a:lnTo>
                    <a:lnTo>
                      <a:pt x="48767" y="195072"/>
                    </a:lnTo>
                    <a:lnTo>
                      <a:pt x="57912" y="195072"/>
                    </a:lnTo>
                    <a:lnTo>
                      <a:pt x="57912" y="164591"/>
                    </a:lnTo>
                    <a:close/>
                  </a:path>
                  <a:path w="58420" h="408939">
                    <a:moveTo>
                      <a:pt x="54863" y="219455"/>
                    </a:moveTo>
                    <a:lnTo>
                      <a:pt x="48767" y="219455"/>
                    </a:lnTo>
                    <a:lnTo>
                      <a:pt x="48767" y="225551"/>
                    </a:lnTo>
                    <a:lnTo>
                      <a:pt x="45720" y="249936"/>
                    </a:lnTo>
                    <a:lnTo>
                      <a:pt x="51815" y="249936"/>
                    </a:lnTo>
                    <a:lnTo>
                      <a:pt x="54863" y="228600"/>
                    </a:lnTo>
                    <a:lnTo>
                      <a:pt x="54863" y="219455"/>
                    </a:lnTo>
                    <a:close/>
                  </a:path>
                  <a:path w="58420" h="408939">
                    <a:moveTo>
                      <a:pt x="39624" y="271272"/>
                    </a:moveTo>
                    <a:lnTo>
                      <a:pt x="39624" y="286512"/>
                    </a:lnTo>
                    <a:lnTo>
                      <a:pt x="33527" y="301751"/>
                    </a:lnTo>
                    <a:lnTo>
                      <a:pt x="42672" y="304800"/>
                    </a:lnTo>
                    <a:lnTo>
                      <a:pt x="45720" y="286512"/>
                    </a:lnTo>
                    <a:lnTo>
                      <a:pt x="48767" y="274320"/>
                    </a:lnTo>
                    <a:lnTo>
                      <a:pt x="39624" y="271272"/>
                    </a:lnTo>
                    <a:close/>
                  </a:path>
                  <a:path w="58420" h="408939">
                    <a:moveTo>
                      <a:pt x="27431" y="326136"/>
                    </a:moveTo>
                    <a:lnTo>
                      <a:pt x="24384" y="344424"/>
                    </a:lnTo>
                    <a:lnTo>
                      <a:pt x="18287" y="356615"/>
                    </a:lnTo>
                    <a:lnTo>
                      <a:pt x="27431" y="356615"/>
                    </a:lnTo>
                    <a:lnTo>
                      <a:pt x="30479" y="344424"/>
                    </a:lnTo>
                    <a:lnTo>
                      <a:pt x="36575" y="329184"/>
                    </a:lnTo>
                    <a:lnTo>
                      <a:pt x="27431" y="326136"/>
                    </a:lnTo>
                    <a:close/>
                  </a:path>
                  <a:path w="58420" h="408939">
                    <a:moveTo>
                      <a:pt x="12191" y="377951"/>
                    </a:moveTo>
                    <a:lnTo>
                      <a:pt x="3048" y="399288"/>
                    </a:lnTo>
                    <a:lnTo>
                      <a:pt x="0" y="405384"/>
                    </a:lnTo>
                    <a:lnTo>
                      <a:pt x="6096" y="408432"/>
                    </a:lnTo>
                    <a:lnTo>
                      <a:pt x="12191" y="402336"/>
                    </a:lnTo>
                    <a:lnTo>
                      <a:pt x="18287" y="381000"/>
                    </a:lnTo>
                    <a:lnTo>
                      <a:pt x="12191" y="377951"/>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bject 19">
                <a:extLst>
                  <a:ext uri="{FF2B5EF4-FFF2-40B4-BE49-F238E27FC236}">
                    <a16:creationId xmlns:a16="http://schemas.microsoft.com/office/drawing/2014/main" id="{8C4D2CE8-764F-A240-95F1-684806BD4A3F}"/>
                  </a:ext>
                </a:extLst>
              </p:cNvPr>
              <p:cNvSpPr/>
              <p:nvPr/>
            </p:nvSpPr>
            <p:spPr>
              <a:xfrm>
                <a:off x="7386135" y="4367723"/>
                <a:ext cx="410864" cy="402141"/>
              </a:xfrm>
              <a:custGeom>
                <a:avLst/>
                <a:gdLst/>
                <a:ahLst/>
                <a:cxnLst/>
                <a:rect l="l" t="t" r="r" b="b"/>
                <a:pathLst>
                  <a:path w="299085" h="292735">
                    <a:moveTo>
                      <a:pt x="292607" y="0"/>
                    </a:moveTo>
                    <a:lnTo>
                      <a:pt x="280415" y="24383"/>
                    </a:lnTo>
                    <a:lnTo>
                      <a:pt x="277367" y="27431"/>
                    </a:lnTo>
                    <a:lnTo>
                      <a:pt x="283463" y="33527"/>
                    </a:lnTo>
                    <a:lnTo>
                      <a:pt x="286512" y="27431"/>
                    </a:lnTo>
                    <a:lnTo>
                      <a:pt x="298703" y="6095"/>
                    </a:lnTo>
                    <a:lnTo>
                      <a:pt x="292607" y="0"/>
                    </a:lnTo>
                    <a:close/>
                  </a:path>
                  <a:path w="299085" h="292735">
                    <a:moveTo>
                      <a:pt x="265175" y="48767"/>
                    </a:moveTo>
                    <a:lnTo>
                      <a:pt x="249936" y="73151"/>
                    </a:lnTo>
                    <a:lnTo>
                      <a:pt x="249936" y="76200"/>
                    </a:lnTo>
                    <a:lnTo>
                      <a:pt x="256031" y="79247"/>
                    </a:lnTo>
                    <a:lnTo>
                      <a:pt x="271272" y="54863"/>
                    </a:lnTo>
                    <a:lnTo>
                      <a:pt x="271272" y="51815"/>
                    </a:lnTo>
                    <a:lnTo>
                      <a:pt x="265175" y="48767"/>
                    </a:lnTo>
                    <a:close/>
                  </a:path>
                  <a:path w="299085" h="292735">
                    <a:moveTo>
                      <a:pt x="234695" y="94487"/>
                    </a:moveTo>
                    <a:lnTo>
                      <a:pt x="216407" y="118871"/>
                    </a:lnTo>
                    <a:lnTo>
                      <a:pt x="222503" y="124967"/>
                    </a:lnTo>
                    <a:lnTo>
                      <a:pt x="240791" y="97535"/>
                    </a:lnTo>
                    <a:lnTo>
                      <a:pt x="234695" y="94487"/>
                    </a:lnTo>
                    <a:close/>
                  </a:path>
                  <a:path w="299085" h="292735">
                    <a:moveTo>
                      <a:pt x="201167" y="137159"/>
                    </a:moveTo>
                    <a:lnTo>
                      <a:pt x="179831" y="158495"/>
                    </a:lnTo>
                    <a:lnTo>
                      <a:pt x="185927" y="164591"/>
                    </a:lnTo>
                    <a:lnTo>
                      <a:pt x="207263" y="140207"/>
                    </a:lnTo>
                    <a:lnTo>
                      <a:pt x="201167" y="137159"/>
                    </a:lnTo>
                    <a:close/>
                  </a:path>
                  <a:path w="299085" h="292735">
                    <a:moveTo>
                      <a:pt x="161543" y="176783"/>
                    </a:moveTo>
                    <a:lnTo>
                      <a:pt x="140207" y="198119"/>
                    </a:lnTo>
                    <a:lnTo>
                      <a:pt x="143255" y="201167"/>
                    </a:lnTo>
                    <a:lnTo>
                      <a:pt x="167639" y="179831"/>
                    </a:lnTo>
                    <a:lnTo>
                      <a:pt x="161543" y="176783"/>
                    </a:lnTo>
                    <a:close/>
                  </a:path>
                  <a:path w="299085" h="292735">
                    <a:moveTo>
                      <a:pt x="121919" y="210312"/>
                    </a:moveTo>
                    <a:lnTo>
                      <a:pt x="94487" y="228600"/>
                    </a:lnTo>
                    <a:lnTo>
                      <a:pt x="100583" y="234695"/>
                    </a:lnTo>
                    <a:lnTo>
                      <a:pt x="124967" y="216407"/>
                    </a:lnTo>
                    <a:lnTo>
                      <a:pt x="121919" y="210312"/>
                    </a:lnTo>
                    <a:close/>
                  </a:path>
                  <a:path w="299085" h="292735">
                    <a:moveTo>
                      <a:pt x="76200" y="243839"/>
                    </a:moveTo>
                    <a:lnTo>
                      <a:pt x="64007" y="249935"/>
                    </a:lnTo>
                    <a:lnTo>
                      <a:pt x="48767" y="259079"/>
                    </a:lnTo>
                    <a:lnTo>
                      <a:pt x="54863" y="265175"/>
                    </a:lnTo>
                    <a:lnTo>
                      <a:pt x="67055" y="259079"/>
                    </a:lnTo>
                    <a:lnTo>
                      <a:pt x="82295" y="249935"/>
                    </a:lnTo>
                    <a:lnTo>
                      <a:pt x="76200" y="243839"/>
                    </a:lnTo>
                    <a:close/>
                  </a:path>
                  <a:path w="299085" h="292735">
                    <a:moveTo>
                      <a:pt x="12191" y="277367"/>
                    </a:moveTo>
                    <a:lnTo>
                      <a:pt x="0" y="283463"/>
                    </a:lnTo>
                    <a:lnTo>
                      <a:pt x="6095" y="292607"/>
                    </a:lnTo>
                    <a:lnTo>
                      <a:pt x="15239" y="286511"/>
                    </a:lnTo>
                    <a:lnTo>
                      <a:pt x="27431" y="280415"/>
                    </a:lnTo>
                    <a:lnTo>
                      <a:pt x="12191" y="280415"/>
                    </a:lnTo>
                    <a:lnTo>
                      <a:pt x="12191" y="277367"/>
                    </a:lnTo>
                    <a:close/>
                  </a:path>
                  <a:path w="299085" h="292735">
                    <a:moveTo>
                      <a:pt x="30479" y="271271"/>
                    </a:moveTo>
                    <a:lnTo>
                      <a:pt x="12191" y="280415"/>
                    </a:lnTo>
                    <a:lnTo>
                      <a:pt x="27431" y="280415"/>
                    </a:lnTo>
                    <a:lnTo>
                      <a:pt x="33527" y="277367"/>
                    </a:lnTo>
                    <a:lnTo>
                      <a:pt x="30479" y="271271"/>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bject 20">
                <a:extLst>
                  <a:ext uri="{FF2B5EF4-FFF2-40B4-BE49-F238E27FC236}">
                    <a16:creationId xmlns:a16="http://schemas.microsoft.com/office/drawing/2014/main" id="{33478F83-BD69-684A-9F79-3058A9BF6C75}"/>
                  </a:ext>
                </a:extLst>
              </p:cNvPr>
              <p:cNvSpPr/>
              <p:nvPr/>
            </p:nvSpPr>
            <p:spPr>
              <a:xfrm>
                <a:off x="6799934" y="4769690"/>
                <a:ext cx="561776" cy="71529"/>
              </a:xfrm>
              <a:custGeom>
                <a:avLst/>
                <a:gdLst/>
                <a:ahLst/>
                <a:cxnLst/>
                <a:rect l="l" t="t" r="r" b="b"/>
                <a:pathLst>
                  <a:path w="408939" h="52070">
                    <a:moveTo>
                      <a:pt x="405384" y="0"/>
                    </a:moveTo>
                    <a:lnTo>
                      <a:pt x="387096" y="9144"/>
                    </a:lnTo>
                    <a:lnTo>
                      <a:pt x="377951" y="12192"/>
                    </a:lnTo>
                    <a:lnTo>
                      <a:pt x="381000" y="18288"/>
                    </a:lnTo>
                    <a:lnTo>
                      <a:pt x="387096" y="15240"/>
                    </a:lnTo>
                    <a:lnTo>
                      <a:pt x="408432" y="9144"/>
                    </a:lnTo>
                    <a:lnTo>
                      <a:pt x="405384" y="0"/>
                    </a:lnTo>
                    <a:close/>
                  </a:path>
                  <a:path w="408939" h="52070">
                    <a:moveTo>
                      <a:pt x="356615" y="18288"/>
                    </a:moveTo>
                    <a:lnTo>
                      <a:pt x="329184" y="27432"/>
                    </a:lnTo>
                    <a:lnTo>
                      <a:pt x="326136" y="27432"/>
                    </a:lnTo>
                    <a:lnTo>
                      <a:pt x="326136" y="36576"/>
                    </a:lnTo>
                    <a:lnTo>
                      <a:pt x="332232" y="33528"/>
                    </a:lnTo>
                    <a:lnTo>
                      <a:pt x="356615" y="27432"/>
                    </a:lnTo>
                    <a:lnTo>
                      <a:pt x="356615" y="18288"/>
                    </a:lnTo>
                    <a:close/>
                  </a:path>
                  <a:path w="408939" h="52070">
                    <a:moveTo>
                      <a:pt x="301751" y="33528"/>
                    </a:moveTo>
                    <a:lnTo>
                      <a:pt x="271272" y="39624"/>
                    </a:lnTo>
                    <a:lnTo>
                      <a:pt x="271272" y="45720"/>
                    </a:lnTo>
                    <a:lnTo>
                      <a:pt x="301751" y="39624"/>
                    </a:lnTo>
                    <a:lnTo>
                      <a:pt x="304800" y="39624"/>
                    </a:lnTo>
                    <a:lnTo>
                      <a:pt x="301751" y="33528"/>
                    </a:lnTo>
                    <a:close/>
                  </a:path>
                  <a:path w="408939" h="52070">
                    <a:moveTo>
                      <a:pt x="246887" y="42672"/>
                    </a:moveTo>
                    <a:lnTo>
                      <a:pt x="216408" y="42672"/>
                    </a:lnTo>
                    <a:lnTo>
                      <a:pt x="216408" y="51816"/>
                    </a:lnTo>
                    <a:lnTo>
                      <a:pt x="240792" y="48768"/>
                    </a:lnTo>
                    <a:lnTo>
                      <a:pt x="249936" y="48768"/>
                    </a:lnTo>
                    <a:lnTo>
                      <a:pt x="246887" y="42672"/>
                    </a:lnTo>
                    <a:close/>
                  </a:path>
                  <a:path w="408939" h="52070">
                    <a:moveTo>
                      <a:pt x="195072" y="45720"/>
                    </a:moveTo>
                    <a:lnTo>
                      <a:pt x="161544" y="45720"/>
                    </a:lnTo>
                    <a:lnTo>
                      <a:pt x="161544" y="51816"/>
                    </a:lnTo>
                    <a:lnTo>
                      <a:pt x="195072" y="51816"/>
                    </a:lnTo>
                    <a:lnTo>
                      <a:pt x="195072" y="45720"/>
                    </a:lnTo>
                    <a:close/>
                  </a:path>
                  <a:path w="408939" h="52070">
                    <a:moveTo>
                      <a:pt x="106680" y="39624"/>
                    </a:moveTo>
                    <a:lnTo>
                      <a:pt x="106680" y="48768"/>
                    </a:lnTo>
                    <a:lnTo>
                      <a:pt x="118872" y="48768"/>
                    </a:lnTo>
                    <a:lnTo>
                      <a:pt x="137160" y="51816"/>
                    </a:lnTo>
                    <a:lnTo>
                      <a:pt x="140208" y="42672"/>
                    </a:lnTo>
                    <a:lnTo>
                      <a:pt x="118872" y="42672"/>
                    </a:lnTo>
                    <a:lnTo>
                      <a:pt x="106680" y="39624"/>
                    </a:lnTo>
                    <a:close/>
                  </a:path>
                  <a:path w="408939" h="52070">
                    <a:moveTo>
                      <a:pt x="57912" y="33528"/>
                    </a:moveTo>
                    <a:lnTo>
                      <a:pt x="54863" y="33528"/>
                    </a:lnTo>
                    <a:lnTo>
                      <a:pt x="51815" y="39624"/>
                    </a:lnTo>
                    <a:lnTo>
                      <a:pt x="57912" y="39624"/>
                    </a:lnTo>
                    <a:lnTo>
                      <a:pt x="82296" y="45720"/>
                    </a:lnTo>
                    <a:lnTo>
                      <a:pt x="85344" y="36576"/>
                    </a:lnTo>
                    <a:lnTo>
                      <a:pt x="57912" y="33528"/>
                    </a:lnTo>
                    <a:close/>
                  </a:path>
                  <a:path w="408939" h="52070">
                    <a:moveTo>
                      <a:pt x="0" y="18288"/>
                    </a:moveTo>
                    <a:lnTo>
                      <a:pt x="0" y="27432"/>
                    </a:lnTo>
                    <a:lnTo>
                      <a:pt x="27432" y="33528"/>
                    </a:lnTo>
                    <a:lnTo>
                      <a:pt x="30480" y="33528"/>
                    </a:lnTo>
                    <a:lnTo>
                      <a:pt x="30480" y="27432"/>
                    </a:lnTo>
                    <a:lnTo>
                      <a:pt x="0" y="18288"/>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bject 21">
                <a:extLst>
                  <a:ext uri="{FF2B5EF4-FFF2-40B4-BE49-F238E27FC236}">
                    <a16:creationId xmlns:a16="http://schemas.microsoft.com/office/drawing/2014/main" id="{21ACA96D-19E2-9B4D-ABB9-C2742AA053CE}"/>
                  </a:ext>
                </a:extLst>
              </p:cNvPr>
              <p:cNvSpPr/>
              <p:nvPr/>
            </p:nvSpPr>
            <p:spPr>
              <a:xfrm>
                <a:off x="6213733" y="4078809"/>
                <a:ext cx="557415" cy="716176"/>
              </a:xfrm>
              <a:custGeom>
                <a:avLst/>
                <a:gdLst/>
                <a:ahLst/>
                <a:cxnLst/>
                <a:rect l="l" t="t" r="r" b="b"/>
                <a:pathLst>
                  <a:path w="405764" h="521335">
                    <a:moveTo>
                      <a:pt x="377951" y="502919"/>
                    </a:moveTo>
                    <a:lnTo>
                      <a:pt x="374903" y="509015"/>
                    </a:lnTo>
                    <a:lnTo>
                      <a:pt x="396239" y="518159"/>
                    </a:lnTo>
                    <a:lnTo>
                      <a:pt x="402335" y="521207"/>
                    </a:lnTo>
                    <a:lnTo>
                      <a:pt x="405383" y="515111"/>
                    </a:lnTo>
                    <a:lnTo>
                      <a:pt x="399288" y="512063"/>
                    </a:lnTo>
                    <a:lnTo>
                      <a:pt x="377951" y="502919"/>
                    </a:lnTo>
                    <a:close/>
                  </a:path>
                  <a:path w="405764" h="521335">
                    <a:moveTo>
                      <a:pt x="326135" y="478536"/>
                    </a:moveTo>
                    <a:lnTo>
                      <a:pt x="323088" y="487679"/>
                    </a:lnTo>
                    <a:lnTo>
                      <a:pt x="344423" y="496823"/>
                    </a:lnTo>
                    <a:lnTo>
                      <a:pt x="350519" y="499871"/>
                    </a:lnTo>
                    <a:lnTo>
                      <a:pt x="356615" y="493775"/>
                    </a:lnTo>
                    <a:lnTo>
                      <a:pt x="352043" y="490727"/>
                    </a:lnTo>
                    <a:lnTo>
                      <a:pt x="347471" y="490727"/>
                    </a:lnTo>
                    <a:lnTo>
                      <a:pt x="326135" y="478536"/>
                    </a:lnTo>
                    <a:close/>
                  </a:path>
                  <a:path w="405764" h="521335">
                    <a:moveTo>
                      <a:pt x="347471" y="487679"/>
                    </a:moveTo>
                    <a:lnTo>
                      <a:pt x="347471" y="490727"/>
                    </a:lnTo>
                    <a:lnTo>
                      <a:pt x="352043" y="490727"/>
                    </a:lnTo>
                    <a:lnTo>
                      <a:pt x="347471" y="487679"/>
                    </a:lnTo>
                    <a:close/>
                  </a:path>
                  <a:path w="405764" h="521335">
                    <a:moveTo>
                      <a:pt x="280415" y="451103"/>
                    </a:moveTo>
                    <a:lnTo>
                      <a:pt x="277367" y="457200"/>
                    </a:lnTo>
                    <a:lnTo>
                      <a:pt x="292607" y="469391"/>
                    </a:lnTo>
                    <a:lnTo>
                      <a:pt x="301751" y="475488"/>
                    </a:lnTo>
                    <a:lnTo>
                      <a:pt x="307847" y="469391"/>
                    </a:lnTo>
                    <a:lnTo>
                      <a:pt x="295655" y="460247"/>
                    </a:lnTo>
                    <a:lnTo>
                      <a:pt x="280415" y="451103"/>
                    </a:lnTo>
                    <a:close/>
                  </a:path>
                  <a:path w="405764" h="521335">
                    <a:moveTo>
                      <a:pt x="234695" y="420624"/>
                    </a:moveTo>
                    <a:lnTo>
                      <a:pt x="231647" y="426719"/>
                    </a:lnTo>
                    <a:lnTo>
                      <a:pt x="256031" y="445007"/>
                    </a:lnTo>
                    <a:lnTo>
                      <a:pt x="262127" y="438912"/>
                    </a:lnTo>
                    <a:lnTo>
                      <a:pt x="234695" y="420624"/>
                    </a:lnTo>
                    <a:close/>
                  </a:path>
                  <a:path w="405764" h="521335">
                    <a:moveTo>
                      <a:pt x="195071" y="384047"/>
                    </a:moveTo>
                    <a:lnTo>
                      <a:pt x="188975" y="390143"/>
                    </a:lnTo>
                    <a:lnTo>
                      <a:pt x="213359" y="411479"/>
                    </a:lnTo>
                    <a:lnTo>
                      <a:pt x="216407" y="405383"/>
                    </a:lnTo>
                    <a:lnTo>
                      <a:pt x="195071" y="384047"/>
                    </a:lnTo>
                    <a:close/>
                  </a:path>
                  <a:path w="405764" h="521335">
                    <a:moveTo>
                      <a:pt x="155447" y="344424"/>
                    </a:moveTo>
                    <a:lnTo>
                      <a:pt x="152400" y="350519"/>
                    </a:lnTo>
                    <a:lnTo>
                      <a:pt x="170687" y="371855"/>
                    </a:lnTo>
                    <a:lnTo>
                      <a:pt x="176783" y="368807"/>
                    </a:lnTo>
                    <a:lnTo>
                      <a:pt x="155447" y="344424"/>
                    </a:lnTo>
                    <a:close/>
                  </a:path>
                  <a:path w="405764" h="521335">
                    <a:moveTo>
                      <a:pt x="121919" y="301751"/>
                    </a:moveTo>
                    <a:lnTo>
                      <a:pt x="115823" y="307847"/>
                    </a:lnTo>
                    <a:lnTo>
                      <a:pt x="134112" y="332231"/>
                    </a:lnTo>
                    <a:lnTo>
                      <a:pt x="140207" y="326136"/>
                    </a:lnTo>
                    <a:lnTo>
                      <a:pt x="121919" y="301751"/>
                    </a:lnTo>
                    <a:close/>
                  </a:path>
                  <a:path w="405764" h="521335">
                    <a:moveTo>
                      <a:pt x="91439" y="256031"/>
                    </a:moveTo>
                    <a:lnTo>
                      <a:pt x="85343" y="259079"/>
                    </a:lnTo>
                    <a:lnTo>
                      <a:pt x="88391" y="265175"/>
                    </a:lnTo>
                    <a:lnTo>
                      <a:pt x="100583" y="286512"/>
                    </a:lnTo>
                    <a:lnTo>
                      <a:pt x="109727" y="283463"/>
                    </a:lnTo>
                    <a:lnTo>
                      <a:pt x="94487" y="259079"/>
                    </a:lnTo>
                    <a:lnTo>
                      <a:pt x="91439" y="256031"/>
                    </a:lnTo>
                    <a:close/>
                  </a:path>
                  <a:path w="405764" h="521335">
                    <a:moveTo>
                      <a:pt x="67055" y="207263"/>
                    </a:moveTo>
                    <a:lnTo>
                      <a:pt x="57912" y="213359"/>
                    </a:lnTo>
                    <a:lnTo>
                      <a:pt x="73151" y="237743"/>
                    </a:lnTo>
                    <a:lnTo>
                      <a:pt x="73151" y="240791"/>
                    </a:lnTo>
                    <a:lnTo>
                      <a:pt x="79247" y="237743"/>
                    </a:lnTo>
                    <a:lnTo>
                      <a:pt x="79247" y="234695"/>
                    </a:lnTo>
                    <a:lnTo>
                      <a:pt x="68410" y="210312"/>
                    </a:lnTo>
                    <a:lnTo>
                      <a:pt x="67055" y="210312"/>
                    </a:lnTo>
                    <a:lnTo>
                      <a:pt x="67055" y="207263"/>
                    </a:lnTo>
                    <a:close/>
                  </a:path>
                  <a:path w="405764" h="521335">
                    <a:moveTo>
                      <a:pt x="67055" y="207263"/>
                    </a:moveTo>
                    <a:lnTo>
                      <a:pt x="67055" y="210312"/>
                    </a:lnTo>
                    <a:lnTo>
                      <a:pt x="68410" y="210312"/>
                    </a:lnTo>
                    <a:lnTo>
                      <a:pt x="67055" y="207263"/>
                    </a:lnTo>
                    <a:close/>
                  </a:path>
                  <a:path w="405764" h="521335">
                    <a:moveTo>
                      <a:pt x="45719" y="158495"/>
                    </a:moveTo>
                    <a:lnTo>
                      <a:pt x="36575" y="161543"/>
                    </a:lnTo>
                    <a:lnTo>
                      <a:pt x="45719" y="185927"/>
                    </a:lnTo>
                    <a:lnTo>
                      <a:pt x="48767" y="188975"/>
                    </a:lnTo>
                    <a:lnTo>
                      <a:pt x="54863" y="185927"/>
                    </a:lnTo>
                    <a:lnTo>
                      <a:pt x="54863" y="182879"/>
                    </a:lnTo>
                    <a:lnTo>
                      <a:pt x="45719" y="158495"/>
                    </a:lnTo>
                    <a:close/>
                  </a:path>
                  <a:path w="405764" h="521335">
                    <a:moveTo>
                      <a:pt x="27431" y="106679"/>
                    </a:moveTo>
                    <a:lnTo>
                      <a:pt x="21335" y="109727"/>
                    </a:lnTo>
                    <a:lnTo>
                      <a:pt x="27431" y="128015"/>
                    </a:lnTo>
                    <a:lnTo>
                      <a:pt x="30479" y="140207"/>
                    </a:lnTo>
                    <a:lnTo>
                      <a:pt x="36575" y="137159"/>
                    </a:lnTo>
                    <a:lnTo>
                      <a:pt x="33527" y="128015"/>
                    </a:lnTo>
                    <a:lnTo>
                      <a:pt x="27431" y="106679"/>
                    </a:lnTo>
                    <a:close/>
                  </a:path>
                  <a:path w="405764" h="521335">
                    <a:moveTo>
                      <a:pt x="15239" y="51815"/>
                    </a:moveTo>
                    <a:lnTo>
                      <a:pt x="9143" y="54863"/>
                    </a:lnTo>
                    <a:lnTo>
                      <a:pt x="15239" y="85343"/>
                    </a:lnTo>
                    <a:lnTo>
                      <a:pt x="21335" y="82295"/>
                    </a:lnTo>
                    <a:lnTo>
                      <a:pt x="18287" y="70103"/>
                    </a:lnTo>
                    <a:lnTo>
                      <a:pt x="15239" y="51815"/>
                    </a:lnTo>
                    <a:close/>
                  </a:path>
                  <a:path w="405764" h="521335">
                    <a:moveTo>
                      <a:pt x="9143" y="0"/>
                    </a:moveTo>
                    <a:lnTo>
                      <a:pt x="0" y="0"/>
                    </a:lnTo>
                    <a:lnTo>
                      <a:pt x="3047" y="12191"/>
                    </a:lnTo>
                    <a:lnTo>
                      <a:pt x="6095" y="30479"/>
                    </a:lnTo>
                    <a:lnTo>
                      <a:pt x="12191" y="30479"/>
                    </a:lnTo>
                    <a:lnTo>
                      <a:pt x="9143" y="9143"/>
                    </a:lnTo>
                    <a:lnTo>
                      <a:pt x="9143"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bject 176">
                <a:extLst>
                  <a:ext uri="{FF2B5EF4-FFF2-40B4-BE49-F238E27FC236}">
                    <a16:creationId xmlns:a16="http://schemas.microsoft.com/office/drawing/2014/main" id="{4CEE98FF-2AEC-8C45-86B6-4F4AE8CCBBAE}"/>
                  </a:ext>
                </a:extLst>
              </p:cNvPr>
              <p:cNvSpPr/>
              <p:nvPr/>
            </p:nvSpPr>
            <p:spPr>
              <a:xfrm>
                <a:off x="6385406" y="3446547"/>
                <a:ext cx="1226833" cy="123102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435EAC9D-4FC4-AE4C-8C1C-93356EA7FCB0}"/>
                </a:ext>
              </a:extLst>
            </p:cNvPr>
            <p:cNvGrpSpPr/>
            <p:nvPr/>
          </p:nvGrpSpPr>
          <p:grpSpPr>
            <a:xfrm>
              <a:off x="9122887" y="2319248"/>
              <a:ext cx="1930388" cy="1925149"/>
              <a:chOff x="10442755" y="3174384"/>
              <a:chExt cx="1671371" cy="1666835"/>
            </a:xfrm>
          </p:grpSpPr>
          <p:sp>
            <p:nvSpPr>
              <p:cNvPr id="72" name="object 22">
                <a:extLst>
                  <a:ext uri="{FF2B5EF4-FFF2-40B4-BE49-F238E27FC236}">
                    <a16:creationId xmlns:a16="http://schemas.microsoft.com/office/drawing/2014/main" id="{5FBE01C7-93DF-AE46-B191-528F169A9D02}"/>
                  </a:ext>
                </a:extLst>
              </p:cNvPr>
              <p:cNvSpPr/>
              <p:nvPr/>
            </p:nvSpPr>
            <p:spPr>
              <a:xfrm>
                <a:off x="10442755" y="3513544"/>
                <a:ext cx="176209" cy="536479"/>
              </a:xfrm>
              <a:custGeom>
                <a:avLst/>
                <a:gdLst/>
                <a:ahLst/>
                <a:cxnLst/>
                <a:rect l="l" t="t" r="r" b="b"/>
                <a:pathLst>
                  <a:path w="128270" h="390525">
                    <a:moveTo>
                      <a:pt x="9144" y="359663"/>
                    </a:moveTo>
                    <a:lnTo>
                      <a:pt x="0" y="359663"/>
                    </a:lnTo>
                    <a:lnTo>
                      <a:pt x="3048" y="390144"/>
                    </a:lnTo>
                    <a:lnTo>
                      <a:pt x="9144" y="390144"/>
                    </a:lnTo>
                    <a:lnTo>
                      <a:pt x="9144" y="359663"/>
                    </a:lnTo>
                    <a:close/>
                  </a:path>
                  <a:path w="128270" h="390525">
                    <a:moveTo>
                      <a:pt x="12192" y="304800"/>
                    </a:moveTo>
                    <a:lnTo>
                      <a:pt x="3048" y="304800"/>
                    </a:lnTo>
                    <a:lnTo>
                      <a:pt x="3048" y="335280"/>
                    </a:lnTo>
                    <a:lnTo>
                      <a:pt x="9144" y="335280"/>
                    </a:lnTo>
                    <a:lnTo>
                      <a:pt x="9144" y="329184"/>
                    </a:lnTo>
                    <a:lnTo>
                      <a:pt x="12192" y="304800"/>
                    </a:lnTo>
                    <a:close/>
                  </a:path>
                  <a:path w="128270" h="390525">
                    <a:moveTo>
                      <a:pt x="18288" y="249936"/>
                    </a:moveTo>
                    <a:lnTo>
                      <a:pt x="12192" y="249936"/>
                    </a:lnTo>
                    <a:lnTo>
                      <a:pt x="9144" y="268224"/>
                    </a:lnTo>
                    <a:lnTo>
                      <a:pt x="6096" y="280416"/>
                    </a:lnTo>
                    <a:lnTo>
                      <a:pt x="15240" y="283463"/>
                    </a:lnTo>
                    <a:lnTo>
                      <a:pt x="15240" y="268224"/>
                    </a:lnTo>
                    <a:lnTo>
                      <a:pt x="18288" y="249936"/>
                    </a:lnTo>
                    <a:close/>
                  </a:path>
                  <a:path w="128270" h="390525">
                    <a:moveTo>
                      <a:pt x="24384" y="195072"/>
                    </a:moveTo>
                    <a:lnTo>
                      <a:pt x="21336" y="207263"/>
                    </a:lnTo>
                    <a:lnTo>
                      <a:pt x="15240" y="225551"/>
                    </a:lnTo>
                    <a:lnTo>
                      <a:pt x="24384" y="228600"/>
                    </a:lnTo>
                    <a:lnTo>
                      <a:pt x="27432" y="210312"/>
                    </a:lnTo>
                    <a:lnTo>
                      <a:pt x="30480" y="198120"/>
                    </a:lnTo>
                    <a:lnTo>
                      <a:pt x="24384" y="195072"/>
                    </a:lnTo>
                    <a:close/>
                  </a:path>
                  <a:path w="128270" h="390525">
                    <a:moveTo>
                      <a:pt x="39624" y="143256"/>
                    </a:moveTo>
                    <a:lnTo>
                      <a:pt x="36576" y="152400"/>
                    </a:lnTo>
                    <a:lnTo>
                      <a:pt x="30480" y="173736"/>
                    </a:lnTo>
                    <a:lnTo>
                      <a:pt x="36576" y="176784"/>
                    </a:lnTo>
                    <a:lnTo>
                      <a:pt x="45720" y="155448"/>
                    </a:lnTo>
                    <a:lnTo>
                      <a:pt x="48768" y="146304"/>
                    </a:lnTo>
                    <a:lnTo>
                      <a:pt x="39624" y="143256"/>
                    </a:lnTo>
                    <a:close/>
                  </a:path>
                  <a:path w="128270" h="390525">
                    <a:moveTo>
                      <a:pt x="64008" y="91439"/>
                    </a:moveTo>
                    <a:lnTo>
                      <a:pt x="48768" y="121920"/>
                    </a:lnTo>
                    <a:lnTo>
                      <a:pt x="57912" y="124968"/>
                    </a:lnTo>
                    <a:lnTo>
                      <a:pt x="67056" y="100584"/>
                    </a:lnTo>
                    <a:lnTo>
                      <a:pt x="70104" y="97536"/>
                    </a:lnTo>
                    <a:lnTo>
                      <a:pt x="64008" y="91439"/>
                    </a:lnTo>
                    <a:close/>
                  </a:path>
                  <a:path w="128270" h="390525">
                    <a:moveTo>
                      <a:pt x="88392" y="42672"/>
                    </a:moveTo>
                    <a:lnTo>
                      <a:pt x="88392" y="45720"/>
                    </a:lnTo>
                    <a:lnTo>
                      <a:pt x="73152" y="70104"/>
                    </a:lnTo>
                    <a:lnTo>
                      <a:pt x="82296" y="76200"/>
                    </a:lnTo>
                    <a:lnTo>
                      <a:pt x="82296" y="73151"/>
                    </a:lnTo>
                    <a:lnTo>
                      <a:pt x="94488" y="48768"/>
                    </a:lnTo>
                    <a:lnTo>
                      <a:pt x="97536" y="48768"/>
                    </a:lnTo>
                    <a:lnTo>
                      <a:pt x="88392" y="42672"/>
                    </a:lnTo>
                    <a:close/>
                  </a:path>
                  <a:path w="128270" h="390525">
                    <a:moveTo>
                      <a:pt x="121920" y="0"/>
                    </a:moveTo>
                    <a:lnTo>
                      <a:pt x="103632" y="21336"/>
                    </a:lnTo>
                    <a:lnTo>
                      <a:pt x="103632" y="24384"/>
                    </a:lnTo>
                    <a:lnTo>
                      <a:pt x="109728" y="27432"/>
                    </a:lnTo>
                    <a:lnTo>
                      <a:pt x="112776" y="24384"/>
                    </a:lnTo>
                    <a:lnTo>
                      <a:pt x="109728" y="24384"/>
                    </a:lnTo>
                    <a:lnTo>
                      <a:pt x="128016" y="3048"/>
                    </a:lnTo>
                    <a:lnTo>
                      <a:pt x="121920"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bject 23">
                <a:extLst>
                  <a:ext uri="{FF2B5EF4-FFF2-40B4-BE49-F238E27FC236}">
                    <a16:creationId xmlns:a16="http://schemas.microsoft.com/office/drawing/2014/main" id="{2A160407-3639-0444-A636-28E0A66ADB7E}"/>
                  </a:ext>
                </a:extLst>
              </p:cNvPr>
              <p:cNvSpPr/>
              <p:nvPr/>
            </p:nvSpPr>
            <p:spPr>
              <a:xfrm>
                <a:off x="10626990" y="3191133"/>
                <a:ext cx="485884" cy="301824"/>
              </a:xfrm>
              <a:custGeom>
                <a:avLst/>
                <a:gdLst/>
                <a:ahLst/>
                <a:cxnLst/>
                <a:rect l="l" t="t" r="r" b="b"/>
                <a:pathLst>
                  <a:path w="353695" h="219710">
                    <a:moveTo>
                      <a:pt x="21335" y="188975"/>
                    </a:moveTo>
                    <a:lnTo>
                      <a:pt x="6096" y="207263"/>
                    </a:lnTo>
                    <a:lnTo>
                      <a:pt x="0" y="213359"/>
                    </a:lnTo>
                    <a:lnTo>
                      <a:pt x="6096" y="219455"/>
                    </a:lnTo>
                    <a:lnTo>
                      <a:pt x="12192" y="213359"/>
                    </a:lnTo>
                    <a:lnTo>
                      <a:pt x="27431" y="195071"/>
                    </a:lnTo>
                    <a:lnTo>
                      <a:pt x="21335" y="188975"/>
                    </a:lnTo>
                    <a:close/>
                  </a:path>
                  <a:path w="353695" h="219710">
                    <a:moveTo>
                      <a:pt x="60959" y="152400"/>
                    </a:moveTo>
                    <a:lnTo>
                      <a:pt x="45720" y="164591"/>
                    </a:lnTo>
                    <a:lnTo>
                      <a:pt x="36575" y="173735"/>
                    </a:lnTo>
                    <a:lnTo>
                      <a:pt x="42672" y="176783"/>
                    </a:lnTo>
                    <a:lnTo>
                      <a:pt x="51816" y="170687"/>
                    </a:lnTo>
                    <a:lnTo>
                      <a:pt x="48768" y="170687"/>
                    </a:lnTo>
                    <a:lnTo>
                      <a:pt x="67055" y="155447"/>
                    </a:lnTo>
                    <a:lnTo>
                      <a:pt x="60959" y="152400"/>
                    </a:lnTo>
                    <a:close/>
                  </a:path>
                  <a:path w="353695" h="219710">
                    <a:moveTo>
                      <a:pt x="103631" y="115823"/>
                    </a:moveTo>
                    <a:lnTo>
                      <a:pt x="88392" y="124967"/>
                    </a:lnTo>
                    <a:lnTo>
                      <a:pt x="79248" y="134112"/>
                    </a:lnTo>
                    <a:lnTo>
                      <a:pt x="82296" y="140207"/>
                    </a:lnTo>
                    <a:lnTo>
                      <a:pt x="94487" y="131063"/>
                    </a:lnTo>
                    <a:lnTo>
                      <a:pt x="91440" y="131063"/>
                    </a:lnTo>
                    <a:lnTo>
                      <a:pt x="106679" y="121919"/>
                    </a:lnTo>
                    <a:lnTo>
                      <a:pt x="103631" y="115823"/>
                    </a:lnTo>
                    <a:close/>
                  </a:path>
                  <a:path w="353695" h="219710">
                    <a:moveTo>
                      <a:pt x="149351" y="82295"/>
                    </a:moveTo>
                    <a:lnTo>
                      <a:pt x="134111" y="91439"/>
                    </a:lnTo>
                    <a:lnTo>
                      <a:pt x="121920" y="100583"/>
                    </a:lnTo>
                    <a:lnTo>
                      <a:pt x="128016" y="106679"/>
                    </a:lnTo>
                    <a:lnTo>
                      <a:pt x="152400" y="88391"/>
                    </a:lnTo>
                    <a:lnTo>
                      <a:pt x="149351" y="82295"/>
                    </a:lnTo>
                    <a:close/>
                  </a:path>
                  <a:path w="353695" h="219710">
                    <a:moveTo>
                      <a:pt x="195072" y="54863"/>
                    </a:moveTo>
                    <a:lnTo>
                      <a:pt x="185927" y="60959"/>
                    </a:lnTo>
                    <a:lnTo>
                      <a:pt x="167640" y="70103"/>
                    </a:lnTo>
                    <a:lnTo>
                      <a:pt x="170687" y="76200"/>
                    </a:lnTo>
                    <a:lnTo>
                      <a:pt x="188975" y="67055"/>
                    </a:lnTo>
                    <a:lnTo>
                      <a:pt x="198120" y="60959"/>
                    </a:lnTo>
                    <a:lnTo>
                      <a:pt x="195072" y="54863"/>
                    </a:lnTo>
                    <a:close/>
                  </a:path>
                  <a:path w="353695" h="219710">
                    <a:moveTo>
                      <a:pt x="246887" y="33527"/>
                    </a:moveTo>
                    <a:lnTo>
                      <a:pt x="237744" y="36575"/>
                    </a:lnTo>
                    <a:lnTo>
                      <a:pt x="216407" y="45719"/>
                    </a:lnTo>
                    <a:lnTo>
                      <a:pt x="219455" y="51815"/>
                    </a:lnTo>
                    <a:lnTo>
                      <a:pt x="240792" y="42671"/>
                    </a:lnTo>
                    <a:lnTo>
                      <a:pt x="249935" y="39623"/>
                    </a:lnTo>
                    <a:lnTo>
                      <a:pt x="246887" y="33527"/>
                    </a:lnTo>
                    <a:close/>
                  </a:path>
                  <a:path w="353695" h="219710">
                    <a:moveTo>
                      <a:pt x="298703" y="12191"/>
                    </a:moveTo>
                    <a:lnTo>
                      <a:pt x="292607" y="15239"/>
                    </a:lnTo>
                    <a:lnTo>
                      <a:pt x="268224" y="24383"/>
                    </a:lnTo>
                    <a:lnTo>
                      <a:pt x="271272" y="30479"/>
                    </a:lnTo>
                    <a:lnTo>
                      <a:pt x="295655" y="21335"/>
                    </a:lnTo>
                    <a:lnTo>
                      <a:pt x="301751" y="21335"/>
                    </a:lnTo>
                    <a:lnTo>
                      <a:pt x="298703" y="12191"/>
                    </a:lnTo>
                    <a:close/>
                  </a:path>
                  <a:path w="353695" h="219710">
                    <a:moveTo>
                      <a:pt x="350520" y="0"/>
                    </a:moveTo>
                    <a:lnTo>
                      <a:pt x="323087" y="6095"/>
                    </a:lnTo>
                    <a:lnTo>
                      <a:pt x="320040" y="6095"/>
                    </a:lnTo>
                    <a:lnTo>
                      <a:pt x="323087" y="15239"/>
                    </a:lnTo>
                    <a:lnTo>
                      <a:pt x="353568" y="6095"/>
                    </a:lnTo>
                    <a:lnTo>
                      <a:pt x="350520"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bject 24">
                <a:extLst>
                  <a:ext uri="{FF2B5EF4-FFF2-40B4-BE49-F238E27FC236}">
                    <a16:creationId xmlns:a16="http://schemas.microsoft.com/office/drawing/2014/main" id="{5C439BC1-BBB8-FC47-9B1E-3FADD3C03CFF}"/>
                  </a:ext>
                </a:extLst>
              </p:cNvPr>
              <p:cNvSpPr/>
              <p:nvPr/>
            </p:nvSpPr>
            <p:spPr>
              <a:xfrm>
                <a:off x="11142011" y="3174384"/>
                <a:ext cx="557415" cy="122125"/>
              </a:xfrm>
              <a:custGeom>
                <a:avLst/>
                <a:gdLst/>
                <a:ahLst/>
                <a:cxnLst/>
                <a:rect l="l" t="t" r="r" b="b"/>
                <a:pathLst>
                  <a:path w="405765" h="88900">
                    <a:moveTo>
                      <a:pt x="30479" y="3048"/>
                    </a:moveTo>
                    <a:lnTo>
                      <a:pt x="6096" y="6096"/>
                    </a:lnTo>
                    <a:lnTo>
                      <a:pt x="0" y="9144"/>
                    </a:lnTo>
                    <a:lnTo>
                      <a:pt x="3048" y="15239"/>
                    </a:lnTo>
                    <a:lnTo>
                      <a:pt x="9144" y="15239"/>
                    </a:lnTo>
                    <a:lnTo>
                      <a:pt x="33527" y="12192"/>
                    </a:lnTo>
                    <a:lnTo>
                      <a:pt x="30479" y="3048"/>
                    </a:lnTo>
                    <a:close/>
                  </a:path>
                  <a:path w="405765" h="88900">
                    <a:moveTo>
                      <a:pt x="85344" y="0"/>
                    </a:moveTo>
                    <a:lnTo>
                      <a:pt x="54864" y="0"/>
                    </a:lnTo>
                    <a:lnTo>
                      <a:pt x="54864" y="9144"/>
                    </a:lnTo>
                    <a:lnTo>
                      <a:pt x="88392" y="9144"/>
                    </a:lnTo>
                    <a:lnTo>
                      <a:pt x="85344" y="0"/>
                    </a:lnTo>
                    <a:close/>
                  </a:path>
                  <a:path w="405765" h="88900">
                    <a:moveTo>
                      <a:pt x="143255" y="0"/>
                    </a:moveTo>
                    <a:lnTo>
                      <a:pt x="109727" y="0"/>
                    </a:lnTo>
                    <a:lnTo>
                      <a:pt x="109727" y="9144"/>
                    </a:lnTo>
                    <a:lnTo>
                      <a:pt x="140207" y="9144"/>
                    </a:lnTo>
                    <a:lnTo>
                      <a:pt x="143255" y="0"/>
                    </a:lnTo>
                    <a:close/>
                  </a:path>
                  <a:path w="405765" h="88900">
                    <a:moveTo>
                      <a:pt x="164592" y="3048"/>
                    </a:moveTo>
                    <a:lnTo>
                      <a:pt x="164592" y="12192"/>
                    </a:lnTo>
                    <a:lnTo>
                      <a:pt x="192024" y="15239"/>
                    </a:lnTo>
                    <a:lnTo>
                      <a:pt x="195072" y="15239"/>
                    </a:lnTo>
                    <a:lnTo>
                      <a:pt x="198120" y="9144"/>
                    </a:lnTo>
                    <a:lnTo>
                      <a:pt x="192024" y="6096"/>
                    </a:lnTo>
                    <a:lnTo>
                      <a:pt x="164592" y="3048"/>
                    </a:lnTo>
                    <a:close/>
                  </a:path>
                  <a:path w="405765" h="88900">
                    <a:moveTo>
                      <a:pt x="222503" y="12192"/>
                    </a:moveTo>
                    <a:lnTo>
                      <a:pt x="219455" y="12192"/>
                    </a:lnTo>
                    <a:lnTo>
                      <a:pt x="219455" y="18287"/>
                    </a:lnTo>
                    <a:lnTo>
                      <a:pt x="249936" y="27432"/>
                    </a:lnTo>
                    <a:lnTo>
                      <a:pt x="249936" y="18287"/>
                    </a:lnTo>
                    <a:lnTo>
                      <a:pt x="222503" y="12192"/>
                    </a:lnTo>
                    <a:close/>
                  </a:path>
                  <a:path w="405765" h="88900">
                    <a:moveTo>
                      <a:pt x="274320" y="24384"/>
                    </a:moveTo>
                    <a:lnTo>
                      <a:pt x="271272" y="33527"/>
                    </a:lnTo>
                    <a:lnTo>
                      <a:pt x="277368" y="33527"/>
                    </a:lnTo>
                    <a:lnTo>
                      <a:pt x="301751" y="42672"/>
                    </a:lnTo>
                    <a:lnTo>
                      <a:pt x="304800" y="36575"/>
                    </a:lnTo>
                    <a:lnTo>
                      <a:pt x="280416" y="27432"/>
                    </a:lnTo>
                    <a:lnTo>
                      <a:pt x="274320" y="24384"/>
                    </a:lnTo>
                    <a:close/>
                  </a:path>
                  <a:path w="405765" h="88900">
                    <a:moveTo>
                      <a:pt x="326136" y="42672"/>
                    </a:moveTo>
                    <a:lnTo>
                      <a:pt x="323088" y="51815"/>
                    </a:lnTo>
                    <a:lnTo>
                      <a:pt x="332231" y="54863"/>
                    </a:lnTo>
                    <a:lnTo>
                      <a:pt x="353568" y="64008"/>
                    </a:lnTo>
                    <a:lnTo>
                      <a:pt x="356616" y="54863"/>
                    </a:lnTo>
                    <a:lnTo>
                      <a:pt x="335279" y="48768"/>
                    </a:lnTo>
                    <a:lnTo>
                      <a:pt x="326136" y="42672"/>
                    </a:lnTo>
                    <a:close/>
                  </a:path>
                  <a:path w="405765" h="88900">
                    <a:moveTo>
                      <a:pt x="377951" y="67056"/>
                    </a:moveTo>
                    <a:lnTo>
                      <a:pt x="371855" y="73151"/>
                    </a:lnTo>
                    <a:lnTo>
                      <a:pt x="384048" y="79248"/>
                    </a:lnTo>
                    <a:lnTo>
                      <a:pt x="399288" y="88392"/>
                    </a:lnTo>
                    <a:lnTo>
                      <a:pt x="405383" y="82296"/>
                    </a:lnTo>
                    <a:lnTo>
                      <a:pt x="390144" y="73151"/>
                    </a:lnTo>
                    <a:lnTo>
                      <a:pt x="377951" y="67056"/>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object 25">
                <a:extLst>
                  <a:ext uri="{FF2B5EF4-FFF2-40B4-BE49-F238E27FC236}">
                    <a16:creationId xmlns:a16="http://schemas.microsoft.com/office/drawing/2014/main" id="{E871FABB-8137-B140-9ED2-2BADF181A615}"/>
                  </a:ext>
                </a:extLst>
              </p:cNvPr>
              <p:cNvSpPr/>
              <p:nvPr/>
            </p:nvSpPr>
            <p:spPr>
              <a:xfrm>
                <a:off x="11719837" y="3304186"/>
                <a:ext cx="352419" cy="448374"/>
              </a:xfrm>
              <a:custGeom>
                <a:avLst/>
                <a:gdLst/>
                <a:ahLst/>
                <a:cxnLst/>
                <a:rect l="l" t="t" r="r" b="b"/>
                <a:pathLst>
                  <a:path w="256540" h="326389">
                    <a:moveTo>
                      <a:pt x="3048" y="0"/>
                    </a:moveTo>
                    <a:lnTo>
                      <a:pt x="0" y="6096"/>
                    </a:lnTo>
                    <a:lnTo>
                      <a:pt x="15240" y="15239"/>
                    </a:lnTo>
                    <a:lnTo>
                      <a:pt x="24383" y="24384"/>
                    </a:lnTo>
                    <a:lnTo>
                      <a:pt x="30479" y="18287"/>
                    </a:lnTo>
                    <a:lnTo>
                      <a:pt x="18288" y="9144"/>
                    </a:lnTo>
                    <a:lnTo>
                      <a:pt x="3048" y="0"/>
                    </a:lnTo>
                    <a:close/>
                  </a:path>
                  <a:path w="256540" h="326389">
                    <a:moveTo>
                      <a:pt x="48768" y="33527"/>
                    </a:moveTo>
                    <a:lnTo>
                      <a:pt x="45720" y="39624"/>
                    </a:lnTo>
                    <a:lnTo>
                      <a:pt x="60959" y="48768"/>
                    </a:lnTo>
                    <a:lnTo>
                      <a:pt x="67055" y="57912"/>
                    </a:lnTo>
                    <a:lnTo>
                      <a:pt x="73151" y="51816"/>
                    </a:lnTo>
                    <a:lnTo>
                      <a:pt x="64007" y="42672"/>
                    </a:lnTo>
                    <a:lnTo>
                      <a:pt x="48768" y="33527"/>
                    </a:lnTo>
                    <a:close/>
                  </a:path>
                  <a:path w="256540" h="326389">
                    <a:moveTo>
                      <a:pt x="91440" y="67056"/>
                    </a:moveTo>
                    <a:lnTo>
                      <a:pt x="85344" y="73151"/>
                    </a:lnTo>
                    <a:lnTo>
                      <a:pt x="103631" y="88392"/>
                    </a:lnTo>
                    <a:lnTo>
                      <a:pt x="109727" y="94487"/>
                    </a:lnTo>
                    <a:lnTo>
                      <a:pt x="112775" y="88392"/>
                    </a:lnTo>
                    <a:lnTo>
                      <a:pt x="91440" y="67056"/>
                    </a:lnTo>
                    <a:close/>
                  </a:path>
                  <a:path w="256540" h="326389">
                    <a:moveTo>
                      <a:pt x="131064" y="106680"/>
                    </a:moveTo>
                    <a:lnTo>
                      <a:pt x="124968" y="112775"/>
                    </a:lnTo>
                    <a:lnTo>
                      <a:pt x="140207" y="131063"/>
                    </a:lnTo>
                    <a:lnTo>
                      <a:pt x="143255" y="137160"/>
                    </a:lnTo>
                    <a:lnTo>
                      <a:pt x="152400" y="131063"/>
                    </a:lnTo>
                    <a:lnTo>
                      <a:pt x="146303" y="124968"/>
                    </a:lnTo>
                    <a:lnTo>
                      <a:pt x="131064" y="106680"/>
                    </a:lnTo>
                    <a:close/>
                  </a:path>
                  <a:path w="256540" h="326389">
                    <a:moveTo>
                      <a:pt x="164592" y="149351"/>
                    </a:moveTo>
                    <a:lnTo>
                      <a:pt x="158496" y="155448"/>
                    </a:lnTo>
                    <a:lnTo>
                      <a:pt x="176783" y="176784"/>
                    </a:lnTo>
                    <a:lnTo>
                      <a:pt x="176783" y="179832"/>
                    </a:lnTo>
                    <a:lnTo>
                      <a:pt x="182879" y="176784"/>
                    </a:lnTo>
                    <a:lnTo>
                      <a:pt x="182879" y="173736"/>
                    </a:lnTo>
                    <a:lnTo>
                      <a:pt x="164592" y="149351"/>
                    </a:lnTo>
                    <a:close/>
                  </a:path>
                  <a:path w="256540" h="326389">
                    <a:moveTo>
                      <a:pt x="195072" y="195072"/>
                    </a:moveTo>
                    <a:lnTo>
                      <a:pt x="188975" y="198120"/>
                    </a:lnTo>
                    <a:lnTo>
                      <a:pt x="192024" y="201168"/>
                    </a:lnTo>
                    <a:lnTo>
                      <a:pt x="204216" y="225551"/>
                    </a:lnTo>
                    <a:lnTo>
                      <a:pt x="213359" y="222504"/>
                    </a:lnTo>
                    <a:lnTo>
                      <a:pt x="198120" y="198120"/>
                    </a:lnTo>
                    <a:lnTo>
                      <a:pt x="195072" y="195072"/>
                    </a:lnTo>
                    <a:close/>
                  </a:path>
                  <a:path w="256540" h="326389">
                    <a:moveTo>
                      <a:pt x="222503" y="243839"/>
                    </a:moveTo>
                    <a:lnTo>
                      <a:pt x="216407" y="246887"/>
                    </a:lnTo>
                    <a:lnTo>
                      <a:pt x="219455" y="252984"/>
                    </a:lnTo>
                    <a:lnTo>
                      <a:pt x="228600" y="274320"/>
                    </a:lnTo>
                    <a:lnTo>
                      <a:pt x="237744" y="271272"/>
                    </a:lnTo>
                    <a:lnTo>
                      <a:pt x="225551" y="249936"/>
                    </a:lnTo>
                    <a:lnTo>
                      <a:pt x="222503" y="243839"/>
                    </a:lnTo>
                    <a:close/>
                  </a:path>
                  <a:path w="256540" h="326389">
                    <a:moveTo>
                      <a:pt x="246888" y="295656"/>
                    </a:moveTo>
                    <a:lnTo>
                      <a:pt x="237744" y="298704"/>
                    </a:lnTo>
                    <a:lnTo>
                      <a:pt x="240792" y="307848"/>
                    </a:lnTo>
                    <a:lnTo>
                      <a:pt x="249936" y="326136"/>
                    </a:lnTo>
                    <a:lnTo>
                      <a:pt x="256031" y="323088"/>
                    </a:lnTo>
                    <a:lnTo>
                      <a:pt x="246888" y="295656"/>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object 26">
                <a:extLst>
                  <a:ext uri="{FF2B5EF4-FFF2-40B4-BE49-F238E27FC236}">
                    <a16:creationId xmlns:a16="http://schemas.microsoft.com/office/drawing/2014/main" id="{6AFD38C7-95A9-6C47-80D9-9890BC71164A}"/>
                  </a:ext>
                </a:extLst>
              </p:cNvPr>
              <p:cNvSpPr/>
              <p:nvPr/>
            </p:nvSpPr>
            <p:spPr>
              <a:xfrm>
                <a:off x="12033874" y="3781521"/>
                <a:ext cx="80252" cy="561776"/>
              </a:xfrm>
              <a:custGeom>
                <a:avLst/>
                <a:gdLst/>
                <a:ahLst/>
                <a:cxnLst/>
                <a:rect l="l" t="t" r="r" b="b"/>
                <a:pathLst>
                  <a:path w="58420" h="408939">
                    <a:moveTo>
                      <a:pt x="33527" y="0"/>
                    </a:moveTo>
                    <a:lnTo>
                      <a:pt x="27431" y="3048"/>
                    </a:lnTo>
                    <a:lnTo>
                      <a:pt x="30479" y="15239"/>
                    </a:lnTo>
                    <a:lnTo>
                      <a:pt x="33527" y="33527"/>
                    </a:lnTo>
                    <a:lnTo>
                      <a:pt x="42672" y="30479"/>
                    </a:lnTo>
                    <a:lnTo>
                      <a:pt x="39624" y="12191"/>
                    </a:lnTo>
                    <a:lnTo>
                      <a:pt x="33527" y="0"/>
                    </a:lnTo>
                    <a:close/>
                  </a:path>
                  <a:path w="58420" h="408939">
                    <a:moveTo>
                      <a:pt x="45720" y="54863"/>
                    </a:moveTo>
                    <a:lnTo>
                      <a:pt x="39624" y="54863"/>
                    </a:lnTo>
                    <a:lnTo>
                      <a:pt x="42672" y="73151"/>
                    </a:lnTo>
                    <a:lnTo>
                      <a:pt x="42672" y="85344"/>
                    </a:lnTo>
                    <a:lnTo>
                      <a:pt x="51816" y="85344"/>
                    </a:lnTo>
                    <a:lnTo>
                      <a:pt x="51816" y="73151"/>
                    </a:lnTo>
                    <a:lnTo>
                      <a:pt x="45720" y="54863"/>
                    </a:lnTo>
                    <a:close/>
                  </a:path>
                  <a:path w="58420" h="408939">
                    <a:moveTo>
                      <a:pt x="54864" y="109727"/>
                    </a:moveTo>
                    <a:lnTo>
                      <a:pt x="45720" y="109727"/>
                    </a:lnTo>
                    <a:lnTo>
                      <a:pt x="48768" y="134112"/>
                    </a:lnTo>
                    <a:lnTo>
                      <a:pt x="48768" y="140208"/>
                    </a:lnTo>
                    <a:lnTo>
                      <a:pt x="57912" y="140208"/>
                    </a:lnTo>
                    <a:lnTo>
                      <a:pt x="57912" y="134112"/>
                    </a:lnTo>
                    <a:lnTo>
                      <a:pt x="54864" y="109727"/>
                    </a:lnTo>
                    <a:close/>
                  </a:path>
                  <a:path w="58420" h="408939">
                    <a:moveTo>
                      <a:pt x="57912" y="164591"/>
                    </a:moveTo>
                    <a:lnTo>
                      <a:pt x="48768" y="164591"/>
                    </a:lnTo>
                    <a:lnTo>
                      <a:pt x="48768" y="195072"/>
                    </a:lnTo>
                    <a:lnTo>
                      <a:pt x="57912" y="195072"/>
                    </a:lnTo>
                    <a:lnTo>
                      <a:pt x="57912" y="164591"/>
                    </a:lnTo>
                    <a:close/>
                  </a:path>
                  <a:path w="58420" h="408939">
                    <a:moveTo>
                      <a:pt x="54864" y="219455"/>
                    </a:moveTo>
                    <a:lnTo>
                      <a:pt x="45720" y="219455"/>
                    </a:lnTo>
                    <a:lnTo>
                      <a:pt x="45720" y="225551"/>
                    </a:lnTo>
                    <a:lnTo>
                      <a:pt x="42672" y="249936"/>
                    </a:lnTo>
                    <a:lnTo>
                      <a:pt x="51816" y="249936"/>
                    </a:lnTo>
                    <a:lnTo>
                      <a:pt x="54864" y="228600"/>
                    </a:lnTo>
                    <a:lnTo>
                      <a:pt x="54864" y="219455"/>
                    </a:lnTo>
                    <a:close/>
                  </a:path>
                  <a:path w="58420" h="408939">
                    <a:moveTo>
                      <a:pt x="39624" y="271272"/>
                    </a:moveTo>
                    <a:lnTo>
                      <a:pt x="33527" y="301751"/>
                    </a:lnTo>
                    <a:lnTo>
                      <a:pt x="39624" y="304800"/>
                    </a:lnTo>
                    <a:lnTo>
                      <a:pt x="45720" y="286512"/>
                    </a:lnTo>
                    <a:lnTo>
                      <a:pt x="48768" y="274320"/>
                    </a:lnTo>
                    <a:lnTo>
                      <a:pt x="39624" y="271272"/>
                    </a:lnTo>
                    <a:close/>
                  </a:path>
                  <a:path w="58420" h="408939">
                    <a:moveTo>
                      <a:pt x="27431" y="326136"/>
                    </a:moveTo>
                    <a:lnTo>
                      <a:pt x="21336" y="344424"/>
                    </a:lnTo>
                    <a:lnTo>
                      <a:pt x="18288" y="356615"/>
                    </a:lnTo>
                    <a:lnTo>
                      <a:pt x="27431" y="356615"/>
                    </a:lnTo>
                    <a:lnTo>
                      <a:pt x="30479" y="344424"/>
                    </a:lnTo>
                    <a:lnTo>
                      <a:pt x="36575" y="329184"/>
                    </a:lnTo>
                    <a:lnTo>
                      <a:pt x="27431" y="326136"/>
                    </a:lnTo>
                    <a:close/>
                  </a:path>
                  <a:path w="58420" h="408939">
                    <a:moveTo>
                      <a:pt x="12192" y="377951"/>
                    </a:moveTo>
                    <a:lnTo>
                      <a:pt x="3048" y="399288"/>
                    </a:lnTo>
                    <a:lnTo>
                      <a:pt x="0" y="405384"/>
                    </a:lnTo>
                    <a:lnTo>
                      <a:pt x="6096" y="408432"/>
                    </a:lnTo>
                    <a:lnTo>
                      <a:pt x="9144" y="402336"/>
                    </a:lnTo>
                    <a:lnTo>
                      <a:pt x="18288" y="381000"/>
                    </a:lnTo>
                    <a:lnTo>
                      <a:pt x="12192" y="377951"/>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object 27">
                <a:extLst>
                  <a:ext uri="{FF2B5EF4-FFF2-40B4-BE49-F238E27FC236}">
                    <a16:creationId xmlns:a16="http://schemas.microsoft.com/office/drawing/2014/main" id="{008C1C5F-67E1-8540-858F-92052434227C}"/>
                  </a:ext>
                </a:extLst>
              </p:cNvPr>
              <p:cNvSpPr/>
              <p:nvPr/>
            </p:nvSpPr>
            <p:spPr>
              <a:xfrm>
                <a:off x="11619346" y="4367723"/>
                <a:ext cx="410864" cy="402141"/>
              </a:xfrm>
              <a:custGeom>
                <a:avLst/>
                <a:gdLst/>
                <a:ahLst/>
                <a:cxnLst/>
                <a:rect l="l" t="t" r="r" b="b"/>
                <a:pathLst>
                  <a:path w="299084" h="292735">
                    <a:moveTo>
                      <a:pt x="289559" y="0"/>
                    </a:moveTo>
                    <a:lnTo>
                      <a:pt x="280416" y="24383"/>
                    </a:lnTo>
                    <a:lnTo>
                      <a:pt x="277368" y="27431"/>
                    </a:lnTo>
                    <a:lnTo>
                      <a:pt x="283464" y="33527"/>
                    </a:lnTo>
                    <a:lnTo>
                      <a:pt x="298703" y="3047"/>
                    </a:lnTo>
                    <a:lnTo>
                      <a:pt x="289559" y="0"/>
                    </a:lnTo>
                    <a:close/>
                  </a:path>
                  <a:path w="299084" h="292735">
                    <a:moveTo>
                      <a:pt x="265175" y="48767"/>
                    </a:moveTo>
                    <a:lnTo>
                      <a:pt x="249935" y="73151"/>
                    </a:lnTo>
                    <a:lnTo>
                      <a:pt x="246888" y="76200"/>
                    </a:lnTo>
                    <a:lnTo>
                      <a:pt x="252983" y="79247"/>
                    </a:lnTo>
                    <a:lnTo>
                      <a:pt x="256031" y="79247"/>
                    </a:lnTo>
                    <a:lnTo>
                      <a:pt x="271272" y="51815"/>
                    </a:lnTo>
                    <a:lnTo>
                      <a:pt x="265175" y="48767"/>
                    </a:lnTo>
                    <a:close/>
                  </a:path>
                  <a:path w="299084" h="292735">
                    <a:moveTo>
                      <a:pt x="234696" y="94487"/>
                    </a:moveTo>
                    <a:lnTo>
                      <a:pt x="216407" y="118871"/>
                    </a:lnTo>
                    <a:lnTo>
                      <a:pt x="222503" y="124967"/>
                    </a:lnTo>
                    <a:lnTo>
                      <a:pt x="240792" y="97535"/>
                    </a:lnTo>
                    <a:lnTo>
                      <a:pt x="234696" y="94487"/>
                    </a:lnTo>
                    <a:close/>
                  </a:path>
                  <a:path w="299084" h="292735">
                    <a:moveTo>
                      <a:pt x="198120" y="137159"/>
                    </a:moveTo>
                    <a:lnTo>
                      <a:pt x="176783" y="158495"/>
                    </a:lnTo>
                    <a:lnTo>
                      <a:pt x="182879" y="164591"/>
                    </a:lnTo>
                    <a:lnTo>
                      <a:pt x="204216" y="140207"/>
                    </a:lnTo>
                    <a:lnTo>
                      <a:pt x="198120" y="137159"/>
                    </a:lnTo>
                    <a:close/>
                  </a:path>
                  <a:path w="299084" h="292735">
                    <a:moveTo>
                      <a:pt x="161544" y="176783"/>
                    </a:moveTo>
                    <a:lnTo>
                      <a:pt x="137159" y="195071"/>
                    </a:lnTo>
                    <a:lnTo>
                      <a:pt x="143255" y="201167"/>
                    </a:lnTo>
                    <a:lnTo>
                      <a:pt x="167640" y="179831"/>
                    </a:lnTo>
                    <a:lnTo>
                      <a:pt x="161544" y="176783"/>
                    </a:lnTo>
                    <a:close/>
                  </a:path>
                  <a:path w="299084" h="292735">
                    <a:moveTo>
                      <a:pt x="118872" y="210312"/>
                    </a:moveTo>
                    <a:lnTo>
                      <a:pt x="94488" y="228600"/>
                    </a:lnTo>
                    <a:lnTo>
                      <a:pt x="100583" y="234695"/>
                    </a:lnTo>
                    <a:lnTo>
                      <a:pt x="124968" y="216407"/>
                    </a:lnTo>
                    <a:lnTo>
                      <a:pt x="118872" y="210312"/>
                    </a:lnTo>
                    <a:close/>
                  </a:path>
                  <a:path w="299084" h="292735">
                    <a:moveTo>
                      <a:pt x="76200" y="243839"/>
                    </a:moveTo>
                    <a:lnTo>
                      <a:pt x="64007" y="249935"/>
                    </a:lnTo>
                    <a:lnTo>
                      <a:pt x="48768" y="259079"/>
                    </a:lnTo>
                    <a:lnTo>
                      <a:pt x="51816" y="265175"/>
                    </a:lnTo>
                    <a:lnTo>
                      <a:pt x="67055" y="259079"/>
                    </a:lnTo>
                    <a:lnTo>
                      <a:pt x="79248" y="249935"/>
                    </a:lnTo>
                    <a:lnTo>
                      <a:pt x="76200" y="243839"/>
                    </a:lnTo>
                    <a:close/>
                  </a:path>
                  <a:path w="299084" h="292735">
                    <a:moveTo>
                      <a:pt x="27431" y="271271"/>
                    </a:moveTo>
                    <a:lnTo>
                      <a:pt x="12192" y="277367"/>
                    </a:lnTo>
                    <a:lnTo>
                      <a:pt x="0" y="283463"/>
                    </a:lnTo>
                    <a:lnTo>
                      <a:pt x="3048" y="292607"/>
                    </a:lnTo>
                    <a:lnTo>
                      <a:pt x="15240" y="286511"/>
                    </a:lnTo>
                    <a:lnTo>
                      <a:pt x="30479" y="277367"/>
                    </a:lnTo>
                    <a:lnTo>
                      <a:pt x="27431" y="271271"/>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object 28">
                <a:extLst>
                  <a:ext uri="{FF2B5EF4-FFF2-40B4-BE49-F238E27FC236}">
                    <a16:creationId xmlns:a16="http://schemas.microsoft.com/office/drawing/2014/main" id="{53CC0D3D-ED53-5C4A-8DC5-BEDEAAF82369}"/>
                  </a:ext>
                </a:extLst>
              </p:cNvPr>
              <p:cNvSpPr/>
              <p:nvPr/>
            </p:nvSpPr>
            <p:spPr>
              <a:xfrm>
                <a:off x="11028956" y="4769690"/>
                <a:ext cx="565265" cy="71529"/>
              </a:xfrm>
              <a:custGeom>
                <a:avLst/>
                <a:gdLst/>
                <a:ahLst/>
                <a:cxnLst/>
                <a:rect l="l" t="t" r="r" b="b"/>
                <a:pathLst>
                  <a:path w="411479" h="52070">
                    <a:moveTo>
                      <a:pt x="408432" y="0"/>
                    </a:moveTo>
                    <a:lnTo>
                      <a:pt x="387096" y="9144"/>
                    </a:lnTo>
                    <a:lnTo>
                      <a:pt x="377951" y="12192"/>
                    </a:lnTo>
                    <a:lnTo>
                      <a:pt x="381000" y="18288"/>
                    </a:lnTo>
                    <a:lnTo>
                      <a:pt x="390144" y="15240"/>
                    </a:lnTo>
                    <a:lnTo>
                      <a:pt x="411479" y="9144"/>
                    </a:lnTo>
                    <a:lnTo>
                      <a:pt x="408432" y="0"/>
                    </a:lnTo>
                    <a:close/>
                  </a:path>
                  <a:path w="411479" h="52070">
                    <a:moveTo>
                      <a:pt x="356616" y="18288"/>
                    </a:moveTo>
                    <a:lnTo>
                      <a:pt x="332232" y="27432"/>
                    </a:lnTo>
                    <a:lnTo>
                      <a:pt x="326136" y="27432"/>
                    </a:lnTo>
                    <a:lnTo>
                      <a:pt x="329184" y="33528"/>
                    </a:lnTo>
                    <a:lnTo>
                      <a:pt x="332232" y="33528"/>
                    </a:lnTo>
                    <a:lnTo>
                      <a:pt x="359664" y="27432"/>
                    </a:lnTo>
                    <a:lnTo>
                      <a:pt x="356616" y="18288"/>
                    </a:lnTo>
                    <a:close/>
                  </a:path>
                  <a:path w="411479" h="52070">
                    <a:moveTo>
                      <a:pt x="304800" y="33528"/>
                    </a:moveTo>
                    <a:lnTo>
                      <a:pt x="301751" y="33528"/>
                    </a:lnTo>
                    <a:lnTo>
                      <a:pt x="274320" y="39624"/>
                    </a:lnTo>
                    <a:lnTo>
                      <a:pt x="274320" y="45720"/>
                    </a:lnTo>
                    <a:lnTo>
                      <a:pt x="304800" y="39624"/>
                    </a:lnTo>
                    <a:lnTo>
                      <a:pt x="304800" y="33528"/>
                    </a:lnTo>
                    <a:close/>
                  </a:path>
                  <a:path w="411479" h="52070">
                    <a:moveTo>
                      <a:pt x="249936" y="39624"/>
                    </a:moveTo>
                    <a:lnTo>
                      <a:pt x="243840" y="42672"/>
                    </a:lnTo>
                    <a:lnTo>
                      <a:pt x="219456" y="42672"/>
                    </a:lnTo>
                    <a:lnTo>
                      <a:pt x="219456" y="51816"/>
                    </a:lnTo>
                    <a:lnTo>
                      <a:pt x="243840" y="48768"/>
                    </a:lnTo>
                    <a:lnTo>
                      <a:pt x="249936" y="48768"/>
                    </a:lnTo>
                    <a:lnTo>
                      <a:pt x="249936" y="39624"/>
                    </a:lnTo>
                    <a:close/>
                  </a:path>
                  <a:path w="411479" h="52070">
                    <a:moveTo>
                      <a:pt x="195072" y="45720"/>
                    </a:moveTo>
                    <a:lnTo>
                      <a:pt x="164592" y="45720"/>
                    </a:lnTo>
                    <a:lnTo>
                      <a:pt x="164592" y="51816"/>
                    </a:lnTo>
                    <a:lnTo>
                      <a:pt x="195072" y="51816"/>
                    </a:lnTo>
                    <a:lnTo>
                      <a:pt x="195072" y="45720"/>
                    </a:lnTo>
                    <a:close/>
                  </a:path>
                  <a:path w="411479" h="52070">
                    <a:moveTo>
                      <a:pt x="109727" y="39624"/>
                    </a:moveTo>
                    <a:lnTo>
                      <a:pt x="109727" y="48768"/>
                    </a:lnTo>
                    <a:lnTo>
                      <a:pt x="118872" y="48768"/>
                    </a:lnTo>
                    <a:lnTo>
                      <a:pt x="140208" y="51816"/>
                    </a:lnTo>
                    <a:lnTo>
                      <a:pt x="140208" y="42672"/>
                    </a:lnTo>
                    <a:lnTo>
                      <a:pt x="121920" y="42672"/>
                    </a:lnTo>
                    <a:lnTo>
                      <a:pt x="109727" y="39624"/>
                    </a:lnTo>
                    <a:close/>
                  </a:path>
                  <a:path w="411479" h="52070">
                    <a:moveTo>
                      <a:pt x="54864" y="30480"/>
                    </a:moveTo>
                    <a:lnTo>
                      <a:pt x="54864" y="39624"/>
                    </a:lnTo>
                    <a:lnTo>
                      <a:pt x="57912" y="39624"/>
                    </a:lnTo>
                    <a:lnTo>
                      <a:pt x="85344" y="45720"/>
                    </a:lnTo>
                    <a:lnTo>
                      <a:pt x="85344" y="36576"/>
                    </a:lnTo>
                    <a:lnTo>
                      <a:pt x="60960" y="33528"/>
                    </a:lnTo>
                    <a:lnTo>
                      <a:pt x="54864" y="30480"/>
                    </a:lnTo>
                    <a:close/>
                  </a:path>
                  <a:path w="411479" h="52070">
                    <a:moveTo>
                      <a:pt x="3048" y="18288"/>
                    </a:moveTo>
                    <a:lnTo>
                      <a:pt x="0" y="24384"/>
                    </a:lnTo>
                    <a:lnTo>
                      <a:pt x="30479" y="33528"/>
                    </a:lnTo>
                    <a:lnTo>
                      <a:pt x="33527" y="27432"/>
                    </a:lnTo>
                    <a:lnTo>
                      <a:pt x="30479" y="27432"/>
                    </a:lnTo>
                    <a:lnTo>
                      <a:pt x="3048" y="18288"/>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object 29">
                <a:extLst>
                  <a:ext uri="{FF2B5EF4-FFF2-40B4-BE49-F238E27FC236}">
                    <a16:creationId xmlns:a16="http://schemas.microsoft.com/office/drawing/2014/main" id="{2E4493AA-4558-3346-B2DE-7D15A71A7E35}"/>
                  </a:ext>
                </a:extLst>
              </p:cNvPr>
              <p:cNvSpPr/>
              <p:nvPr/>
            </p:nvSpPr>
            <p:spPr>
              <a:xfrm>
                <a:off x="10446942" y="4078809"/>
                <a:ext cx="557415" cy="716176"/>
              </a:xfrm>
              <a:custGeom>
                <a:avLst/>
                <a:gdLst/>
                <a:ahLst/>
                <a:cxnLst/>
                <a:rect l="l" t="t" r="r" b="b"/>
                <a:pathLst>
                  <a:path w="405765" h="521335">
                    <a:moveTo>
                      <a:pt x="374904" y="502919"/>
                    </a:moveTo>
                    <a:lnTo>
                      <a:pt x="371856" y="509015"/>
                    </a:lnTo>
                    <a:lnTo>
                      <a:pt x="396240" y="518159"/>
                    </a:lnTo>
                    <a:lnTo>
                      <a:pt x="402336" y="521207"/>
                    </a:lnTo>
                    <a:lnTo>
                      <a:pt x="405384" y="515111"/>
                    </a:lnTo>
                    <a:lnTo>
                      <a:pt x="399288" y="512063"/>
                    </a:lnTo>
                    <a:lnTo>
                      <a:pt x="374904" y="502919"/>
                    </a:lnTo>
                    <a:close/>
                  </a:path>
                  <a:path w="405765" h="521335">
                    <a:moveTo>
                      <a:pt x="326136" y="478536"/>
                    </a:moveTo>
                    <a:lnTo>
                      <a:pt x="323088" y="487679"/>
                    </a:lnTo>
                    <a:lnTo>
                      <a:pt x="341375" y="496823"/>
                    </a:lnTo>
                    <a:lnTo>
                      <a:pt x="350520" y="499871"/>
                    </a:lnTo>
                    <a:lnTo>
                      <a:pt x="353568" y="493775"/>
                    </a:lnTo>
                    <a:lnTo>
                      <a:pt x="344424" y="487679"/>
                    </a:lnTo>
                    <a:lnTo>
                      <a:pt x="326136" y="478536"/>
                    </a:lnTo>
                    <a:close/>
                  </a:path>
                  <a:path w="405765" h="521335">
                    <a:moveTo>
                      <a:pt x="280416" y="451103"/>
                    </a:moveTo>
                    <a:lnTo>
                      <a:pt x="274320" y="457200"/>
                    </a:lnTo>
                    <a:lnTo>
                      <a:pt x="289560" y="469391"/>
                    </a:lnTo>
                    <a:lnTo>
                      <a:pt x="301751" y="475488"/>
                    </a:lnTo>
                    <a:lnTo>
                      <a:pt x="304800" y="466343"/>
                    </a:lnTo>
                    <a:lnTo>
                      <a:pt x="295656" y="460247"/>
                    </a:lnTo>
                    <a:lnTo>
                      <a:pt x="280416" y="451103"/>
                    </a:lnTo>
                    <a:close/>
                  </a:path>
                  <a:path w="405765" h="521335">
                    <a:moveTo>
                      <a:pt x="234696" y="420624"/>
                    </a:moveTo>
                    <a:lnTo>
                      <a:pt x="228600" y="426719"/>
                    </a:lnTo>
                    <a:lnTo>
                      <a:pt x="256032" y="445007"/>
                    </a:lnTo>
                    <a:lnTo>
                      <a:pt x="259080" y="438912"/>
                    </a:lnTo>
                    <a:lnTo>
                      <a:pt x="234696" y="420624"/>
                    </a:lnTo>
                    <a:close/>
                  </a:path>
                  <a:path w="405765" h="521335">
                    <a:moveTo>
                      <a:pt x="192024" y="384047"/>
                    </a:moveTo>
                    <a:lnTo>
                      <a:pt x="188975" y="390143"/>
                    </a:lnTo>
                    <a:lnTo>
                      <a:pt x="210312" y="411479"/>
                    </a:lnTo>
                    <a:lnTo>
                      <a:pt x="216408" y="405383"/>
                    </a:lnTo>
                    <a:lnTo>
                      <a:pt x="192024" y="384047"/>
                    </a:lnTo>
                    <a:close/>
                  </a:path>
                  <a:path w="405765" h="521335">
                    <a:moveTo>
                      <a:pt x="155448" y="344424"/>
                    </a:moveTo>
                    <a:lnTo>
                      <a:pt x="149351" y="350519"/>
                    </a:lnTo>
                    <a:lnTo>
                      <a:pt x="170688" y="371855"/>
                    </a:lnTo>
                    <a:lnTo>
                      <a:pt x="176784" y="368807"/>
                    </a:lnTo>
                    <a:lnTo>
                      <a:pt x="155448" y="344424"/>
                    </a:lnTo>
                    <a:close/>
                  </a:path>
                  <a:path w="405765" h="521335">
                    <a:moveTo>
                      <a:pt x="121920" y="301751"/>
                    </a:moveTo>
                    <a:lnTo>
                      <a:pt x="115824" y="307847"/>
                    </a:lnTo>
                    <a:lnTo>
                      <a:pt x="134112" y="332231"/>
                    </a:lnTo>
                    <a:lnTo>
                      <a:pt x="140208" y="326136"/>
                    </a:lnTo>
                    <a:lnTo>
                      <a:pt x="121920" y="301751"/>
                    </a:lnTo>
                    <a:close/>
                  </a:path>
                  <a:path w="405765" h="521335">
                    <a:moveTo>
                      <a:pt x="91440" y="256031"/>
                    </a:moveTo>
                    <a:lnTo>
                      <a:pt x="85344" y="259079"/>
                    </a:lnTo>
                    <a:lnTo>
                      <a:pt x="85344" y="262127"/>
                    </a:lnTo>
                    <a:lnTo>
                      <a:pt x="100584" y="286512"/>
                    </a:lnTo>
                    <a:lnTo>
                      <a:pt x="106680" y="283463"/>
                    </a:lnTo>
                    <a:lnTo>
                      <a:pt x="91440" y="259079"/>
                    </a:lnTo>
                    <a:lnTo>
                      <a:pt x="91440" y="256031"/>
                    </a:lnTo>
                    <a:close/>
                  </a:path>
                  <a:path w="405765" h="521335">
                    <a:moveTo>
                      <a:pt x="64008" y="207263"/>
                    </a:moveTo>
                    <a:lnTo>
                      <a:pt x="57912" y="210312"/>
                    </a:lnTo>
                    <a:lnTo>
                      <a:pt x="57912" y="213359"/>
                    </a:lnTo>
                    <a:lnTo>
                      <a:pt x="70104" y="237743"/>
                    </a:lnTo>
                    <a:lnTo>
                      <a:pt x="73151" y="240791"/>
                    </a:lnTo>
                    <a:lnTo>
                      <a:pt x="79248" y="234695"/>
                    </a:lnTo>
                    <a:lnTo>
                      <a:pt x="64008" y="207263"/>
                    </a:lnTo>
                    <a:close/>
                  </a:path>
                  <a:path w="405765" h="521335">
                    <a:moveTo>
                      <a:pt x="42672" y="158495"/>
                    </a:moveTo>
                    <a:lnTo>
                      <a:pt x="36575" y="161543"/>
                    </a:lnTo>
                    <a:lnTo>
                      <a:pt x="45720" y="185927"/>
                    </a:lnTo>
                    <a:lnTo>
                      <a:pt x="48768" y="188975"/>
                    </a:lnTo>
                    <a:lnTo>
                      <a:pt x="54864" y="185927"/>
                    </a:lnTo>
                    <a:lnTo>
                      <a:pt x="51816" y="182879"/>
                    </a:lnTo>
                    <a:lnTo>
                      <a:pt x="42672" y="158495"/>
                    </a:lnTo>
                    <a:close/>
                  </a:path>
                  <a:path w="405765" h="521335">
                    <a:moveTo>
                      <a:pt x="27432" y="106679"/>
                    </a:moveTo>
                    <a:lnTo>
                      <a:pt x="18288" y="109727"/>
                    </a:lnTo>
                    <a:lnTo>
                      <a:pt x="27432" y="137159"/>
                    </a:lnTo>
                    <a:lnTo>
                      <a:pt x="36575" y="137159"/>
                    </a:lnTo>
                    <a:lnTo>
                      <a:pt x="33528" y="128015"/>
                    </a:lnTo>
                    <a:lnTo>
                      <a:pt x="27432" y="106679"/>
                    </a:lnTo>
                    <a:close/>
                  </a:path>
                  <a:path w="405765" h="521335">
                    <a:moveTo>
                      <a:pt x="15240" y="51815"/>
                    </a:moveTo>
                    <a:lnTo>
                      <a:pt x="6096" y="54863"/>
                    </a:lnTo>
                    <a:lnTo>
                      <a:pt x="12192" y="85343"/>
                    </a:lnTo>
                    <a:lnTo>
                      <a:pt x="21336" y="82295"/>
                    </a:lnTo>
                    <a:lnTo>
                      <a:pt x="18288" y="70103"/>
                    </a:lnTo>
                    <a:lnTo>
                      <a:pt x="15240" y="51815"/>
                    </a:lnTo>
                    <a:close/>
                  </a:path>
                  <a:path w="405765" h="521335">
                    <a:moveTo>
                      <a:pt x="9144" y="0"/>
                    </a:moveTo>
                    <a:lnTo>
                      <a:pt x="0" y="0"/>
                    </a:lnTo>
                    <a:lnTo>
                      <a:pt x="0" y="12191"/>
                    </a:lnTo>
                    <a:lnTo>
                      <a:pt x="3048" y="30479"/>
                    </a:lnTo>
                    <a:lnTo>
                      <a:pt x="12192" y="30479"/>
                    </a:lnTo>
                    <a:lnTo>
                      <a:pt x="9144" y="9143"/>
                    </a:lnTo>
                    <a:lnTo>
                      <a:pt x="9144" y="0"/>
                    </a:lnTo>
                    <a:close/>
                  </a:path>
                </a:pathLst>
              </a:custGeom>
              <a:solidFill>
                <a:srgbClr val="E475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bject 32">
                <a:extLst>
                  <a:ext uri="{FF2B5EF4-FFF2-40B4-BE49-F238E27FC236}">
                    <a16:creationId xmlns:a16="http://schemas.microsoft.com/office/drawing/2014/main" id="{DAE59334-5235-FC45-AA32-AF9180337AAF}"/>
                  </a:ext>
                </a:extLst>
              </p:cNvPr>
              <p:cNvSpPr/>
              <p:nvPr/>
            </p:nvSpPr>
            <p:spPr>
              <a:xfrm>
                <a:off x="10568370" y="3287436"/>
                <a:ext cx="1436715" cy="1441078"/>
              </a:xfrm>
              <a:custGeom>
                <a:avLst/>
                <a:gdLst/>
                <a:ahLst/>
                <a:cxnLst/>
                <a:rect l="l" t="t" r="r" b="b"/>
                <a:pathLst>
                  <a:path w="1045845" h="1049020">
                    <a:moveTo>
                      <a:pt x="521207" y="0"/>
                    </a:moveTo>
                    <a:lnTo>
                      <a:pt x="478230" y="1737"/>
                    </a:lnTo>
                    <a:lnTo>
                      <a:pt x="436251" y="6861"/>
                    </a:lnTo>
                    <a:lnTo>
                      <a:pt x="395401" y="15235"/>
                    </a:lnTo>
                    <a:lnTo>
                      <a:pt x="355811" y="26724"/>
                    </a:lnTo>
                    <a:lnTo>
                      <a:pt x="317611" y="41195"/>
                    </a:lnTo>
                    <a:lnTo>
                      <a:pt x="280931" y="58512"/>
                    </a:lnTo>
                    <a:lnTo>
                      <a:pt x="245901" y="78540"/>
                    </a:lnTo>
                    <a:lnTo>
                      <a:pt x="212652" y="101144"/>
                    </a:lnTo>
                    <a:lnTo>
                      <a:pt x="181315" y="126190"/>
                    </a:lnTo>
                    <a:lnTo>
                      <a:pt x="152019" y="153542"/>
                    </a:lnTo>
                    <a:lnTo>
                      <a:pt x="124894" y="183067"/>
                    </a:lnTo>
                    <a:lnTo>
                      <a:pt x="100071" y="214627"/>
                    </a:lnTo>
                    <a:lnTo>
                      <a:pt x="77681" y="248090"/>
                    </a:lnTo>
                    <a:lnTo>
                      <a:pt x="57854" y="283320"/>
                    </a:lnTo>
                    <a:lnTo>
                      <a:pt x="40719" y="320182"/>
                    </a:lnTo>
                    <a:lnTo>
                      <a:pt x="26407" y="358542"/>
                    </a:lnTo>
                    <a:lnTo>
                      <a:pt x="15049" y="398264"/>
                    </a:lnTo>
                    <a:lnTo>
                      <a:pt x="6775" y="439213"/>
                    </a:lnTo>
                    <a:lnTo>
                      <a:pt x="1715" y="481255"/>
                    </a:lnTo>
                    <a:lnTo>
                      <a:pt x="0" y="524255"/>
                    </a:lnTo>
                    <a:lnTo>
                      <a:pt x="1715" y="567256"/>
                    </a:lnTo>
                    <a:lnTo>
                      <a:pt x="6775" y="609298"/>
                    </a:lnTo>
                    <a:lnTo>
                      <a:pt x="15049" y="650247"/>
                    </a:lnTo>
                    <a:lnTo>
                      <a:pt x="26407" y="689969"/>
                    </a:lnTo>
                    <a:lnTo>
                      <a:pt x="40719" y="728329"/>
                    </a:lnTo>
                    <a:lnTo>
                      <a:pt x="57854" y="765191"/>
                    </a:lnTo>
                    <a:lnTo>
                      <a:pt x="77681" y="800421"/>
                    </a:lnTo>
                    <a:lnTo>
                      <a:pt x="100071" y="833884"/>
                    </a:lnTo>
                    <a:lnTo>
                      <a:pt x="124894" y="865444"/>
                    </a:lnTo>
                    <a:lnTo>
                      <a:pt x="152019" y="894968"/>
                    </a:lnTo>
                    <a:lnTo>
                      <a:pt x="181315" y="922321"/>
                    </a:lnTo>
                    <a:lnTo>
                      <a:pt x="212652" y="947367"/>
                    </a:lnTo>
                    <a:lnTo>
                      <a:pt x="245901" y="969971"/>
                    </a:lnTo>
                    <a:lnTo>
                      <a:pt x="280931" y="989999"/>
                    </a:lnTo>
                    <a:lnTo>
                      <a:pt x="317611" y="1007316"/>
                    </a:lnTo>
                    <a:lnTo>
                      <a:pt x="355811" y="1021787"/>
                    </a:lnTo>
                    <a:lnTo>
                      <a:pt x="395401" y="1033276"/>
                    </a:lnTo>
                    <a:lnTo>
                      <a:pt x="436251" y="1041650"/>
                    </a:lnTo>
                    <a:lnTo>
                      <a:pt x="478230" y="1046774"/>
                    </a:lnTo>
                    <a:lnTo>
                      <a:pt x="521207" y="1048512"/>
                    </a:lnTo>
                    <a:lnTo>
                      <a:pt x="564208" y="1046774"/>
                    </a:lnTo>
                    <a:lnTo>
                      <a:pt x="606250" y="1041650"/>
                    </a:lnTo>
                    <a:lnTo>
                      <a:pt x="647199" y="1033276"/>
                    </a:lnTo>
                    <a:lnTo>
                      <a:pt x="686921" y="1021787"/>
                    </a:lnTo>
                    <a:lnTo>
                      <a:pt x="725281" y="1007316"/>
                    </a:lnTo>
                    <a:lnTo>
                      <a:pt x="762143" y="989999"/>
                    </a:lnTo>
                    <a:lnTo>
                      <a:pt x="797373" y="969971"/>
                    </a:lnTo>
                    <a:lnTo>
                      <a:pt x="830836" y="947367"/>
                    </a:lnTo>
                    <a:lnTo>
                      <a:pt x="862396" y="922321"/>
                    </a:lnTo>
                    <a:lnTo>
                      <a:pt x="891921" y="894968"/>
                    </a:lnTo>
                    <a:lnTo>
                      <a:pt x="919273" y="865444"/>
                    </a:lnTo>
                    <a:lnTo>
                      <a:pt x="944319" y="833884"/>
                    </a:lnTo>
                    <a:lnTo>
                      <a:pt x="966923" y="800421"/>
                    </a:lnTo>
                    <a:lnTo>
                      <a:pt x="986951" y="765191"/>
                    </a:lnTo>
                    <a:lnTo>
                      <a:pt x="1004268" y="728329"/>
                    </a:lnTo>
                    <a:lnTo>
                      <a:pt x="1018739" y="689969"/>
                    </a:lnTo>
                    <a:lnTo>
                      <a:pt x="1030228" y="650247"/>
                    </a:lnTo>
                    <a:lnTo>
                      <a:pt x="1038602" y="609298"/>
                    </a:lnTo>
                    <a:lnTo>
                      <a:pt x="1043726" y="567256"/>
                    </a:lnTo>
                    <a:lnTo>
                      <a:pt x="1045464" y="524255"/>
                    </a:lnTo>
                    <a:lnTo>
                      <a:pt x="1043726" y="481255"/>
                    </a:lnTo>
                    <a:lnTo>
                      <a:pt x="1038602" y="439213"/>
                    </a:lnTo>
                    <a:lnTo>
                      <a:pt x="1030228" y="398264"/>
                    </a:lnTo>
                    <a:lnTo>
                      <a:pt x="1018739" y="358542"/>
                    </a:lnTo>
                    <a:lnTo>
                      <a:pt x="1004268" y="320182"/>
                    </a:lnTo>
                    <a:lnTo>
                      <a:pt x="986951" y="283320"/>
                    </a:lnTo>
                    <a:lnTo>
                      <a:pt x="966923" y="248090"/>
                    </a:lnTo>
                    <a:lnTo>
                      <a:pt x="944319" y="214627"/>
                    </a:lnTo>
                    <a:lnTo>
                      <a:pt x="919273" y="183067"/>
                    </a:lnTo>
                    <a:lnTo>
                      <a:pt x="891921" y="153542"/>
                    </a:lnTo>
                    <a:lnTo>
                      <a:pt x="862396" y="126190"/>
                    </a:lnTo>
                    <a:lnTo>
                      <a:pt x="830836" y="101144"/>
                    </a:lnTo>
                    <a:lnTo>
                      <a:pt x="797373" y="78540"/>
                    </a:lnTo>
                    <a:lnTo>
                      <a:pt x="762143" y="58512"/>
                    </a:lnTo>
                    <a:lnTo>
                      <a:pt x="725281" y="41195"/>
                    </a:lnTo>
                    <a:lnTo>
                      <a:pt x="686921" y="26724"/>
                    </a:lnTo>
                    <a:lnTo>
                      <a:pt x="647199" y="15235"/>
                    </a:lnTo>
                    <a:lnTo>
                      <a:pt x="606250" y="6861"/>
                    </a:lnTo>
                    <a:lnTo>
                      <a:pt x="564208" y="1737"/>
                    </a:lnTo>
                    <a:lnTo>
                      <a:pt x="521207" y="0"/>
                    </a:lnTo>
                    <a:close/>
                  </a:path>
                </a:pathLst>
              </a:custGeom>
              <a:solidFill>
                <a:srgbClr val="DADA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bject 177">
                <a:extLst>
                  <a:ext uri="{FF2B5EF4-FFF2-40B4-BE49-F238E27FC236}">
                    <a16:creationId xmlns:a16="http://schemas.microsoft.com/office/drawing/2014/main" id="{2B64A29C-9BB5-7047-8DC2-8AE97DB88596}"/>
                  </a:ext>
                </a:extLst>
              </p:cNvPr>
              <p:cNvSpPr/>
              <p:nvPr/>
            </p:nvSpPr>
            <p:spPr>
              <a:xfrm>
                <a:off x="10647927" y="3346058"/>
                <a:ext cx="1285454" cy="130220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82" name="TextBox 81">
            <a:extLst>
              <a:ext uri="{FF2B5EF4-FFF2-40B4-BE49-F238E27FC236}">
                <a16:creationId xmlns:a16="http://schemas.microsoft.com/office/drawing/2014/main" id="{BB800DA1-3791-0840-928D-3EF32F26C8FC}"/>
              </a:ext>
            </a:extLst>
          </p:cNvPr>
          <p:cNvSpPr txBox="1"/>
          <p:nvPr/>
        </p:nvSpPr>
        <p:spPr>
          <a:xfrm>
            <a:off x="144340" y="6252411"/>
            <a:ext cx="119106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Challenge: create overall security architecture blending these 3 business process IT security requirements</a:t>
            </a:r>
          </a:p>
        </p:txBody>
      </p:sp>
      <p:sp>
        <p:nvSpPr>
          <p:cNvPr id="83" name="TextBox 20">
            <a:extLst>
              <a:ext uri="{FF2B5EF4-FFF2-40B4-BE49-F238E27FC236}">
                <a16:creationId xmlns:a16="http://schemas.microsoft.com/office/drawing/2014/main" id="{4A06A819-CD83-F94D-8459-ED8D17F426B8}"/>
              </a:ext>
            </a:extLst>
          </p:cNvPr>
          <p:cNvSpPr/>
          <p:nvPr/>
        </p:nvSpPr>
        <p:spPr>
          <a:xfrm>
            <a:off x="722805" y="4637078"/>
            <a:ext cx="3276849" cy="11823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585C5E"/>
                </a:solidFill>
                <a:latin typeface="Crimson Text Roman"/>
                <a:ea typeface="Crimson Text Roman"/>
                <a:cs typeface="Crimson Text Roman"/>
                <a:sym typeface="Crimson Text Roman"/>
              </a:defRPr>
            </a:lvl1pPr>
          </a:lstStyle>
          <a:p>
            <a:pPr marL="451937" marR="0" lvl="0" indent="-342900" algn="l" defTabSz="914400" rtl="0" eaLnBrk="1" fontAlgn="auto" latinLnBrk="0" hangingPunct="1">
              <a:lnSpc>
                <a:spcPct val="100000"/>
              </a:lnSpc>
              <a:spcBef>
                <a:spcPts val="1312"/>
              </a:spcBef>
              <a:spcAft>
                <a:spcPts val="0"/>
              </a:spcAft>
              <a:buClrTx/>
              <a:buSzTx/>
              <a:buFont typeface="Arial" panose="020B0604020202020204" pitchFamily="34" charset="0"/>
              <a:buChar char="•"/>
              <a:tabLst/>
              <a:defRPr/>
            </a:pPr>
            <a:r>
              <a:rPr kumimoji="0" lang="en-US" sz="2000" b="0" i="0" u="none" strike="noStrike" kern="1200" cap="none" spc="14" normalizeH="0" baseline="0" noProof="0">
                <a:ln>
                  <a:noFill/>
                </a:ln>
                <a:solidFill>
                  <a:srgbClr val="575B5D"/>
                </a:solidFill>
                <a:effectLst/>
                <a:uLnTx/>
                <a:uFillTx/>
                <a:latin typeface="Arial"/>
                <a:cs typeface="Arial"/>
                <a:sym typeface="Crimson Text Roman"/>
              </a:rPr>
              <a:t>Process that runs the university</a:t>
            </a:r>
          </a:p>
          <a:p>
            <a:pPr marL="451937" marR="0" lvl="0" indent="-342900" algn="l" defTabSz="914400" rtl="0" eaLnBrk="1" fontAlgn="auto" latinLnBrk="0" hangingPunct="1">
              <a:lnSpc>
                <a:spcPct val="100000"/>
              </a:lnSpc>
              <a:spcBef>
                <a:spcPts val="1312"/>
              </a:spcBef>
              <a:spcAft>
                <a:spcPts val="0"/>
              </a:spcAft>
              <a:buClrTx/>
              <a:buSzTx/>
              <a:buFont typeface="Arial" panose="020B0604020202020204" pitchFamily="34" charset="0"/>
              <a:buChar char="•"/>
              <a:tabLst/>
              <a:defRPr/>
            </a:pPr>
            <a:r>
              <a:rPr kumimoji="0" lang="en-US" sz="2000" b="0" i="0" u="none" strike="noStrike" kern="1200" cap="none" spc="14" normalizeH="0" baseline="0" noProof="0">
                <a:ln>
                  <a:noFill/>
                </a:ln>
                <a:solidFill>
                  <a:srgbClr val="575B5D"/>
                </a:solidFill>
                <a:effectLst/>
                <a:uLnTx/>
                <a:uFillTx/>
                <a:latin typeface="Arial"/>
                <a:cs typeface="Arial"/>
                <a:sym typeface="Crimson Text Roman"/>
              </a:rPr>
              <a:t>Security: </a:t>
            </a:r>
            <a:r>
              <a:rPr kumimoji="0" lang="en-US" sz="2000" b="1" i="0" u="none" strike="noStrike" kern="1200" cap="none" spc="14" normalizeH="0" baseline="0" noProof="0">
                <a:ln>
                  <a:noFill/>
                </a:ln>
                <a:solidFill>
                  <a:srgbClr val="575B5D"/>
                </a:solidFill>
                <a:effectLst/>
                <a:uLnTx/>
                <a:uFillTx/>
                <a:latin typeface="Arial"/>
                <a:cs typeface="Arial"/>
                <a:sym typeface="Crimson Text Roman"/>
              </a:rPr>
              <a:t>CORPORATE</a:t>
            </a:r>
            <a:endParaRPr kumimoji="0" lang="en-US" sz="2000" b="1" i="0" u="none" strike="noStrike" kern="1200" cap="none" spc="0" normalizeH="0" baseline="0" noProof="0">
              <a:ln>
                <a:noFill/>
              </a:ln>
              <a:solidFill>
                <a:srgbClr val="585C5E"/>
              </a:solidFill>
              <a:effectLst/>
              <a:uLnTx/>
              <a:uFillTx/>
              <a:latin typeface="Arial"/>
              <a:cs typeface="Arial"/>
              <a:sym typeface="Crimson Text Roman"/>
            </a:endParaRPr>
          </a:p>
        </p:txBody>
      </p:sp>
      <p:sp>
        <p:nvSpPr>
          <p:cNvPr id="3" name="TextBox 2"/>
          <p:cNvSpPr txBox="1"/>
          <p:nvPr/>
        </p:nvSpPr>
        <p:spPr>
          <a:xfrm>
            <a:off x="5203431" y="5821321"/>
            <a:ext cx="184120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sym typeface="Calibri"/>
              </a:rPr>
              <a:t>*Internet Service Provider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298B82-3BAC-3B48-D554-8A973451A126}"/>
              </a:ext>
            </a:extLst>
          </p:cNvPr>
          <p:cNvSpPr>
            <a:spLocks noGrp="1"/>
          </p:cNvSpPr>
          <p:nvPr>
            <p:ph sz="half" idx="2"/>
          </p:nvPr>
        </p:nvSpPr>
        <p:spPr>
          <a:xfrm>
            <a:off x="2040307" y="1117011"/>
            <a:ext cx="7942051" cy="828886"/>
          </a:xfrm>
        </p:spPr>
        <p:txBody>
          <a:bodyPr vert="horz" lIns="91440" tIns="45720" rIns="91440" bIns="45720" rtlCol="0" anchor="t">
            <a:noAutofit/>
          </a:bodyPr>
          <a:lstStyle/>
          <a:p>
            <a:pPr algn="ctr"/>
            <a:r>
              <a:rPr lang="en-US">
                <a:latin typeface="Roboto"/>
                <a:ea typeface="Roboto"/>
                <a:cs typeface="Roboto"/>
              </a:rPr>
              <a:t>All in-use COV operating systems are hardened do 'disallow' TLSv1.0/1.1 through policy and/or register changes</a:t>
            </a:r>
            <a:endParaRPr lang="en-US">
              <a:cs typeface="Roboto"/>
            </a:endParaRPr>
          </a:p>
        </p:txBody>
      </p:sp>
      <p:graphicFrame>
        <p:nvGraphicFramePr>
          <p:cNvPr id="5" name="Content Placeholder 4">
            <a:extLst>
              <a:ext uri="{FF2B5EF4-FFF2-40B4-BE49-F238E27FC236}">
                <a16:creationId xmlns:a16="http://schemas.microsoft.com/office/drawing/2014/main" id="{1E6C7C75-1363-E249-B783-57FCCEB41A67}"/>
              </a:ext>
            </a:extLst>
          </p:cNvPr>
          <p:cNvGraphicFramePr>
            <a:graphicFrameLocks noGrp="1"/>
          </p:cNvGraphicFramePr>
          <p:nvPr>
            <p:ph sz="half" idx="1"/>
          </p:nvPr>
        </p:nvGraphicFramePr>
        <p:xfrm>
          <a:off x="457254" y="1808362"/>
          <a:ext cx="5555158" cy="4125772"/>
        </p:xfrm>
        <a:graphic>
          <a:graphicData uri="http://schemas.openxmlformats.org/drawingml/2006/table">
            <a:tbl>
              <a:tblPr firstRow="1" bandRow="1">
                <a:tableStyleId>{5C22544A-7EE6-4342-B048-85BDC9FD1C3A}</a:tableStyleId>
              </a:tblPr>
              <a:tblGrid>
                <a:gridCol w="1318378">
                  <a:extLst>
                    <a:ext uri="{9D8B030D-6E8A-4147-A177-3AD203B41FA5}">
                      <a16:colId xmlns:a16="http://schemas.microsoft.com/office/drawing/2014/main" val="3338827087"/>
                    </a:ext>
                  </a:extLst>
                </a:gridCol>
                <a:gridCol w="1499809">
                  <a:extLst>
                    <a:ext uri="{9D8B030D-6E8A-4147-A177-3AD203B41FA5}">
                      <a16:colId xmlns:a16="http://schemas.microsoft.com/office/drawing/2014/main" val="2023886932"/>
                    </a:ext>
                  </a:extLst>
                </a:gridCol>
                <a:gridCol w="1221619">
                  <a:extLst>
                    <a:ext uri="{9D8B030D-6E8A-4147-A177-3AD203B41FA5}">
                      <a16:colId xmlns:a16="http://schemas.microsoft.com/office/drawing/2014/main" val="3618202233"/>
                    </a:ext>
                  </a:extLst>
                </a:gridCol>
                <a:gridCol w="1515352">
                  <a:extLst>
                    <a:ext uri="{9D8B030D-6E8A-4147-A177-3AD203B41FA5}">
                      <a16:colId xmlns:a16="http://schemas.microsoft.com/office/drawing/2014/main" val="2794134166"/>
                    </a:ext>
                  </a:extLst>
                </a:gridCol>
              </a:tblGrid>
              <a:tr h="621182">
                <a:tc>
                  <a:txBody>
                    <a:bodyPr/>
                    <a:lstStyle/>
                    <a:p>
                      <a:r>
                        <a:rPr lang="en-US" sz="1600">
                          <a:latin typeface="Roboto"/>
                          <a:ea typeface="Roboto"/>
                        </a:rPr>
                        <a:t>Windows OS Server</a:t>
                      </a:r>
                    </a:p>
                  </a:txBody>
                  <a:tcPr/>
                </a:tc>
                <a:tc>
                  <a:txBody>
                    <a:bodyPr/>
                    <a:lstStyle/>
                    <a:p>
                      <a:r>
                        <a:rPr lang="en-US">
                          <a:latin typeface="Roboto"/>
                          <a:ea typeface="Roboto"/>
                        </a:rPr>
                        <a:t>TLSv1.0/1.1</a:t>
                      </a:r>
                    </a:p>
                  </a:txBody>
                  <a:tcPr/>
                </a:tc>
                <a:tc>
                  <a:txBody>
                    <a:bodyPr/>
                    <a:lstStyle/>
                    <a:p>
                      <a:r>
                        <a:rPr lang="en-US">
                          <a:latin typeface="Roboto"/>
                          <a:ea typeface="Roboto"/>
                        </a:rPr>
                        <a:t>TLSv1.2</a:t>
                      </a:r>
                    </a:p>
                  </a:txBody>
                  <a:tcPr/>
                </a:tc>
                <a:tc>
                  <a:txBody>
                    <a:bodyPr/>
                    <a:lstStyle/>
                    <a:p>
                      <a:r>
                        <a:rPr lang="en-US">
                          <a:latin typeface="Roboto"/>
                          <a:ea typeface="Roboto"/>
                        </a:rPr>
                        <a:t>TLSv1.3</a:t>
                      </a:r>
                    </a:p>
                  </a:txBody>
                  <a:tcPr/>
                </a:tc>
                <a:extLst>
                  <a:ext uri="{0D108BD9-81ED-4DB2-BD59-A6C34878D82A}">
                    <a16:rowId xmlns:a16="http://schemas.microsoft.com/office/drawing/2014/main" val="1386391435"/>
                  </a:ext>
                </a:extLst>
              </a:tr>
              <a:tr h="621182">
                <a:tc>
                  <a:txBody>
                    <a:bodyPr/>
                    <a:lstStyle/>
                    <a:p>
                      <a:r>
                        <a:rPr lang="en-US" sz="1600">
                          <a:latin typeface="Roboto"/>
                          <a:ea typeface="Roboto"/>
                        </a:rPr>
                        <a:t>2008R2</a:t>
                      </a:r>
                    </a:p>
                  </a:txBody>
                  <a:tcPr/>
                </a:tc>
                <a:tc>
                  <a:txBody>
                    <a:bodyPr/>
                    <a:lstStyle/>
                    <a:p>
                      <a:r>
                        <a:rPr lang="en-US" sz="1600">
                          <a:latin typeface="Roboto"/>
                          <a:ea typeface="Roboto"/>
                        </a:rPr>
                        <a:t>Supported</a:t>
                      </a:r>
                    </a:p>
                  </a:txBody>
                  <a:tcPr/>
                </a:tc>
                <a:tc>
                  <a:txBody>
                    <a:bodyPr/>
                    <a:lstStyle/>
                    <a:p>
                      <a:r>
                        <a:rPr lang="en-US" sz="1600">
                          <a:latin typeface="Roboto"/>
                          <a:ea typeface="Roboto"/>
                        </a:rPr>
                        <a:t>Supports</a:t>
                      </a:r>
                    </a:p>
                  </a:txBody>
                  <a:tcPr/>
                </a:tc>
                <a:tc>
                  <a:txBody>
                    <a:bodyPr/>
                    <a:lstStyle/>
                    <a:p>
                      <a:r>
                        <a:rPr lang="en-US" sz="1600">
                          <a:latin typeface="Roboto"/>
                          <a:ea typeface="Roboto"/>
                        </a:rPr>
                        <a:t>Not supported</a:t>
                      </a:r>
                    </a:p>
                  </a:txBody>
                  <a:tcPr/>
                </a:tc>
                <a:extLst>
                  <a:ext uri="{0D108BD9-81ED-4DB2-BD59-A6C34878D82A}">
                    <a16:rowId xmlns:a16="http://schemas.microsoft.com/office/drawing/2014/main" val="699335967"/>
                  </a:ext>
                </a:extLst>
              </a:tr>
              <a:tr h="621182">
                <a:tc>
                  <a:txBody>
                    <a:bodyPr/>
                    <a:lstStyle/>
                    <a:p>
                      <a:r>
                        <a:rPr lang="en-US" sz="1600">
                          <a:latin typeface="Roboto"/>
                          <a:ea typeface="Roboto"/>
                        </a:rPr>
                        <a:t>2012R2</a:t>
                      </a:r>
                    </a:p>
                  </a:txBody>
                  <a:tcPr/>
                </a:tc>
                <a:tc>
                  <a:txBody>
                    <a:bodyPr/>
                    <a:lstStyle/>
                    <a:p>
                      <a:r>
                        <a:rPr lang="en-US" sz="1600">
                          <a:latin typeface="Roboto"/>
                          <a:ea typeface="Roboto"/>
                        </a:rPr>
                        <a:t>Supported</a:t>
                      </a:r>
                    </a:p>
                  </a:txBody>
                  <a:tcPr/>
                </a:tc>
                <a:tc>
                  <a:txBody>
                    <a:bodyPr/>
                    <a:lstStyle/>
                    <a:p>
                      <a:r>
                        <a:rPr lang="en-US" sz="1600">
                          <a:latin typeface="Roboto"/>
                          <a:ea typeface="Roboto"/>
                        </a:rPr>
                        <a:t>Supports</a:t>
                      </a:r>
                    </a:p>
                  </a:txBody>
                  <a:tcPr/>
                </a:tc>
                <a:tc>
                  <a:txBody>
                    <a:bodyPr/>
                    <a:lstStyle/>
                    <a:p>
                      <a:r>
                        <a:rPr lang="en-US" sz="1600">
                          <a:latin typeface="Roboto"/>
                          <a:ea typeface="Roboto"/>
                        </a:rPr>
                        <a:t>Not supported</a:t>
                      </a:r>
                    </a:p>
                  </a:txBody>
                  <a:tcPr/>
                </a:tc>
                <a:extLst>
                  <a:ext uri="{0D108BD9-81ED-4DB2-BD59-A6C34878D82A}">
                    <a16:rowId xmlns:a16="http://schemas.microsoft.com/office/drawing/2014/main" val="1677040743"/>
                  </a:ext>
                </a:extLst>
              </a:tr>
              <a:tr h="621182">
                <a:tc>
                  <a:txBody>
                    <a:bodyPr/>
                    <a:lstStyle/>
                    <a:p>
                      <a:r>
                        <a:rPr lang="en-US" sz="1600">
                          <a:latin typeface="Roboto"/>
                          <a:ea typeface="Roboto"/>
                        </a:rPr>
                        <a:t>2016</a:t>
                      </a:r>
                    </a:p>
                  </a:txBody>
                  <a:tcPr/>
                </a:tc>
                <a:tc>
                  <a:txBody>
                    <a:bodyPr/>
                    <a:lstStyle/>
                    <a:p>
                      <a:r>
                        <a:rPr lang="en-US" sz="1600">
                          <a:latin typeface="Roboto"/>
                          <a:ea typeface="Roboto"/>
                        </a:rPr>
                        <a:t>Supported</a:t>
                      </a:r>
                    </a:p>
                  </a:txBody>
                  <a:tcPr/>
                </a:tc>
                <a:tc>
                  <a:txBody>
                    <a:bodyPr/>
                    <a:lstStyle/>
                    <a:p>
                      <a:r>
                        <a:rPr lang="en-US" sz="1600">
                          <a:latin typeface="Roboto"/>
                          <a:ea typeface="Roboto"/>
                        </a:rPr>
                        <a:t>Supports</a:t>
                      </a:r>
                    </a:p>
                  </a:txBody>
                  <a:tcPr/>
                </a:tc>
                <a:tc>
                  <a:txBody>
                    <a:bodyPr/>
                    <a:lstStyle/>
                    <a:p>
                      <a:r>
                        <a:rPr lang="en-US" sz="1600">
                          <a:latin typeface="Roboto"/>
                          <a:ea typeface="Roboto"/>
                        </a:rPr>
                        <a:t>Not supported</a:t>
                      </a:r>
                    </a:p>
                  </a:txBody>
                  <a:tcPr/>
                </a:tc>
                <a:extLst>
                  <a:ext uri="{0D108BD9-81ED-4DB2-BD59-A6C34878D82A}">
                    <a16:rowId xmlns:a16="http://schemas.microsoft.com/office/drawing/2014/main" val="3507835815"/>
                  </a:ext>
                </a:extLst>
              </a:tr>
              <a:tr h="621182">
                <a:tc>
                  <a:txBody>
                    <a:bodyPr/>
                    <a:lstStyle/>
                    <a:p>
                      <a:r>
                        <a:rPr lang="en-US" sz="1600">
                          <a:latin typeface="Roboto"/>
                          <a:ea typeface="Roboto"/>
                        </a:rPr>
                        <a:t>2019</a:t>
                      </a:r>
                    </a:p>
                  </a:txBody>
                  <a:tcPr/>
                </a:tc>
                <a:tc>
                  <a:txBody>
                    <a:bodyPr/>
                    <a:lstStyle/>
                    <a:p>
                      <a:r>
                        <a:rPr lang="en-US" sz="1600">
                          <a:latin typeface="Roboto"/>
                          <a:ea typeface="Roboto"/>
                        </a:rPr>
                        <a:t>Supported</a:t>
                      </a:r>
                    </a:p>
                  </a:txBody>
                  <a:tcPr/>
                </a:tc>
                <a:tc>
                  <a:txBody>
                    <a:bodyPr/>
                    <a:lstStyle/>
                    <a:p>
                      <a:r>
                        <a:rPr lang="en-US" sz="1600">
                          <a:latin typeface="Roboto"/>
                          <a:ea typeface="Roboto"/>
                        </a:rPr>
                        <a:t>Supports</a:t>
                      </a:r>
                    </a:p>
                  </a:txBody>
                  <a:tcPr/>
                </a:tc>
                <a:tc>
                  <a:txBody>
                    <a:bodyPr/>
                    <a:lstStyle/>
                    <a:p>
                      <a:r>
                        <a:rPr lang="en-US" sz="1600">
                          <a:latin typeface="Roboto"/>
                          <a:ea typeface="Roboto"/>
                        </a:rPr>
                        <a:t>Not supported</a:t>
                      </a:r>
                    </a:p>
                  </a:txBody>
                  <a:tcPr/>
                </a:tc>
                <a:extLst>
                  <a:ext uri="{0D108BD9-81ED-4DB2-BD59-A6C34878D82A}">
                    <a16:rowId xmlns:a16="http://schemas.microsoft.com/office/drawing/2014/main" val="3430389625"/>
                  </a:ext>
                </a:extLst>
              </a:tr>
              <a:tr h="440742">
                <a:tc>
                  <a:txBody>
                    <a:bodyPr/>
                    <a:lstStyle/>
                    <a:p>
                      <a:r>
                        <a:rPr lang="en-US" sz="1600">
                          <a:latin typeface="Roboto"/>
                          <a:ea typeface="Roboto"/>
                        </a:rPr>
                        <a:t>2022</a:t>
                      </a:r>
                    </a:p>
                  </a:txBody>
                  <a:tcPr/>
                </a:tc>
                <a:tc>
                  <a:txBody>
                    <a:bodyPr/>
                    <a:lstStyle/>
                    <a:p>
                      <a:r>
                        <a:rPr lang="en-US" sz="1600">
                          <a:solidFill>
                            <a:srgbClr val="FF0000"/>
                          </a:solidFill>
                          <a:latin typeface="Roboto"/>
                          <a:ea typeface="Roboto"/>
                        </a:rPr>
                        <a:t>Supports 1.1</a:t>
                      </a:r>
                    </a:p>
                  </a:txBody>
                  <a:tcPr/>
                </a:tc>
                <a:tc>
                  <a:txBody>
                    <a:bodyPr/>
                    <a:lstStyle/>
                    <a:p>
                      <a:r>
                        <a:rPr lang="en-US" sz="1600">
                          <a:latin typeface="Roboto"/>
                          <a:ea typeface="Roboto"/>
                        </a:rPr>
                        <a:t>Supports</a:t>
                      </a:r>
                    </a:p>
                  </a:txBody>
                  <a:tcPr/>
                </a:tc>
                <a:tc>
                  <a:txBody>
                    <a:bodyPr/>
                    <a:lstStyle/>
                    <a:p>
                      <a:r>
                        <a:rPr lang="en-US" sz="1600">
                          <a:solidFill>
                            <a:srgbClr val="00B050"/>
                          </a:solidFill>
                          <a:latin typeface="Roboto"/>
                          <a:ea typeface="Roboto"/>
                        </a:rPr>
                        <a:t>Supports</a:t>
                      </a:r>
                      <a:endParaRPr lang="en-US" sz="1600"/>
                    </a:p>
                  </a:txBody>
                  <a:tcPr/>
                </a:tc>
                <a:extLst>
                  <a:ext uri="{0D108BD9-81ED-4DB2-BD59-A6C34878D82A}">
                    <a16:rowId xmlns:a16="http://schemas.microsoft.com/office/drawing/2014/main" val="40819978"/>
                  </a:ext>
                </a:extLst>
              </a:tr>
              <a:tr h="440742">
                <a:tc>
                  <a:txBody>
                    <a:bodyPr/>
                    <a:lstStyle/>
                    <a:p>
                      <a:pPr lvl="0">
                        <a:buNone/>
                      </a:pPr>
                      <a:r>
                        <a:rPr lang="en-US" sz="1600">
                          <a:latin typeface="Roboto"/>
                          <a:ea typeface="Roboto"/>
                        </a:rPr>
                        <a:t>2025</a:t>
                      </a:r>
                    </a:p>
                  </a:txBody>
                  <a:tcPr/>
                </a:tc>
                <a:tc>
                  <a:txBody>
                    <a:bodyPr/>
                    <a:lstStyle/>
                    <a:p>
                      <a:pPr lvl="0">
                        <a:buNone/>
                      </a:pPr>
                      <a:r>
                        <a:rPr lang="en-US" sz="1600" b="0" i="0" u="none" strike="noStrike" noProof="0">
                          <a:solidFill>
                            <a:srgbClr val="FF0000"/>
                          </a:solidFill>
                          <a:latin typeface="Roboto"/>
                        </a:rPr>
                        <a:t>Supported for clients only</a:t>
                      </a:r>
                    </a:p>
                  </a:txBody>
                  <a:tcPr/>
                </a:tc>
                <a:tc>
                  <a:txBody>
                    <a:bodyPr/>
                    <a:lstStyle/>
                    <a:p>
                      <a:pPr lvl="0">
                        <a:buNone/>
                      </a:pPr>
                      <a:r>
                        <a:rPr lang="en-US" sz="1600">
                          <a:latin typeface="Roboto"/>
                          <a:ea typeface="Roboto"/>
                        </a:rPr>
                        <a:t>Supports</a:t>
                      </a:r>
                    </a:p>
                  </a:txBody>
                  <a:tcPr/>
                </a:tc>
                <a:tc>
                  <a:txBody>
                    <a:bodyPr/>
                    <a:lstStyle/>
                    <a:p>
                      <a:pPr lvl="0">
                        <a:buNone/>
                      </a:pPr>
                      <a:r>
                        <a:rPr lang="en-US" sz="1600" kern="1200" noProof="0">
                          <a:solidFill>
                            <a:srgbClr val="00B050"/>
                          </a:solidFill>
                          <a:latin typeface="Roboto"/>
                          <a:ea typeface="Roboto"/>
                          <a:cs typeface="+mn-cs"/>
                        </a:rPr>
                        <a:t>Supports</a:t>
                      </a:r>
                      <a:endParaRPr lang="en-US" sz="1600" kern="1200">
                        <a:solidFill>
                          <a:srgbClr val="00B050"/>
                        </a:solidFill>
                        <a:latin typeface="Roboto"/>
                        <a:ea typeface="Roboto"/>
                        <a:cs typeface="+mn-cs"/>
                      </a:endParaRPr>
                    </a:p>
                  </a:txBody>
                  <a:tcPr/>
                </a:tc>
                <a:extLst>
                  <a:ext uri="{0D108BD9-81ED-4DB2-BD59-A6C34878D82A}">
                    <a16:rowId xmlns:a16="http://schemas.microsoft.com/office/drawing/2014/main" val="92774229"/>
                  </a:ext>
                </a:extLst>
              </a:tr>
            </a:tbl>
          </a:graphicData>
        </a:graphic>
      </p:graphicFrame>
      <p:sp>
        <p:nvSpPr>
          <p:cNvPr id="4" name="Title 3">
            <a:extLst>
              <a:ext uri="{FF2B5EF4-FFF2-40B4-BE49-F238E27FC236}">
                <a16:creationId xmlns:a16="http://schemas.microsoft.com/office/drawing/2014/main" id="{9A9A6708-05DA-650A-E279-05A06058CD21}"/>
              </a:ext>
            </a:extLst>
          </p:cNvPr>
          <p:cNvSpPr>
            <a:spLocks noGrp="1"/>
          </p:cNvSpPr>
          <p:nvPr>
            <p:ph type="title"/>
          </p:nvPr>
        </p:nvSpPr>
        <p:spPr/>
        <p:txBody>
          <a:bodyPr/>
          <a:lstStyle/>
          <a:p>
            <a:r>
              <a:rPr lang="en-US">
                <a:latin typeface="Roboto"/>
                <a:ea typeface="Roboto"/>
                <a:cs typeface="Roboto"/>
              </a:rPr>
              <a:t>TLS support by operating system</a:t>
            </a:r>
            <a:endParaRPr lang="en-US"/>
          </a:p>
        </p:txBody>
      </p:sp>
      <p:graphicFrame>
        <p:nvGraphicFramePr>
          <p:cNvPr id="8" name="Content Placeholder 4">
            <a:extLst>
              <a:ext uri="{FF2B5EF4-FFF2-40B4-BE49-F238E27FC236}">
                <a16:creationId xmlns:a16="http://schemas.microsoft.com/office/drawing/2014/main" id="{E8674250-E1D1-2FE4-506D-6ED459684B51}"/>
              </a:ext>
            </a:extLst>
          </p:cNvPr>
          <p:cNvGraphicFramePr>
            <a:graphicFrameLocks/>
          </p:cNvGraphicFramePr>
          <p:nvPr/>
        </p:nvGraphicFramePr>
        <p:xfrm>
          <a:off x="6103189" y="1802769"/>
          <a:ext cx="5450463" cy="4124491"/>
        </p:xfrm>
        <a:graphic>
          <a:graphicData uri="http://schemas.openxmlformats.org/drawingml/2006/table">
            <a:tbl>
              <a:tblPr firstRow="1" bandRow="1">
                <a:tableStyleId>{5C22544A-7EE6-4342-B048-85BDC9FD1C3A}</a:tableStyleId>
              </a:tblPr>
              <a:tblGrid>
                <a:gridCol w="1088570">
                  <a:extLst>
                    <a:ext uri="{9D8B030D-6E8A-4147-A177-3AD203B41FA5}">
                      <a16:colId xmlns:a16="http://schemas.microsoft.com/office/drawing/2014/main" val="3338827087"/>
                    </a:ext>
                  </a:extLst>
                </a:gridCol>
                <a:gridCol w="1700943">
                  <a:extLst>
                    <a:ext uri="{9D8B030D-6E8A-4147-A177-3AD203B41FA5}">
                      <a16:colId xmlns:a16="http://schemas.microsoft.com/office/drawing/2014/main" val="2023886932"/>
                    </a:ext>
                  </a:extLst>
                </a:gridCol>
                <a:gridCol w="1269998">
                  <a:extLst>
                    <a:ext uri="{9D8B030D-6E8A-4147-A177-3AD203B41FA5}">
                      <a16:colId xmlns:a16="http://schemas.microsoft.com/office/drawing/2014/main" val="3618202233"/>
                    </a:ext>
                  </a:extLst>
                </a:gridCol>
                <a:gridCol w="1390952">
                  <a:extLst>
                    <a:ext uri="{9D8B030D-6E8A-4147-A177-3AD203B41FA5}">
                      <a16:colId xmlns:a16="http://schemas.microsoft.com/office/drawing/2014/main" val="2794134166"/>
                    </a:ext>
                  </a:extLst>
                </a:gridCol>
              </a:tblGrid>
              <a:tr h="718948">
                <a:tc>
                  <a:txBody>
                    <a:bodyPr/>
                    <a:lstStyle/>
                    <a:p>
                      <a:r>
                        <a:rPr lang="en-US" sz="1600">
                          <a:latin typeface="Roboto"/>
                          <a:ea typeface="Roboto"/>
                        </a:rPr>
                        <a:t>Linux OS Server</a:t>
                      </a:r>
                    </a:p>
                  </a:txBody>
                  <a:tcPr/>
                </a:tc>
                <a:tc>
                  <a:txBody>
                    <a:bodyPr/>
                    <a:lstStyle/>
                    <a:p>
                      <a:r>
                        <a:rPr lang="en-US" sz="1800">
                          <a:latin typeface="Roboto"/>
                          <a:ea typeface="Roboto"/>
                        </a:rPr>
                        <a:t>TLSv1.0/1.1</a:t>
                      </a:r>
                    </a:p>
                  </a:txBody>
                  <a:tcPr/>
                </a:tc>
                <a:tc>
                  <a:txBody>
                    <a:bodyPr/>
                    <a:lstStyle/>
                    <a:p>
                      <a:r>
                        <a:rPr lang="en-US" sz="1800">
                          <a:latin typeface="Roboto"/>
                          <a:ea typeface="Roboto"/>
                        </a:rPr>
                        <a:t>TLSv1.2</a:t>
                      </a:r>
                    </a:p>
                  </a:txBody>
                  <a:tcPr/>
                </a:tc>
                <a:tc>
                  <a:txBody>
                    <a:bodyPr/>
                    <a:lstStyle/>
                    <a:p>
                      <a:r>
                        <a:rPr lang="en-US" sz="1800">
                          <a:latin typeface="Roboto"/>
                          <a:ea typeface="Roboto"/>
                        </a:rPr>
                        <a:t>TLSv1.3</a:t>
                      </a:r>
                    </a:p>
                  </a:txBody>
                  <a:tcPr/>
                </a:tc>
                <a:extLst>
                  <a:ext uri="{0D108BD9-81ED-4DB2-BD59-A6C34878D82A}">
                    <a16:rowId xmlns:a16="http://schemas.microsoft.com/office/drawing/2014/main" val="1386391435"/>
                  </a:ext>
                </a:extLst>
              </a:tr>
              <a:tr h="718948">
                <a:tc>
                  <a:txBody>
                    <a:bodyPr/>
                    <a:lstStyle/>
                    <a:p>
                      <a:r>
                        <a:rPr lang="en-US" sz="1600">
                          <a:latin typeface="Roboto"/>
                          <a:ea typeface="Roboto"/>
                        </a:rPr>
                        <a:t>RHEL 5</a:t>
                      </a:r>
                    </a:p>
                  </a:txBody>
                  <a:tcPr/>
                </a:tc>
                <a:tc>
                  <a:txBody>
                    <a:bodyPr/>
                    <a:lstStyle/>
                    <a:p>
                      <a:r>
                        <a:rPr lang="en-US" sz="1600">
                          <a:latin typeface="Roboto"/>
                          <a:ea typeface="Roboto"/>
                        </a:rPr>
                        <a:t> Supported</a:t>
                      </a:r>
                    </a:p>
                  </a:txBody>
                  <a:tcPr/>
                </a:tc>
                <a:tc>
                  <a:txBody>
                    <a:bodyPr/>
                    <a:lstStyle/>
                    <a:p>
                      <a:r>
                        <a:rPr lang="en-US" sz="1600">
                          <a:latin typeface="Roboto"/>
                          <a:ea typeface="Roboto"/>
                        </a:rPr>
                        <a:t>Not supported</a:t>
                      </a:r>
                    </a:p>
                  </a:txBody>
                  <a:tcPr/>
                </a:tc>
                <a:tc>
                  <a:txBody>
                    <a:bodyPr/>
                    <a:lstStyle/>
                    <a:p>
                      <a:r>
                        <a:rPr lang="en-US" sz="1600">
                          <a:latin typeface="Roboto"/>
                          <a:ea typeface="Roboto"/>
                        </a:rPr>
                        <a:t>Not supported</a:t>
                      </a:r>
                    </a:p>
                  </a:txBody>
                  <a:tcPr/>
                </a:tc>
                <a:extLst>
                  <a:ext uri="{0D108BD9-81ED-4DB2-BD59-A6C34878D82A}">
                    <a16:rowId xmlns:a16="http://schemas.microsoft.com/office/drawing/2014/main" val="699335967"/>
                  </a:ext>
                </a:extLst>
              </a:tr>
              <a:tr h="718948">
                <a:tc>
                  <a:txBody>
                    <a:bodyPr/>
                    <a:lstStyle/>
                    <a:p>
                      <a:r>
                        <a:rPr lang="en-US" sz="1600">
                          <a:latin typeface="Roboto"/>
                          <a:ea typeface="Roboto"/>
                        </a:rPr>
                        <a:t>RHEL 6</a:t>
                      </a:r>
                    </a:p>
                  </a:txBody>
                  <a:tcPr/>
                </a:tc>
                <a:tc>
                  <a:txBody>
                    <a:bodyPr/>
                    <a:lstStyle/>
                    <a:p>
                      <a:pPr lvl="0">
                        <a:buNone/>
                      </a:pPr>
                      <a:r>
                        <a:rPr lang="en-US" sz="1600" b="0" i="0" u="none" strike="noStrike" noProof="0">
                          <a:solidFill>
                            <a:srgbClr val="414041"/>
                          </a:solidFill>
                          <a:latin typeface="Roboto"/>
                          <a:ea typeface="Roboto"/>
                        </a:rPr>
                        <a:t>Supported</a:t>
                      </a:r>
                      <a:endParaRPr lang="en-US" sz="1600">
                        <a:latin typeface="Roboto"/>
                        <a:ea typeface="Roboto"/>
                      </a:endParaRPr>
                    </a:p>
                  </a:txBody>
                  <a:tcPr/>
                </a:tc>
                <a:tc>
                  <a:txBody>
                    <a:bodyPr/>
                    <a:lstStyle/>
                    <a:p>
                      <a:r>
                        <a:rPr lang="en-US" sz="1600">
                          <a:latin typeface="Roboto"/>
                          <a:ea typeface="Roboto"/>
                        </a:rPr>
                        <a:t>Supports</a:t>
                      </a:r>
                    </a:p>
                  </a:txBody>
                  <a:tcPr/>
                </a:tc>
                <a:tc>
                  <a:txBody>
                    <a:bodyPr/>
                    <a:lstStyle/>
                    <a:p>
                      <a:r>
                        <a:rPr lang="en-US" sz="1600">
                          <a:latin typeface="Roboto"/>
                          <a:ea typeface="Roboto"/>
                        </a:rPr>
                        <a:t>Not supported</a:t>
                      </a:r>
                    </a:p>
                  </a:txBody>
                  <a:tcPr/>
                </a:tc>
                <a:extLst>
                  <a:ext uri="{0D108BD9-81ED-4DB2-BD59-A6C34878D82A}">
                    <a16:rowId xmlns:a16="http://schemas.microsoft.com/office/drawing/2014/main" val="1677040743"/>
                  </a:ext>
                </a:extLst>
              </a:tr>
              <a:tr h="718948">
                <a:tc>
                  <a:txBody>
                    <a:bodyPr/>
                    <a:lstStyle/>
                    <a:p>
                      <a:r>
                        <a:rPr lang="en-US" sz="1600">
                          <a:latin typeface="Roboto"/>
                          <a:ea typeface="Roboto"/>
                        </a:rPr>
                        <a:t>RHEL 7</a:t>
                      </a:r>
                    </a:p>
                  </a:txBody>
                  <a:tcPr/>
                </a:tc>
                <a:tc>
                  <a:txBody>
                    <a:bodyPr/>
                    <a:lstStyle/>
                    <a:p>
                      <a:pPr lvl="0">
                        <a:buNone/>
                      </a:pPr>
                      <a:r>
                        <a:rPr lang="en-US" sz="1600" b="0" i="0" u="none" strike="noStrike" noProof="0">
                          <a:solidFill>
                            <a:srgbClr val="414041"/>
                          </a:solidFill>
                          <a:latin typeface="Roboto"/>
                          <a:ea typeface="Roboto"/>
                        </a:rPr>
                        <a:t>Supported</a:t>
                      </a:r>
                      <a:endParaRPr lang="en-US" sz="1600">
                        <a:latin typeface="Roboto"/>
                        <a:ea typeface="Roboto"/>
                      </a:endParaRPr>
                    </a:p>
                  </a:txBody>
                  <a:tcPr/>
                </a:tc>
                <a:tc>
                  <a:txBody>
                    <a:bodyPr/>
                    <a:lstStyle/>
                    <a:p>
                      <a:pPr lvl="0">
                        <a:buNone/>
                      </a:pPr>
                      <a:r>
                        <a:rPr lang="en-US" sz="1600">
                          <a:latin typeface="Roboto"/>
                          <a:ea typeface="Roboto"/>
                        </a:rPr>
                        <a:t>Supports</a:t>
                      </a:r>
                    </a:p>
                  </a:txBody>
                  <a:tcPr/>
                </a:tc>
                <a:tc>
                  <a:txBody>
                    <a:bodyPr/>
                    <a:lstStyle/>
                    <a:p>
                      <a:r>
                        <a:rPr lang="en-US" sz="1600">
                          <a:latin typeface="Roboto"/>
                          <a:ea typeface="Roboto"/>
                        </a:rPr>
                        <a:t>Supported w/updates</a:t>
                      </a:r>
                    </a:p>
                  </a:txBody>
                  <a:tcPr/>
                </a:tc>
                <a:extLst>
                  <a:ext uri="{0D108BD9-81ED-4DB2-BD59-A6C34878D82A}">
                    <a16:rowId xmlns:a16="http://schemas.microsoft.com/office/drawing/2014/main" val="3507835815"/>
                  </a:ext>
                </a:extLst>
              </a:tr>
              <a:tr h="416233">
                <a:tc>
                  <a:txBody>
                    <a:bodyPr/>
                    <a:lstStyle/>
                    <a:p>
                      <a:r>
                        <a:rPr lang="en-US" sz="1600">
                          <a:latin typeface="Roboto"/>
                          <a:ea typeface="Roboto"/>
                        </a:rPr>
                        <a:t>RHEL 8</a:t>
                      </a:r>
                    </a:p>
                  </a:txBody>
                  <a:tcPr/>
                </a:tc>
                <a:tc>
                  <a:txBody>
                    <a:bodyPr/>
                    <a:lstStyle/>
                    <a:p>
                      <a:r>
                        <a:rPr lang="en-US" sz="1600">
                          <a:latin typeface="Roboto"/>
                          <a:ea typeface="Roboto"/>
                        </a:rPr>
                        <a:t>Supports</a:t>
                      </a:r>
                    </a:p>
                  </a:txBody>
                  <a:tcPr/>
                </a:tc>
                <a:tc>
                  <a:txBody>
                    <a:bodyPr/>
                    <a:lstStyle/>
                    <a:p>
                      <a:r>
                        <a:rPr lang="en-US" sz="1600">
                          <a:latin typeface="Roboto"/>
                          <a:ea typeface="Roboto"/>
                        </a:rPr>
                        <a:t>Supports</a:t>
                      </a:r>
                    </a:p>
                  </a:txBody>
                  <a:tcPr/>
                </a:tc>
                <a:tc>
                  <a:txBody>
                    <a:bodyPr/>
                    <a:lstStyle/>
                    <a:p>
                      <a:r>
                        <a:rPr lang="en-US" sz="1600">
                          <a:solidFill>
                            <a:srgbClr val="00B050"/>
                          </a:solidFill>
                          <a:latin typeface="Roboto"/>
                          <a:ea typeface="Roboto"/>
                        </a:rPr>
                        <a:t>Supports</a:t>
                      </a:r>
                    </a:p>
                  </a:txBody>
                  <a:tcPr/>
                </a:tc>
                <a:extLst>
                  <a:ext uri="{0D108BD9-81ED-4DB2-BD59-A6C34878D82A}">
                    <a16:rowId xmlns:a16="http://schemas.microsoft.com/office/drawing/2014/main" val="3430389625"/>
                  </a:ext>
                </a:extLst>
              </a:tr>
              <a:tr h="416233">
                <a:tc>
                  <a:txBody>
                    <a:bodyPr/>
                    <a:lstStyle/>
                    <a:p>
                      <a:r>
                        <a:rPr lang="en-US" sz="1600">
                          <a:latin typeface="Roboto"/>
                          <a:ea typeface="Roboto"/>
                        </a:rPr>
                        <a:t>RHEL 9</a:t>
                      </a:r>
                    </a:p>
                  </a:txBody>
                  <a:tcPr/>
                </a:tc>
                <a:tc>
                  <a:txBody>
                    <a:bodyPr/>
                    <a:lstStyle/>
                    <a:p>
                      <a:r>
                        <a:rPr lang="en-US" sz="1600">
                          <a:solidFill>
                            <a:srgbClr val="FF0000"/>
                          </a:solidFill>
                          <a:latin typeface="Roboto"/>
                          <a:ea typeface="Roboto"/>
                        </a:rPr>
                        <a:t>Not enabled</a:t>
                      </a:r>
                    </a:p>
                  </a:txBody>
                  <a:tcPr/>
                </a:tc>
                <a:tc>
                  <a:txBody>
                    <a:bodyPr/>
                    <a:lstStyle/>
                    <a:p>
                      <a:r>
                        <a:rPr lang="en-US" sz="1600">
                          <a:latin typeface="Roboto"/>
                          <a:ea typeface="Roboto"/>
                        </a:rPr>
                        <a:t>Supports</a:t>
                      </a:r>
                    </a:p>
                  </a:txBody>
                  <a:tcPr/>
                </a:tc>
                <a:tc>
                  <a:txBody>
                    <a:bodyPr/>
                    <a:lstStyle/>
                    <a:p>
                      <a:r>
                        <a:rPr lang="en-US" sz="1600">
                          <a:solidFill>
                            <a:srgbClr val="00B050"/>
                          </a:solidFill>
                          <a:latin typeface="Roboto"/>
                          <a:ea typeface="Roboto"/>
                        </a:rPr>
                        <a:t>Supports</a:t>
                      </a:r>
                    </a:p>
                  </a:txBody>
                  <a:tcPr/>
                </a:tc>
                <a:extLst>
                  <a:ext uri="{0D108BD9-81ED-4DB2-BD59-A6C34878D82A}">
                    <a16:rowId xmlns:a16="http://schemas.microsoft.com/office/drawing/2014/main" val="40819978"/>
                  </a:ext>
                </a:extLst>
              </a:tr>
              <a:tr h="416233">
                <a:tc>
                  <a:txBody>
                    <a:bodyPr/>
                    <a:lstStyle/>
                    <a:p>
                      <a:pPr lvl="0">
                        <a:buNone/>
                      </a:pPr>
                      <a:r>
                        <a:rPr lang="en-US" sz="1600">
                          <a:latin typeface="Roboto"/>
                          <a:ea typeface="Roboto"/>
                        </a:rPr>
                        <a:t>RHEL10</a:t>
                      </a:r>
                    </a:p>
                  </a:txBody>
                  <a:tcPr/>
                </a:tc>
                <a:tc>
                  <a:txBody>
                    <a:bodyPr/>
                    <a:lstStyle/>
                    <a:p>
                      <a:pPr lvl="0">
                        <a:buNone/>
                      </a:pPr>
                      <a:r>
                        <a:rPr lang="en-US" sz="1600">
                          <a:solidFill>
                            <a:srgbClr val="FF0000"/>
                          </a:solidFill>
                          <a:latin typeface="Roboto"/>
                          <a:ea typeface="Roboto"/>
                        </a:rPr>
                        <a:t>Not enabled</a:t>
                      </a:r>
                    </a:p>
                  </a:txBody>
                  <a:tcPr/>
                </a:tc>
                <a:tc>
                  <a:txBody>
                    <a:bodyPr/>
                    <a:lstStyle/>
                    <a:p>
                      <a:pPr lvl="0">
                        <a:buNone/>
                      </a:pPr>
                      <a:r>
                        <a:rPr lang="en-US" sz="1600">
                          <a:latin typeface="Roboto"/>
                          <a:ea typeface="Roboto"/>
                        </a:rPr>
                        <a:t>Supports</a:t>
                      </a:r>
                    </a:p>
                  </a:txBody>
                  <a:tcPr/>
                </a:tc>
                <a:tc>
                  <a:txBody>
                    <a:bodyPr/>
                    <a:lstStyle/>
                    <a:p>
                      <a:pPr lvl="0">
                        <a:buNone/>
                      </a:pPr>
                      <a:r>
                        <a:rPr lang="en-US" sz="1600">
                          <a:solidFill>
                            <a:srgbClr val="00B050"/>
                          </a:solidFill>
                          <a:latin typeface="Roboto"/>
                          <a:ea typeface="Roboto"/>
                        </a:rPr>
                        <a:t>Supports</a:t>
                      </a:r>
                    </a:p>
                  </a:txBody>
                  <a:tcPr/>
                </a:tc>
                <a:extLst>
                  <a:ext uri="{0D108BD9-81ED-4DB2-BD59-A6C34878D82A}">
                    <a16:rowId xmlns:a16="http://schemas.microsoft.com/office/drawing/2014/main" val="2946884304"/>
                  </a:ext>
                </a:extLst>
              </a:tr>
            </a:tbl>
          </a:graphicData>
        </a:graphic>
      </p:graphicFrame>
    </p:spTree>
    <p:extLst>
      <p:ext uri="{BB962C8B-B14F-4D97-AF65-F5344CB8AC3E}">
        <p14:creationId xmlns:p14="http://schemas.microsoft.com/office/powerpoint/2010/main" val="864355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7807AA-3C55-D4BE-977C-BFC27D94B430}"/>
              </a:ext>
            </a:extLst>
          </p:cNvPr>
          <p:cNvSpPr/>
          <p:nvPr/>
        </p:nvSpPr>
        <p:spPr>
          <a:xfrm>
            <a:off x="0" y="1017840"/>
            <a:ext cx="12191999" cy="4822319"/>
          </a:xfrm>
          <a:prstGeom prst="rect">
            <a:avLst/>
          </a:pr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id="{923280DA-298C-48AA-4579-29B5F0562616}"/>
              </a:ext>
            </a:extLst>
          </p:cNvPr>
          <p:cNvGrpSpPr/>
          <p:nvPr/>
        </p:nvGrpSpPr>
        <p:grpSpPr>
          <a:xfrm>
            <a:off x="2356633" y="1210604"/>
            <a:ext cx="7136425" cy="4527630"/>
            <a:chOff x="2356633" y="1210604"/>
            <a:chExt cx="7136425" cy="4527630"/>
          </a:xfrm>
        </p:grpSpPr>
        <p:sp>
          <p:nvSpPr>
            <p:cNvPr id="18" name="Rounded Rectangle 17">
              <a:extLst>
                <a:ext uri="{FF2B5EF4-FFF2-40B4-BE49-F238E27FC236}">
                  <a16:creationId xmlns:a16="http://schemas.microsoft.com/office/drawing/2014/main" id="{59B9A4A8-FD2E-A89C-6678-120CBEE23B11}"/>
                </a:ext>
              </a:extLst>
            </p:cNvPr>
            <p:cNvSpPr/>
            <p:nvPr/>
          </p:nvSpPr>
          <p:spPr>
            <a:xfrm>
              <a:off x="2356633" y="1227102"/>
              <a:ext cx="3494834" cy="2142950"/>
            </a:xfrm>
            <a:prstGeom prst="roundRect">
              <a:avLst>
                <a:gd name="adj" fmla="val 11654"/>
              </a:avLst>
            </a:prstGeom>
            <a:solidFill>
              <a:schemeClr val="bg1"/>
            </a:solidFill>
            <a:ln>
              <a:solidFill>
                <a:schemeClr val="tx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0" name="Rounded Rectangle 19">
              <a:extLst>
                <a:ext uri="{FF2B5EF4-FFF2-40B4-BE49-F238E27FC236}">
                  <a16:creationId xmlns:a16="http://schemas.microsoft.com/office/drawing/2014/main" id="{B6AA324D-A62A-520B-74C5-41E9FF4E26A9}"/>
                </a:ext>
              </a:extLst>
            </p:cNvPr>
            <p:cNvSpPr/>
            <p:nvPr/>
          </p:nvSpPr>
          <p:spPr>
            <a:xfrm>
              <a:off x="2356633" y="3575192"/>
              <a:ext cx="3494834" cy="2163042"/>
            </a:xfrm>
            <a:prstGeom prst="roundRect">
              <a:avLst>
                <a:gd name="adj" fmla="val 11654"/>
              </a:avLst>
            </a:prstGeom>
            <a:solidFill>
              <a:schemeClr val="bg1"/>
            </a:solidFill>
            <a:ln>
              <a:solidFill>
                <a:schemeClr val="tx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1" name="Rounded Rectangle 20">
              <a:extLst>
                <a:ext uri="{FF2B5EF4-FFF2-40B4-BE49-F238E27FC236}">
                  <a16:creationId xmlns:a16="http://schemas.microsoft.com/office/drawing/2014/main" id="{11B165D1-BF14-3BA3-2877-A6650C0B68A2}"/>
                </a:ext>
              </a:extLst>
            </p:cNvPr>
            <p:cNvSpPr/>
            <p:nvPr/>
          </p:nvSpPr>
          <p:spPr>
            <a:xfrm>
              <a:off x="6042852" y="3575191"/>
              <a:ext cx="3450205" cy="2159447"/>
            </a:xfrm>
            <a:prstGeom prst="roundRect">
              <a:avLst>
                <a:gd name="adj" fmla="val 11654"/>
              </a:avLst>
            </a:prstGeom>
            <a:solidFill>
              <a:schemeClr val="bg1"/>
            </a:solidFill>
            <a:ln>
              <a:solidFill>
                <a:schemeClr val="tx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2" name="Rounded Rectangle 21">
              <a:extLst>
                <a:ext uri="{FF2B5EF4-FFF2-40B4-BE49-F238E27FC236}">
                  <a16:creationId xmlns:a16="http://schemas.microsoft.com/office/drawing/2014/main" id="{5A910F6A-BCE2-C75A-E5CC-A583D0F0310C}"/>
                </a:ext>
              </a:extLst>
            </p:cNvPr>
            <p:cNvSpPr/>
            <p:nvPr/>
          </p:nvSpPr>
          <p:spPr>
            <a:xfrm>
              <a:off x="6042853" y="1210604"/>
              <a:ext cx="3450205" cy="2159447"/>
            </a:xfrm>
            <a:prstGeom prst="roundRect">
              <a:avLst>
                <a:gd name="adj" fmla="val 11654"/>
              </a:avLst>
            </a:prstGeom>
            <a:solidFill>
              <a:schemeClr val="bg1"/>
            </a:solidFill>
            <a:ln>
              <a:solidFill>
                <a:schemeClr val="tx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3" name="Title 2">
            <a:extLst>
              <a:ext uri="{FF2B5EF4-FFF2-40B4-BE49-F238E27FC236}">
                <a16:creationId xmlns:a16="http://schemas.microsoft.com/office/drawing/2014/main" id="{FCEF7086-7C72-1BD2-9694-DA5666132597}"/>
              </a:ext>
            </a:extLst>
          </p:cNvPr>
          <p:cNvSpPr>
            <a:spLocks noGrp="1"/>
          </p:cNvSpPr>
          <p:nvPr>
            <p:ph type="title"/>
          </p:nvPr>
        </p:nvSpPr>
        <p:spPr>
          <a:xfrm>
            <a:off x="667045" y="231400"/>
            <a:ext cx="10515600" cy="581300"/>
          </a:xfrm>
        </p:spPr>
        <p:txBody>
          <a:bodyPr/>
          <a:lstStyle/>
          <a:p>
            <a:r>
              <a:rPr lang="en-US"/>
              <a:t>Process to change RDP Port to accept TLS1.2/1.3 only</a:t>
            </a:r>
          </a:p>
        </p:txBody>
      </p:sp>
      <p:grpSp>
        <p:nvGrpSpPr>
          <p:cNvPr id="14" name="Group 13">
            <a:extLst>
              <a:ext uri="{FF2B5EF4-FFF2-40B4-BE49-F238E27FC236}">
                <a16:creationId xmlns:a16="http://schemas.microsoft.com/office/drawing/2014/main" id="{DE37327B-893D-0E7D-E596-2EF5EAE80AF1}"/>
              </a:ext>
            </a:extLst>
          </p:cNvPr>
          <p:cNvGrpSpPr/>
          <p:nvPr/>
        </p:nvGrpSpPr>
        <p:grpSpPr>
          <a:xfrm>
            <a:off x="2635953" y="1347450"/>
            <a:ext cx="2869869" cy="1328793"/>
            <a:chOff x="2635953" y="1347450"/>
            <a:chExt cx="2869869" cy="1328793"/>
          </a:xfrm>
        </p:grpSpPr>
        <p:sp>
          <p:nvSpPr>
            <p:cNvPr id="6" name="TextBox 5">
              <a:extLst>
                <a:ext uri="{FF2B5EF4-FFF2-40B4-BE49-F238E27FC236}">
                  <a16:creationId xmlns:a16="http://schemas.microsoft.com/office/drawing/2014/main" id="{3D6CBBE5-F06A-891C-F6AD-1804E9F25EBB}"/>
                </a:ext>
              </a:extLst>
            </p:cNvPr>
            <p:cNvSpPr txBox="1"/>
            <p:nvPr/>
          </p:nvSpPr>
          <p:spPr>
            <a:xfrm>
              <a:off x="2636995" y="1347450"/>
              <a:ext cx="1063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01</a:t>
              </a:r>
            </a:p>
          </p:txBody>
        </p:sp>
        <p:sp>
          <p:nvSpPr>
            <p:cNvPr id="7" name="TextBox 6">
              <a:extLst>
                <a:ext uri="{FF2B5EF4-FFF2-40B4-BE49-F238E27FC236}">
                  <a16:creationId xmlns:a16="http://schemas.microsoft.com/office/drawing/2014/main" id="{076863D7-12E0-4666-371C-AAEBED85226B}"/>
                </a:ext>
              </a:extLst>
            </p:cNvPr>
            <p:cNvSpPr txBox="1"/>
            <p:nvPr/>
          </p:nvSpPr>
          <p:spPr>
            <a:xfrm>
              <a:off x="2635953" y="2029912"/>
              <a:ext cx="286986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a:ln>
                    <a:noFill/>
                  </a:ln>
                  <a:solidFill>
                    <a:srgbClr val="414042"/>
                  </a:solidFill>
                  <a:effectLst/>
                  <a:uLnTx/>
                  <a:uFillTx/>
                  <a:latin typeface="Roboto"/>
                  <a:ea typeface="Roboto"/>
                  <a:cs typeface="Times New Roman"/>
                </a:rPr>
                <a:t>VITA is identifying server ports using TLSv1.0/v1.1</a:t>
              </a:r>
              <a:endParaRPr kumimoji="0" lang="en-US" sz="1800" b="0" i="0" u="none" strike="noStrike" kern="100" cap="none" spc="0" normalizeH="0" baseline="0" noProof="0">
                <a:ln>
                  <a:noFill/>
                </a:ln>
                <a:solidFill>
                  <a:srgbClr val="414042"/>
                </a:solidFill>
                <a:effectLst/>
                <a:uLnTx/>
                <a:uFillTx/>
                <a:latin typeface="Roboto"/>
                <a:ea typeface="Roboto"/>
                <a:cs typeface="Times New Roman"/>
              </a:endParaRPr>
            </a:p>
          </p:txBody>
        </p:sp>
      </p:grpSp>
      <p:grpSp>
        <p:nvGrpSpPr>
          <p:cNvPr id="15" name="Group 14">
            <a:extLst>
              <a:ext uri="{FF2B5EF4-FFF2-40B4-BE49-F238E27FC236}">
                <a16:creationId xmlns:a16="http://schemas.microsoft.com/office/drawing/2014/main" id="{11ECC1BF-5527-5361-C5D8-284C533B26B4}"/>
              </a:ext>
            </a:extLst>
          </p:cNvPr>
          <p:cNvGrpSpPr/>
          <p:nvPr/>
        </p:nvGrpSpPr>
        <p:grpSpPr>
          <a:xfrm>
            <a:off x="6467343" y="1347450"/>
            <a:ext cx="2683864" cy="1943945"/>
            <a:chOff x="6467343" y="1347450"/>
            <a:chExt cx="2683864" cy="1943945"/>
          </a:xfrm>
        </p:grpSpPr>
        <p:sp>
          <p:nvSpPr>
            <p:cNvPr id="8" name="TextBox 7">
              <a:extLst>
                <a:ext uri="{FF2B5EF4-FFF2-40B4-BE49-F238E27FC236}">
                  <a16:creationId xmlns:a16="http://schemas.microsoft.com/office/drawing/2014/main" id="{0425EF49-5E7C-7BB7-1795-544BE894B6AB}"/>
                </a:ext>
              </a:extLst>
            </p:cNvPr>
            <p:cNvSpPr txBox="1"/>
            <p:nvPr/>
          </p:nvSpPr>
          <p:spPr>
            <a:xfrm>
              <a:off x="8087951" y="1347450"/>
              <a:ext cx="106325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02</a:t>
              </a:r>
            </a:p>
          </p:txBody>
        </p:sp>
        <p:sp>
          <p:nvSpPr>
            <p:cNvPr id="9" name="TextBox 8">
              <a:extLst>
                <a:ext uri="{FF2B5EF4-FFF2-40B4-BE49-F238E27FC236}">
                  <a16:creationId xmlns:a16="http://schemas.microsoft.com/office/drawing/2014/main" id="{49C22C24-1929-77BC-B2B9-81CB02717013}"/>
                </a:ext>
              </a:extLst>
            </p:cNvPr>
            <p:cNvSpPr txBox="1"/>
            <p:nvPr/>
          </p:nvSpPr>
          <p:spPr>
            <a:xfrm>
              <a:off x="6467343" y="1814067"/>
              <a:ext cx="2641718"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2"/>
                  </a:solidFill>
                  <a:effectLst/>
                  <a:uLnTx/>
                  <a:uFillTx/>
                  <a:latin typeface="Roboto"/>
                  <a:ea typeface="Roboto"/>
                  <a:cs typeface="Times New Roman"/>
                </a:rPr>
                <a:t>Agencies will receive an impacted server list from their business relationship manager (</a:t>
              </a:r>
              <a:r>
                <a:rPr kumimoji="0" lang="en-US" sz="1800" b="1" i="0" u="none" strike="noStrike" kern="100" cap="none" spc="0" normalizeH="0" baseline="0" noProof="0" err="1">
                  <a:ln>
                    <a:noFill/>
                  </a:ln>
                  <a:solidFill>
                    <a:srgbClr val="414042"/>
                  </a:solidFill>
                  <a:effectLst/>
                  <a:uLnTx/>
                  <a:uFillTx/>
                  <a:latin typeface="Roboto"/>
                  <a:ea typeface="Roboto"/>
                  <a:cs typeface="Times New Roman"/>
                </a:rPr>
                <a:t>BRM</a:t>
              </a:r>
              <a:r>
                <a:rPr kumimoji="0" lang="en-US" sz="1800" b="1" i="0" u="none" strike="noStrike" kern="100" cap="none" spc="0" normalizeH="0" baseline="0" noProof="0">
                  <a:ln>
                    <a:noFill/>
                  </a:ln>
                  <a:solidFill>
                    <a:srgbClr val="414042"/>
                  </a:solidFill>
                  <a:effectLst/>
                  <a:uLnTx/>
                  <a:uFillTx/>
                  <a:latin typeface="Roboto"/>
                  <a:ea typeface="Roboto"/>
                  <a:cs typeface="Times New Roman"/>
                </a:rPr>
                <a:t>)</a:t>
              </a:r>
              <a:endParaRPr kumimoji="0" lang="en-US" sz="1800" b="1" i="0" u="none" strike="noStrike" kern="1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8CEC31A9-EC8B-6474-0724-4FBFCF3268F0}"/>
              </a:ext>
            </a:extLst>
          </p:cNvPr>
          <p:cNvGrpSpPr/>
          <p:nvPr/>
        </p:nvGrpSpPr>
        <p:grpSpPr>
          <a:xfrm>
            <a:off x="2636995" y="3661896"/>
            <a:ext cx="2870103" cy="1988040"/>
            <a:chOff x="6343814" y="3668873"/>
            <a:chExt cx="2870103" cy="1988040"/>
          </a:xfrm>
        </p:grpSpPr>
        <p:sp>
          <p:nvSpPr>
            <p:cNvPr id="10" name="TextBox 9">
              <a:extLst>
                <a:ext uri="{FF2B5EF4-FFF2-40B4-BE49-F238E27FC236}">
                  <a16:creationId xmlns:a16="http://schemas.microsoft.com/office/drawing/2014/main" id="{11977A20-C118-6BF4-516B-85EB419751E9}"/>
                </a:ext>
              </a:extLst>
            </p:cNvPr>
            <p:cNvSpPr txBox="1"/>
            <p:nvPr/>
          </p:nvSpPr>
          <p:spPr>
            <a:xfrm>
              <a:off x="6343814" y="5072138"/>
              <a:ext cx="10632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03</a:t>
              </a:r>
            </a:p>
          </p:txBody>
        </p:sp>
        <p:sp>
          <p:nvSpPr>
            <p:cNvPr id="11" name="TextBox 10">
              <a:extLst>
                <a:ext uri="{FF2B5EF4-FFF2-40B4-BE49-F238E27FC236}">
                  <a16:creationId xmlns:a16="http://schemas.microsoft.com/office/drawing/2014/main" id="{DB11C4C0-3C94-3EB9-9272-74E82313FBA9}"/>
                </a:ext>
              </a:extLst>
            </p:cNvPr>
            <p:cNvSpPr txBox="1"/>
            <p:nvPr/>
          </p:nvSpPr>
          <p:spPr>
            <a:xfrm>
              <a:off x="6420527" y="3668873"/>
              <a:ext cx="2793390"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2"/>
                  </a:solidFill>
                  <a:effectLst/>
                  <a:uLnTx/>
                  <a:uFillTx/>
                  <a:latin typeface="Roboto"/>
                  <a:ea typeface="Roboto"/>
                  <a:cs typeface="Times New Roman"/>
                </a:rPr>
                <a:t>VITA will set a change date to prohibit TLSv1.0/1.1 on servers with detections for Port 3389 only</a:t>
              </a:r>
              <a:endParaRPr kumimoji="0" lang="en-US" sz="1800" b="0" i="0" u="none" strike="noStrike" kern="100" cap="none" spc="0" normalizeH="0" baseline="0" noProof="0">
                <a:ln>
                  <a:noFill/>
                </a:ln>
                <a:solidFill>
                  <a:srgbClr val="414042"/>
                </a:solidFill>
                <a:effectLst/>
                <a:uLnTx/>
                <a:uFillTx/>
                <a:latin typeface="Roboto"/>
                <a:ea typeface="Roboto"/>
                <a:cs typeface="Times New Roman"/>
              </a:endParaRPr>
            </a:p>
          </p:txBody>
        </p:sp>
      </p:grpSp>
      <p:grpSp>
        <p:nvGrpSpPr>
          <p:cNvPr id="17" name="Group 16">
            <a:extLst>
              <a:ext uri="{FF2B5EF4-FFF2-40B4-BE49-F238E27FC236}">
                <a16:creationId xmlns:a16="http://schemas.microsoft.com/office/drawing/2014/main" id="{819C0F1F-0DA5-ECFE-56BF-E386FE4D3944}"/>
              </a:ext>
            </a:extLst>
          </p:cNvPr>
          <p:cNvGrpSpPr/>
          <p:nvPr/>
        </p:nvGrpSpPr>
        <p:grpSpPr>
          <a:xfrm>
            <a:off x="6484661" y="3912681"/>
            <a:ext cx="2856801" cy="1739899"/>
            <a:chOff x="2654313" y="3919658"/>
            <a:chExt cx="2856801" cy="1739899"/>
          </a:xfrm>
        </p:grpSpPr>
        <p:sp>
          <p:nvSpPr>
            <p:cNvPr id="12" name="TextBox 11">
              <a:extLst>
                <a:ext uri="{FF2B5EF4-FFF2-40B4-BE49-F238E27FC236}">
                  <a16:creationId xmlns:a16="http://schemas.microsoft.com/office/drawing/2014/main" id="{3C877EB6-E987-BEC7-99FA-E2D66B727195}"/>
                </a:ext>
              </a:extLst>
            </p:cNvPr>
            <p:cNvSpPr txBox="1"/>
            <p:nvPr/>
          </p:nvSpPr>
          <p:spPr>
            <a:xfrm>
              <a:off x="4447858" y="5074782"/>
              <a:ext cx="106325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04</a:t>
              </a:r>
            </a:p>
          </p:txBody>
        </p:sp>
        <p:sp>
          <p:nvSpPr>
            <p:cNvPr id="13" name="TextBox 12">
              <a:extLst>
                <a:ext uri="{FF2B5EF4-FFF2-40B4-BE49-F238E27FC236}">
                  <a16:creationId xmlns:a16="http://schemas.microsoft.com/office/drawing/2014/main" id="{756F1D4C-F509-922E-56B4-2FE92F9B643D}"/>
                </a:ext>
              </a:extLst>
            </p:cNvPr>
            <p:cNvSpPr txBox="1"/>
            <p:nvPr/>
          </p:nvSpPr>
          <p:spPr>
            <a:xfrm>
              <a:off x="2654313" y="3919658"/>
              <a:ext cx="2856801" cy="1025858"/>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Times New Roman" panose="02020603050405020304" pitchFamily="18" charset="0"/>
                </a:rPr>
                <a:t>VITA will place the server OS in a security group to prohibit TLSv1.0/1.1</a:t>
              </a:r>
              <a:endParaRPr kumimoji="0" lang="en-US" sz="1800" b="0" i="0" u="none" strike="noStrike" kern="1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5774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8087D-5FE8-3218-6AF5-93E70B9F3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A7BC4-07ED-01E3-061D-64340916F631}"/>
              </a:ext>
            </a:extLst>
          </p:cNvPr>
          <p:cNvSpPr>
            <a:spLocks noGrp="1"/>
          </p:cNvSpPr>
          <p:nvPr>
            <p:ph type="title"/>
          </p:nvPr>
        </p:nvSpPr>
        <p:spPr>
          <a:xfrm>
            <a:off x="838199" y="635967"/>
            <a:ext cx="10901855" cy="1325563"/>
          </a:xfrm>
        </p:spPr>
        <p:txBody>
          <a:bodyPr/>
          <a:lstStyle/>
          <a:p>
            <a:br>
              <a:rPr lang="en-US"/>
            </a:br>
            <a:br>
              <a:rPr lang="en-US"/>
            </a:br>
            <a:r>
              <a:rPr lang="en-US"/>
              <a:t>How agencies can help get ahead of the end-of-life deprecation</a:t>
            </a:r>
            <a:br>
              <a:rPr lang="en-US"/>
            </a:br>
            <a:br>
              <a:rPr lang="en-US"/>
            </a:br>
            <a:br>
              <a:rPr lang="en-US"/>
            </a:br>
            <a:endParaRPr lang="en-US"/>
          </a:p>
        </p:txBody>
      </p:sp>
      <p:sp>
        <p:nvSpPr>
          <p:cNvPr id="3" name="Content Placeholder 2">
            <a:extLst>
              <a:ext uri="{FF2B5EF4-FFF2-40B4-BE49-F238E27FC236}">
                <a16:creationId xmlns:a16="http://schemas.microsoft.com/office/drawing/2014/main" id="{11020A70-CA54-1F18-3777-5CE800651F7B}"/>
              </a:ext>
            </a:extLst>
          </p:cNvPr>
          <p:cNvSpPr>
            <a:spLocks noGrp="1"/>
          </p:cNvSpPr>
          <p:nvPr>
            <p:ph sz="half" idx="1"/>
          </p:nvPr>
        </p:nvSpPr>
        <p:spPr>
          <a:xfrm>
            <a:off x="838200" y="1574543"/>
            <a:ext cx="10515600" cy="4351338"/>
          </a:xfrm>
        </p:spPr>
        <p:txBody>
          <a:bodyPr vert="horz" lIns="91440" tIns="45720" rIns="91440" bIns="45720" rtlCol="0" anchor="t">
            <a:noAutofit/>
          </a:bodyPr>
          <a:lstStyle/>
          <a:p>
            <a:pPr marL="457200" indent="-457200">
              <a:lnSpc>
                <a:spcPct val="150000"/>
              </a:lnSpc>
              <a:buFont typeface="+mj-lt"/>
              <a:buAutoNum type="arabicPeriod"/>
            </a:pPr>
            <a:r>
              <a:rPr lang="en-US" b="0">
                <a:latin typeface="Roboto"/>
                <a:ea typeface="Roboto"/>
                <a:cs typeface="Roboto"/>
              </a:rPr>
              <a:t>Work with your application developers to determine if your agency-owned </a:t>
            </a:r>
            <a:r>
              <a:rPr lang="en-US">
                <a:latin typeface="Roboto"/>
                <a:ea typeface="Roboto"/>
                <a:cs typeface="Roboto"/>
              </a:rPr>
              <a:t>application(s) supports use of TLS v1.2 or v1.3</a:t>
            </a:r>
          </a:p>
          <a:p>
            <a:pPr marL="457200" indent="-457200">
              <a:lnSpc>
                <a:spcPct val="150000"/>
              </a:lnSpc>
              <a:buFont typeface="+mj-lt"/>
              <a:buAutoNum type="arabicPeriod"/>
            </a:pPr>
            <a:r>
              <a:rPr lang="en-US" b="0">
                <a:latin typeface="Roboto"/>
                <a:ea typeface="Roboto"/>
                <a:cs typeface="Roboto"/>
              </a:rPr>
              <a:t>System administrators should check the </a:t>
            </a:r>
            <a:r>
              <a:rPr lang="en-US">
                <a:latin typeface="Roboto"/>
                <a:ea typeface="Roboto"/>
                <a:cs typeface="Roboto"/>
              </a:rPr>
              <a:t>operating system (OS) settings</a:t>
            </a:r>
            <a:r>
              <a:rPr lang="en-US" b="0">
                <a:latin typeface="Roboto"/>
                <a:ea typeface="Roboto"/>
                <a:cs typeface="Roboto"/>
              </a:rPr>
              <a:t>. If the OS security settings on a server allow ‘any’ TLSv1.x, switches should be updated to </a:t>
            </a:r>
            <a:r>
              <a:rPr lang="en-US">
                <a:latin typeface="Roboto"/>
                <a:ea typeface="Roboto"/>
                <a:cs typeface="Roboto"/>
              </a:rPr>
              <a:t>allow TLSv1.2+ only</a:t>
            </a:r>
          </a:p>
          <a:p>
            <a:pPr marL="457200" indent="-457200">
              <a:lnSpc>
                <a:spcPct val="150000"/>
              </a:lnSpc>
              <a:buAutoNum type="arabicPeriod"/>
            </a:pPr>
            <a:r>
              <a:rPr lang="en-US" b="0">
                <a:latin typeface="Roboto"/>
                <a:ea typeface="Roboto"/>
                <a:cs typeface="Roboto"/>
              </a:rPr>
              <a:t>Agencies should review the server list to be provided by the BRM to identify potential changes or updates</a:t>
            </a:r>
            <a:endParaRPr lang="en-US">
              <a:latin typeface="Roboto"/>
              <a:ea typeface="Roboto"/>
              <a:cs typeface="Roboto"/>
            </a:endParaRPr>
          </a:p>
          <a:p>
            <a:pPr>
              <a:lnSpc>
                <a:spcPct val="150000"/>
              </a:lnSpc>
            </a:pPr>
            <a:r>
              <a:rPr lang="en-US" b="0">
                <a:latin typeface="Roboto"/>
                <a:ea typeface="Roboto"/>
                <a:cs typeface="Roboto"/>
              </a:rPr>
              <a:t>If agency applications </a:t>
            </a:r>
            <a:r>
              <a:rPr lang="en-US">
                <a:latin typeface="Roboto"/>
                <a:ea typeface="Roboto"/>
                <a:cs typeface="Roboto"/>
              </a:rPr>
              <a:t>cannot support TLS1.2+, then submit security exception(s) </a:t>
            </a:r>
            <a:r>
              <a:rPr lang="en-US" b="0">
                <a:latin typeface="Roboto"/>
                <a:ea typeface="Roboto"/>
                <a:cs typeface="Roboto"/>
              </a:rPr>
              <a:t>in Archer to identify the servers' name, port, agency application(s), and action(s) required.</a:t>
            </a:r>
          </a:p>
          <a:p>
            <a:pPr marL="342900" indent="-342900">
              <a:buFont typeface="Wingdings" pitchFamily="2" charset="2"/>
              <a:buChar char="§"/>
            </a:pPr>
            <a:endParaRPr lang="en-US" b="0"/>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2667107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531663"/>
            <a:ext cx="9652000" cy="4633269"/>
          </a:xfrm>
        </p:spPr>
        <p:txBody>
          <a:bodyPr vert="horz" lIns="91440" tIns="45720" rIns="91440" bIns="45720" rtlCol="0" anchor="t">
            <a:noAutofit/>
          </a:bodyPr>
          <a:lstStyle/>
          <a:p>
            <a:pPr>
              <a:lnSpc>
                <a:spcPct val="150000"/>
              </a:lnSpc>
            </a:pPr>
            <a:r>
              <a:rPr lang="en-US" b="0">
                <a:latin typeface="Roboto"/>
                <a:ea typeface="Roboto"/>
                <a:cs typeface="Roboto"/>
              </a:rPr>
              <a:t>VITA will implement the restriction on servers with TLSv1.0/1.1 detected on Port 3389 only for Windows Servers only - expected quarter three (Q3) 2025.  </a:t>
            </a:r>
            <a:endParaRPr lang="en-US">
              <a:cs typeface="Roboto" panose="02000000000000000000" pitchFamily="2" charset="0"/>
            </a:endParaRPr>
          </a:p>
          <a:p>
            <a:pPr>
              <a:lnSpc>
                <a:spcPct val="150000"/>
              </a:lnSpc>
            </a:pPr>
            <a:r>
              <a:rPr lang="en-US" b="0">
                <a:latin typeface="Roboto"/>
                <a:ea typeface="Roboto"/>
                <a:cs typeface="Roboto"/>
              </a:rPr>
              <a:t>Look out for VITA communications announcing specific dates for Linux activity.</a:t>
            </a:r>
            <a:endParaRPr lang="en-US">
              <a:latin typeface="Roboto"/>
              <a:ea typeface="Roboto"/>
              <a:cs typeface="Roboto"/>
            </a:endParaRPr>
          </a:p>
          <a:p>
            <a:pPr>
              <a:lnSpc>
                <a:spcPct val="150000"/>
              </a:lnSpc>
            </a:pPr>
            <a:r>
              <a:rPr lang="en-US">
                <a:latin typeface="Roboto"/>
                <a:ea typeface="Roboto"/>
                <a:cs typeface="Roboto"/>
              </a:rPr>
              <a:t>Agencies should advise their BRM if the change would be an issue for their agency</a:t>
            </a:r>
            <a:endParaRPr lang="en-US">
              <a:cs typeface="Roboto" panose="02000000000000000000" pitchFamily="2" charset="0"/>
            </a:endParaRPr>
          </a:p>
          <a:p>
            <a:pPr>
              <a:lnSpc>
                <a:spcPct val="150000"/>
              </a:lnSpc>
            </a:pPr>
            <a:r>
              <a:rPr lang="en-US" b="0">
                <a:latin typeface="Roboto"/>
                <a:ea typeface="Roboto"/>
                <a:cs typeface="Roboto"/>
              </a:rPr>
              <a:t>Further activity will be announced for those servers that show TLSv1.0/1.1 on other ports</a:t>
            </a:r>
            <a:endParaRPr lang="en-US">
              <a:cs typeface="Roboto" panose="02000000000000000000" pitchFamily="2" charset="0"/>
            </a:endParaRPr>
          </a:p>
          <a:p>
            <a:endParaRPr lang="en-US" b="0">
              <a:latin typeface="Roboto"/>
              <a:ea typeface="Roboto"/>
              <a:cs typeface="Roboto"/>
            </a:endParaRPr>
          </a:p>
          <a:p>
            <a:endParaRPr lang="en-US"/>
          </a:p>
        </p:txBody>
      </p:sp>
    </p:spTree>
    <p:extLst>
      <p:ext uri="{BB962C8B-B14F-4D97-AF65-F5344CB8AC3E}">
        <p14:creationId xmlns:p14="http://schemas.microsoft.com/office/powerpoint/2010/main" val="2688903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7CBE9-0842-2397-6532-2353DDDFA532}"/>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307465D6-9881-41C4-A403-333DB443394B}"/>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CC47D99-D5AA-48D0-B12E-B33741152433}"/>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D35864B0-D8DE-9A7E-F8D9-DB830562E29E}"/>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75B6F4F9-7DAF-7704-D74C-69037F40A393}"/>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DD9520E-D1CC-009C-4850-8C9FF8486B0C}"/>
              </a:ext>
            </a:extLst>
          </p:cNvPr>
          <p:cNvSpPr>
            <a:spLocks noGrp="1"/>
          </p:cNvSpPr>
          <p:nvPr>
            <p:ph type="body" sz="quarter" idx="10"/>
          </p:nvPr>
        </p:nvSpPr>
        <p:spPr>
          <a:xfrm>
            <a:off x="672230" y="733740"/>
            <a:ext cx="7591235" cy="866181"/>
          </a:xfrm>
        </p:spPr>
        <p:txBody>
          <a:bodyPr vert="horz" lIns="91440" tIns="45720" rIns="91440" bIns="45720" rtlCol="0" anchor="t">
            <a:normAutofit fontScale="62500" lnSpcReduction="20000"/>
          </a:bodyPr>
          <a:lstStyle/>
          <a:p>
            <a:r>
              <a:rPr lang="en-US" sz="5400">
                <a:latin typeface="Roboto"/>
                <a:ea typeface="Roboto"/>
                <a:cs typeface="Roboto"/>
              </a:rPr>
              <a:t>Revised Patch Remediation Schedule</a:t>
            </a:r>
          </a:p>
          <a:p>
            <a:endParaRPr lang="en-US"/>
          </a:p>
          <a:p>
            <a:endParaRPr lang="en-US"/>
          </a:p>
        </p:txBody>
      </p:sp>
      <p:sp>
        <p:nvSpPr>
          <p:cNvPr id="6" name="TextBox 5">
            <a:extLst>
              <a:ext uri="{FF2B5EF4-FFF2-40B4-BE49-F238E27FC236}">
                <a16:creationId xmlns:a16="http://schemas.microsoft.com/office/drawing/2014/main" id="{AAA32435-7040-5CEA-C7A5-1ED4D47DCB74}"/>
              </a:ext>
            </a:extLst>
          </p:cNvPr>
          <p:cNvSpPr txBox="1"/>
          <p:nvPr/>
        </p:nvSpPr>
        <p:spPr>
          <a:xfrm>
            <a:off x="762524" y="1843950"/>
            <a:ext cx="9304866" cy="3170099"/>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rPr>
              <a:t>The recorded information sessions from March and April are available to watch:</a:t>
            </a:r>
          </a:p>
          <a:p>
            <a:endParaRPr lang="en-US" sz="2000" b="1">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US" sz="2000" b="1">
                <a:latin typeface="Roboto" panose="02000000000000000000" pitchFamily="2" charset="0"/>
                <a:ea typeface="Roboto" panose="02000000000000000000" pitchFamily="2" charset="0"/>
                <a:hlinkClick r:id="rId4"/>
              </a:rPr>
              <a:t>March 19 recording</a:t>
            </a:r>
            <a:endParaRPr lang="en-US" sz="2000" b="1">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US" sz="2000" b="1">
                <a:latin typeface="Roboto" panose="02000000000000000000" pitchFamily="2" charset="0"/>
                <a:ea typeface="Roboto" panose="02000000000000000000" pitchFamily="2" charset="0"/>
                <a:hlinkClick r:id="rId5"/>
              </a:rPr>
              <a:t>April 1 recording</a:t>
            </a:r>
            <a:endParaRPr lang="en-US" sz="2000" b="1">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US" sz="2000" b="1">
              <a:latin typeface="Roboto" panose="02000000000000000000" pitchFamily="2" charset="0"/>
              <a:ea typeface="Roboto" panose="02000000000000000000" pitchFamily="2" charset="0"/>
            </a:endParaRPr>
          </a:p>
          <a:p>
            <a:r>
              <a:rPr lang="en-US" sz="2000" b="1">
                <a:latin typeface="Roboto" panose="02000000000000000000" pitchFamily="2" charset="0"/>
                <a:ea typeface="Roboto" panose="02000000000000000000" pitchFamily="2" charset="0"/>
              </a:rPr>
              <a:t>The questions from the information sessions and ISOAG were collected and are available for review.</a:t>
            </a:r>
          </a:p>
          <a:p>
            <a:endParaRPr lang="en-US" sz="2000" b="1">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US" sz="2000" b="1">
                <a:latin typeface="Roboto" panose="02000000000000000000" pitchFamily="2" charset="0"/>
                <a:ea typeface="Roboto" panose="02000000000000000000" pitchFamily="2" charset="0"/>
              </a:rPr>
              <a:t>Revised patch cycle frequently asked questions (FAQs) </a:t>
            </a:r>
            <a:r>
              <a:rPr lang="en-US" sz="2000" b="1">
                <a:latin typeface="Roboto" panose="02000000000000000000" pitchFamily="2" charset="0"/>
                <a:ea typeface="Roboto" panose="02000000000000000000" pitchFamily="2" charset="0"/>
                <a:hlinkClick r:id="rId6"/>
              </a:rPr>
              <a:t>here</a:t>
            </a:r>
            <a:endParaRPr lang="en-US" sz="2000" b="1">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US" sz="2000" b="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41563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125153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noAutofit/>
          </a:bodyPr>
          <a:lstStyle/>
          <a:p>
            <a:r>
              <a:rPr lang="en-US" sz="4800"/>
              <a:t>Announcements</a:t>
            </a:r>
          </a:p>
        </p:txBody>
      </p:sp>
      <p:pic>
        <p:nvPicPr>
          <p:cNvPr id="3" name="Picture 2" descr="Icon&#10;&#10;Description automatically generated">
            <a:extLst>
              <a:ext uri="{FF2B5EF4-FFF2-40B4-BE49-F238E27FC236}">
                <a16:creationId xmlns:a16="http://schemas.microsoft.com/office/drawing/2014/main" id="{9E3D674F-EA15-3E40-E302-1F76B708770D}"/>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May 14</a:t>
            </a:r>
            <a:r>
              <a:rPr kumimoji="0" lang="en-US" sz="2400" b="0" i="0" u="none" strike="noStrike" kern="1200" cap="none" spc="0" normalizeH="0" baseline="0" noProof="0">
                <a:ln>
                  <a:noFill/>
                </a:ln>
                <a:solidFill>
                  <a:prstClr val="white"/>
                </a:solidFill>
                <a:effectLst/>
                <a:uLnTx/>
                <a:uFillTx/>
                <a:latin typeface="Roboto"/>
                <a:ea typeface="Roboto"/>
                <a:cs typeface="Roboto"/>
              </a:rPr>
              <a:t>, </a:t>
            </a:r>
            <a:r>
              <a:rPr lang="en-US" sz="2400">
                <a:solidFill>
                  <a:prstClr val="white"/>
                </a:solidFill>
                <a:latin typeface="Roboto"/>
                <a:ea typeface="Roboto"/>
                <a:cs typeface="Roboto"/>
              </a:rPr>
              <a:t>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12D3-C73E-22A2-5D41-C3AB22A047D9}"/>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65B705B0-3F57-7A11-9CC7-2B8ED78FEA74}"/>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B3C037D-B8C0-79BE-07B8-14FE6BE5C86D}"/>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C6A10CA-4F44-31FA-09E5-65114DBC357D}"/>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4C58ACE9-0D97-6FB0-AF97-CF523D1FB4F0}"/>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4" name="Text Placeholder 7">
            <a:extLst>
              <a:ext uri="{FF2B5EF4-FFF2-40B4-BE49-F238E27FC236}">
                <a16:creationId xmlns:a16="http://schemas.microsoft.com/office/drawing/2014/main" id="{475B160C-A93F-0CBB-28B8-1AD7D4E71212}"/>
              </a:ext>
            </a:extLst>
          </p:cNvPr>
          <p:cNvSpPr txBox="1">
            <a:spLocks/>
          </p:cNvSpPr>
          <p:nvPr/>
        </p:nvSpPr>
        <p:spPr>
          <a:xfrm>
            <a:off x="348135" y="1323417"/>
            <a:ext cx="12392946" cy="448983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There are three new types of user guides available on CSRM Connections:</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2" name="Text Placeholder 1">
            <a:extLst>
              <a:ext uri="{FF2B5EF4-FFF2-40B4-BE49-F238E27FC236}">
                <a16:creationId xmlns:a16="http://schemas.microsoft.com/office/drawing/2014/main" id="{0F249820-FEFA-44B4-C3B4-BCA1EDA4F376}"/>
              </a:ext>
            </a:extLst>
          </p:cNvPr>
          <p:cNvSpPr>
            <a:spLocks noGrp="1"/>
          </p:cNvSpPr>
          <p:nvPr>
            <p:ph type="body" sz="quarter" idx="10"/>
          </p:nvPr>
        </p:nvSpPr>
        <p:spPr>
          <a:xfrm>
            <a:off x="663766" y="595353"/>
            <a:ext cx="9685947" cy="866181"/>
          </a:xfrm>
        </p:spPr>
        <p:txBody>
          <a:bodyPr vert="horz" lIns="91440" tIns="45720" rIns="91440" bIns="45720" rtlCol="0" anchor="t">
            <a:normAutofit fontScale="85000" lnSpcReduction="10000"/>
          </a:bodyPr>
          <a:lstStyle/>
          <a:p>
            <a:r>
              <a:rPr lang="en-US" sz="5400">
                <a:latin typeface="Roboto"/>
                <a:ea typeface="Roboto"/>
                <a:cs typeface="Roboto"/>
              </a:rPr>
              <a:t>Three New Types of User Guides!</a:t>
            </a:r>
          </a:p>
          <a:p>
            <a:endParaRPr lang="en-US"/>
          </a:p>
          <a:p>
            <a:endParaRPr lang="en-US"/>
          </a:p>
        </p:txBody>
      </p:sp>
      <p:graphicFrame>
        <p:nvGraphicFramePr>
          <p:cNvPr id="17" name="Table 16">
            <a:extLst>
              <a:ext uri="{FF2B5EF4-FFF2-40B4-BE49-F238E27FC236}">
                <a16:creationId xmlns:a16="http://schemas.microsoft.com/office/drawing/2014/main" id="{5A420FBA-72E4-5A4B-3964-9D16976928B1}"/>
              </a:ext>
            </a:extLst>
          </p:cNvPr>
          <p:cNvGraphicFramePr>
            <a:graphicFrameLocks noGrp="1"/>
          </p:cNvGraphicFramePr>
          <p:nvPr>
            <p:extLst>
              <p:ext uri="{D42A27DB-BD31-4B8C-83A1-F6EECF244321}">
                <p14:modId xmlns:p14="http://schemas.microsoft.com/office/powerpoint/2010/main" val="3754776913"/>
              </p:ext>
            </p:extLst>
          </p:nvPr>
        </p:nvGraphicFramePr>
        <p:xfrm>
          <a:off x="663765" y="2016570"/>
          <a:ext cx="5881472" cy="3676650"/>
        </p:xfrm>
        <a:graphic>
          <a:graphicData uri="http://schemas.openxmlformats.org/drawingml/2006/table">
            <a:tbl>
              <a:tblPr firstRow="1" firstCol="1" bandRow="1">
                <a:tableStyleId>{5C22544A-7EE6-4342-B048-85BDC9FD1C3A}</a:tableStyleId>
              </a:tblPr>
              <a:tblGrid>
                <a:gridCol w="5881472">
                  <a:extLst>
                    <a:ext uri="{9D8B030D-6E8A-4147-A177-3AD203B41FA5}">
                      <a16:colId xmlns:a16="http://schemas.microsoft.com/office/drawing/2014/main" val="4272915441"/>
                    </a:ext>
                  </a:extLst>
                </a:gridCol>
              </a:tblGrid>
              <a:tr h="380848">
                <a:tc>
                  <a:txBody>
                    <a:bodyPr/>
                    <a:lstStyle/>
                    <a:p>
                      <a:pPr marL="182880" indent="-91440">
                        <a:spcBef>
                          <a:spcPts val="0"/>
                        </a:spcBef>
                        <a:buFont typeface="Arial"/>
                        <a:buChar char="•"/>
                      </a:pPr>
                      <a:r>
                        <a:rPr lang="en-US" sz="2000">
                          <a:solidFill>
                            <a:srgbClr val="000000"/>
                          </a:solidFill>
                          <a:effectLst/>
                          <a:latin typeface="Roboto"/>
                          <a:ea typeface="Roboto"/>
                        </a:rPr>
                        <a:t>Hey ISOs! The Archer, Nucleus </a:t>
                      </a:r>
                      <a:r>
                        <a:rPr lang="en-US" sz="2000" err="1">
                          <a:solidFill>
                            <a:srgbClr val="000000"/>
                          </a:solidFill>
                          <a:effectLst/>
                          <a:latin typeface="Roboto"/>
                          <a:ea typeface="Roboto"/>
                        </a:rPr>
                        <a:t>Acunetix</a:t>
                      </a:r>
                      <a:r>
                        <a:rPr lang="en-US" sz="2000">
                          <a:solidFill>
                            <a:srgbClr val="000000"/>
                          </a:solidFill>
                          <a:effectLst/>
                          <a:latin typeface="Roboto"/>
                          <a:ea typeface="Roboto"/>
                        </a:rPr>
                        <a:t> user guides are now published on the CSRM Connections!</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r>
                        <a:rPr lang="en-US" sz="2000">
                          <a:solidFill>
                            <a:srgbClr val="000000"/>
                          </a:solidFill>
                          <a:effectLst/>
                          <a:latin typeface="Roboto"/>
                          <a:ea typeface="Roboto"/>
                        </a:rPr>
                        <a:t>View the guides today on CSRM Connections (Under the “ISO Resources” link on the right side)</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r>
                        <a:rPr lang="en-US" sz="2000">
                          <a:solidFill>
                            <a:srgbClr val="000000"/>
                          </a:solidFill>
                          <a:effectLst/>
                          <a:latin typeface="Roboto"/>
                          <a:ea typeface="Roboto"/>
                        </a:rPr>
                        <a:t>Strengthen your agency’s security with ease! 🔐</a:t>
                      </a: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endParaRPr lang="en-US" sz="2000">
                        <a:solidFill>
                          <a:srgbClr val="000000"/>
                        </a:solidFill>
                        <a:effectLst/>
                        <a:latin typeface="Roboto"/>
                        <a:ea typeface="Roboto"/>
                      </a:endParaRPr>
                    </a:p>
                    <a:p>
                      <a:pPr marL="182880" indent="-91440">
                        <a:spcBef>
                          <a:spcPts val="0"/>
                        </a:spcBef>
                        <a:buFont typeface="Arial"/>
                        <a:buChar char="•"/>
                      </a:pPr>
                      <a:endParaRPr lang="en-US" sz="2000">
                        <a:solidFill>
                          <a:srgbClr val="000000"/>
                        </a:solidFill>
                        <a:effectLst/>
                        <a:latin typeface="Roboto"/>
                        <a:ea typeface="Roboto"/>
                      </a:endParaRPr>
                    </a:p>
                  </a:txBody>
                  <a:tcPr marL="68580" marR="68580" marT="9525" marB="9525" anchor="b">
                    <a:lnL>
                      <a:noFill/>
                    </a:lnL>
                    <a:lnR>
                      <a:noFill/>
                    </a:lnR>
                    <a:lnT>
                      <a:noFill/>
                    </a:lnT>
                    <a:lnB>
                      <a:noFill/>
                    </a:lnB>
                    <a:noFill/>
                  </a:tcPr>
                </a:tc>
                <a:extLst>
                  <a:ext uri="{0D108BD9-81ED-4DB2-BD59-A6C34878D82A}">
                    <a16:rowId xmlns:a16="http://schemas.microsoft.com/office/drawing/2014/main" val="3200464204"/>
                  </a:ext>
                </a:extLst>
              </a:tr>
            </a:tbl>
          </a:graphicData>
        </a:graphic>
      </p:graphicFrame>
      <p:pic>
        <p:nvPicPr>
          <p:cNvPr id="5" name="Picture 2" descr="Archer Announces Next-Generation Risk Experience and AI-Powered Innovation  to Optimize Risk and Compliance Management | Business Wire">
            <a:extLst>
              <a:ext uri="{FF2B5EF4-FFF2-40B4-BE49-F238E27FC236}">
                <a16:creationId xmlns:a16="http://schemas.microsoft.com/office/drawing/2014/main" id="{F97C971A-58AB-A2C6-D4EA-EECADA796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025" y="5015173"/>
            <a:ext cx="2241773" cy="1171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ucleus Platform Reviews, Ratings &amp; Features 2025 | Gartner Peer Insights">
            <a:extLst>
              <a:ext uri="{FF2B5EF4-FFF2-40B4-BE49-F238E27FC236}">
                <a16:creationId xmlns:a16="http://schemas.microsoft.com/office/drawing/2014/main" id="{4E64CD01-8E97-0E71-3A31-730324CA8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027" y="5138254"/>
            <a:ext cx="923061" cy="9230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ucleus Security">
            <a:extLst>
              <a:ext uri="{FF2B5EF4-FFF2-40B4-BE49-F238E27FC236}">
                <a16:creationId xmlns:a16="http://schemas.microsoft.com/office/drawing/2014/main" id="{8D4D3C0E-0AB9-93D0-7C8F-C20FADDEBE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5361" y="5244370"/>
            <a:ext cx="2760897" cy="7062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13D2B1A-0B60-0FAD-4F68-9AFB49EA23E9}"/>
              </a:ext>
            </a:extLst>
          </p:cNvPr>
          <p:cNvSpPr txBox="1"/>
          <p:nvPr/>
        </p:nvSpPr>
        <p:spPr>
          <a:xfrm>
            <a:off x="6703136" y="2613392"/>
            <a:ext cx="50733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Learn how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✅Access &amp; analyze vulnerabilities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✅Prioritize risks effectively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✅Streamline workflows &amp; boost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A119FB5-E323-30D7-FAFB-257EC59892AF}"/>
              </a:ext>
            </a:extLst>
          </p:cNvPr>
          <p:cNvPicPr>
            <a:picLocks noChangeAspect="1"/>
          </p:cNvPicPr>
          <p:nvPr/>
        </p:nvPicPr>
        <p:blipFill>
          <a:blip r:embed="rId7"/>
          <a:stretch>
            <a:fillRect/>
          </a:stretch>
        </p:blipFill>
        <p:spPr>
          <a:xfrm>
            <a:off x="5031508" y="4773870"/>
            <a:ext cx="2092360" cy="1435010"/>
          </a:xfrm>
          <a:prstGeom prst="rect">
            <a:avLst/>
          </a:prstGeom>
        </p:spPr>
      </p:pic>
    </p:spTree>
    <p:extLst>
      <p:ext uri="{BB962C8B-B14F-4D97-AF65-F5344CB8AC3E}">
        <p14:creationId xmlns:p14="http://schemas.microsoft.com/office/powerpoint/2010/main" val="1914904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B017C-DCFE-A44F-60FC-33D3BB93601D}"/>
              </a:ext>
            </a:extLst>
          </p:cNvPr>
          <p:cNvSpPr>
            <a:spLocks noGrp="1"/>
          </p:cNvSpPr>
          <p:nvPr>
            <p:ph type="body" sz="quarter" idx="10"/>
          </p:nvPr>
        </p:nvSpPr>
        <p:spPr>
          <a:xfrm>
            <a:off x="2037581" y="441538"/>
            <a:ext cx="8116837" cy="862476"/>
          </a:xfrm>
        </p:spPr>
        <p:txBody>
          <a:bodyPr>
            <a:noAutofit/>
          </a:bodyPr>
          <a:lstStyle/>
          <a:p>
            <a:pPr algn="ctr"/>
            <a:r>
              <a:rPr lang="en-US" sz="4800"/>
              <a:t>International Travel</a:t>
            </a:r>
          </a:p>
        </p:txBody>
      </p:sp>
      <p:sp>
        <p:nvSpPr>
          <p:cNvPr id="3" name="TextBox 2">
            <a:extLst>
              <a:ext uri="{FF2B5EF4-FFF2-40B4-BE49-F238E27FC236}">
                <a16:creationId xmlns:a16="http://schemas.microsoft.com/office/drawing/2014/main" id="{2DE8E7CA-61E0-D083-E2E5-C96741083464}"/>
              </a:ext>
            </a:extLst>
          </p:cNvPr>
          <p:cNvSpPr txBox="1"/>
          <p:nvPr/>
        </p:nvSpPr>
        <p:spPr>
          <a:xfrm>
            <a:off x="879894" y="1219200"/>
            <a:ext cx="10132663" cy="3323987"/>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As traveling season approaches us, lets make sure we all understand how to comply with COV guidelines regarding devices. </a:t>
            </a:r>
          </a:p>
          <a:p>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Before your trip, be sure to check out the </a:t>
            </a:r>
            <a:r>
              <a:rPr lang="en-US" sz="2400">
                <a:latin typeface="Roboto" panose="02000000000000000000" pitchFamily="2" charset="0"/>
                <a:ea typeface="Roboto" panose="02000000000000000000" pitchFamily="2" charset="0"/>
                <a:hlinkClick r:id="rId2"/>
              </a:rPr>
              <a:t>knowledge base article </a:t>
            </a:r>
            <a:r>
              <a:rPr lang="en-US" sz="2400">
                <a:latin typeface="Roboto" panose="02000000000000000000" pitchFamily="2" charset="0"/>
                <a:ea typeface="Roboto" panose="02000000000000000000" pitchFamily="2" charset="0"/>
              </a:rPr>
              <a:t>on the VCCC site if you are travelling internationally.</a:t>
            </a:r>
          </a:p>
          <a:p>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If you’re unsure about any compliance requirements, don’t hesitate to ask!</a:t>
            </a:r>
          </a:p>
          <a:p>
            <a:endParaRPr lang="en-US"/>
          </a:p>
        </p:txBody>
      </p:sp>
      <p:pic>
        <p:nvPicPr>
          <p:cNvPr id="5" name="Picture 4">
            <a:extLst>
              <a:ext uri="{FF2B5EF4-FFF2-40B4-BE49-F238E27FC236}">
                <a16:creationId xmlns:a16="http://schemas.microsoft.com/office/drawing/2014/main" id="{D977CADC-D0BF-F5B4-7D51-A9EE5062F5CC}"/>
              </a:ext>
            </a:extLst>
          </p:cNvPr>
          <p:cNvPicPr>
            <a:picLocks noChangeAspect="1"/>
          </p:cNvPicPr>
          <p:nvPr/>
        </p:nvPicPr>
        <p:blipFill>
          <a:blip r:embed="rId3"/>
          <a:srcRect l="2646" t="6037" r="4392"/>
          <a:stretch/>
        </p:blipFill>
        <p:spPr>
          <a:xfrm>
            <a:off x="3770888" y="3139710"/>
            <a:ext cx="4264504" cy="4023260"/>
          </a:xfrm>
          <a:prstGeom prst="rect">
            <a:avLst/>
          </a:prstGeom>
        </p:spPr>
      </p:pic>
    </p:spTree>
    <p:extLst>
      <p:ext uri="{BB962C8B-B14F-4D97-AF65-F5344CB8AC3E}">
        <p14:creationId xmlns:p14="http://schemas.microsoft.com/office/powerpoint/2010/main" val="1292289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6C74F-9062-29D9-F4F3-97B07DF5BC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F417AC-6FA3-33B7-1EF0-51ED30C68715}"/>
              </a:ext>
            </a:extLst>
          </p:cNvPr>
          <p:cNvSpPr>
            <a:spLocks noGrp="1"/>
          </p:cNvSpPr>
          <p:nvPr>
            <p:ph type="body" sz="quarter" idx="10"/>
          </p:nvPr>
        </p:nvSpPr>
        <p:spPr>
          <a:xfrm>
            <a:off x="533401" y="384446"/>
            <a:ext cx="10626012" cy="523220"/>
          </a:xfrm>
        </p:spPr>
        <p:txBody>
          <a:bodyPr vert="horz" lIns="91440" tIns="45720" rIns="91440" bIns="45720" rtlCol="0" anchor="t">
            <a:normAutofit/>
          </a:bodyPr>
          <a:lstStyle/>
          <a:p>
            <a:r>
              <a:rPr lang="en-US">
                <a:latin typeface="Roboto"/>
                <a:ea typeface="Roboto"/>
                <a:cs typeface="Roboto"/>
              </a:rPr>
              <a:t>Action Required: Archer User Access Audit</a:t>
            </a:r>
          </a:p>
        </p:txBody>
      </p:sp>
      <p:sp>
        <p:nvSpPr>
          <p:cNvPr id="9" name="TextBox 8">
            <a:extLst>
              <a:ext uri="{FF2B5EF4-FFF2-40B4-BE49-F238E27FC236}">
                <a16:creationId xmlns:a16="http://schemas.microsoft.com/office/drawing/2014/main" id="{C667F518-57BC-68E7-FD3F-5B5699E7868E}"/>
              </a:ext>
            </a:extLst>
          </p:cNvPr>
          <p:cNvSpPr txBox="1"/>
          <p:nvPr/>
        </p:nvSpPr>
        <p:spPr>
          <a:xfrm>
            <a:off x="449581" y="1003300"/>
            <a:ext cx="6522310" cy="4708981"/>
          </a:xfrm>
          <a:prstGeom prst="rect">
            <a:avLst/>
          </a:prstGeom>
          <a:noFill/>
        </p:spPr>
        <p:txBody>
          <a:bodyPr wrap="square" lIns="91440" tIns="45720" rIns="91440" bIns="45720" rtlCol="0" anchor="t">
            <a:spAutoFit/>
          </a:bodyPr>
          <a:lstStyle/>
          <a:p>
            <a:endParaRPr lang="en-US" sz="2000" b="1"/>
          </a:p>
          <a:p>
            <a:r>
              <a:rPr lang="en-US" sz="2000" b="1"/>
              <a:t>Who: Information Security Officers (ISOs)</a:t>
            </a:r>
            <a:endParaRPr lang="en-US" sz="2000" b="1">
              <a:ea typeface="Calibri"/>
              <a:cs typeface="Calibri"/>
            </a:endParaRPr>
          </a:p>
          <a:p>
            <a:r>
              <a:rPr lang="en-US" sz="2000" b="1"/>
              <a:t>What: Annual audit of Archer user access</a:t>
            </a:r>
            <a:endParaRPr lang="en-US" sz="2000" b="1">
              <a:ea typeface="Calibri"/>
              <a:cs typeface="Calibri"/>
            </a:endParaRPr>
          </a:p>
          <a:p>
            <a:r>
              <a:rPr lang="en-US" sz="2000" b="1"/>
              <a:t>When: Due by COB – </a:t>
            </a:r>
            <a:r>
              <a:rPr lang="en-US" sz="2000" b="1" u="sng"/>
              <a:t>May 30, 2025</a:t>
            </a:r>
            <a:endParaRPr lang="en-US" sz="2000" b="1" u="sng">
              <a:ea typeface="Calibri"/>
              <a:cs typeface="Calibri"/>
            </a:endParaRPr>
          </a:p>
          <a:p>
            <a:endParaRPr lang="en-US" sz="2000" b="1"/>
          </a:p>
          <a:p>
            <a:r>
              <a:rPr lang="en-US" sz="2000" b="1"/>
              <a:t>Just a reminder if you received an email last week about the Archer user access audit, make sure it is completed </a:t>
            </a:r>
            <a:endParaRPr lang="en-US" sz="2000" b="1">
              <a:ea typeface="Calibri"/>
              <a:cs typeface="Calibri"/>
            </a:endParaRPr>
          </a:p>
          <a:p>
            <a:endParaRPr lang="en-US" sz="2000" b="1"/>
          </a:p>
          <a:p>
            <a:r>
              <a:rPr lang="en-US" sz="2000" b="1" u="sng"/>
              <a:t>Important:</a:t>
            </a:r>
            <a:r>
              <a:rPr lang="en-US" sz="2000" b="1"/>
              <a:t> If not completed by deadline, all Archer access, except ISOs, will be revoked</a:t>
            </a:r>
            <a:endParaRPr lang="en-US" sz="2000" b="1">
              <a:ea typeface="Calibri"/>
              <a:cs typeface="Calibri"/>
            </a:endParaRPr>
          </a:p>
          <a:p>
            <a:endParaRPr lang="en-US" sz="2000" b="1">
              <a:ea typeface="Calibri"/>
              <a:cs typeface="Calibri"/>
            </a:endParaRPr>
          </a:p>
          <a:p>
            <a:r>
              <a:rPr lang="en-US" sz="2000" b="1">
                <a:ea typeface="Calibri"/>
                <a:cs typeface="Calibri"/>
              </a:rPr>
              <a:t>Issues accessing the link in the email? Contact </a:t>
            </a:r>
            <a:r>
              <a:rPr lang="en-US" sz="2000" b="1">
                <a:ea typeface="Calibri" panose="020F0502020204030204"/>
                <a:cs typeface="Calibri" panose="020F0502020204030204"/>
                <a:hlinkClick r:id="rId3"/>
              </a:rPr>
              <a:t>Kendra Burgess</a:t>
            </a:r>
            <a:endParaRPr lang="en-US" sz="2000" b="1">
              <a:ea typeface="Calibri" panose="020F0502020204030204"/>
              <a:cs typeface="Calibri" panose="020F0502020204030204"/>
            </a:endParaRPr>
          </a:p>
          <a:p>
            <a:endParaRPr lang="en-US" sz="2000" b="1"/>
          </a:p>
          <a:p>
            <a:r>
              <a:rPr lang="en-US" sz="2000" b="1"/>
              <a:t>Questions? Contact </a:t>
            </a:r>
            <a:r>
              <a:rPr lang="en-US" sz="2000" b="1">
                <a:hlinkClick r:id="rId4"/>
              </a:rPr>
              <a:t>CSRM</a:t>
            </a:r>
            <a:r>
              <a:rPr lang="en-US" sz="2000" b="1"/>
              <a:t> </a:t>
            </a:r>
            <a:endParaRPr lang="en-US" sz="2000" b="1">
              <a:ea typeface="Calibri"/>
              <a:cs typeface="Calibri"/>
            </a:endParaRPr>
          </a:p>
        </p:txBody>
      </p:sp>
      <p:pic>
        <p:nvPicPr>
          <p:cNvPr id="11" name="Picture 10" descr="A network of folders and files">
            <a:extLst>
              <a:ext uri="{FF2B5EF4-FFF2-40B4-BE49-F238E27FC236}">
                <a16:creationId xmlns:a16="http://schemas.microsoft.com/office/drawing/2014/main" id="{3856D0CA-37A1-4D26-04D5-142A6D454FF4}"/>
              </a:ext>
            </a:extLst>
          </p:cNvPr>
          <p:cNvPicPr>
            <a:picLocks noChangeAspect="1"/>
          </p:cNvPicPr>
          <p:nvPr/>
        </p:nvPicPr>
        <p:blipFill>
          <a:blip r:embed="rId5"/>
          <a:srcRect l="12485" r="5528"/>
          <a:stretch/>
        </p:blipFill>
        <p:spPr>
          <a:xfrm>
            <a:off x="7157830" y="1790442"/>
            <a:ext cx="4693701" cy="3136210"/>
          </a:xfrm>
          <a:prstGeom prst="rect">
            <a:avLst/>
          </a:prstGeom>
        </p:spPr>
      </p:pic>
    </p:spTree>
    <p:extLst>
      <p:ext uri="{BB962C8B-B14F-4D97-AF65-F5344CB8AC3E}">
        <p14:creationId xmlns:p14="http://schemas.microsoft.com/office/powerpoint/2010/main" val="139186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4917" y="152400"/>
            <a:ext cx="11129193" cy="5904586"/>
          </a:xfrm>
        </p:spPr>
      </p:pic>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Marchany copyright 2024</a:t>
            </a:r>
          </a:p>
        </p:txBody>
      </p:sp>
      <p:sp>
        <p:nvSpPr>
          <p:cNvPr id="3" name="TextBox 2"/>
          <p:cNvSpPr txBox="1"/>
          <p:nvPr/>
        </p:nvSpPr>
        <p:spPr>
          <a:xfrm>
            <a:off x="91149" y="6102434"/>
            <a:ext cx="581817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Source: https://holisticinfosec.blogspot.com/2016/12/the-dfir-hierarchy-of-needs-critical.html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Figure source: https://github.com/swannman/ircapabilities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804B5-BF32-574E-B894-52FDB74F1E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78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nvGraphicFramePr>
        <p:xfrm>
          <a:off x="3262690" y="907666"/>
          <a:ext cx="5112754" cy="9337040"/>
        </p:xfrm>
        <a:graphic>
          <a:graphicData uri="http://schemas.openxmlformats.org/drawingml/2006/table">
            <a:tbl>
              <a:tblPr firstRow="1" bandRow="1"/>
              <a:tblGrid>
                <a:gridCol w="5112754">
                  <a:extLst>
                    <a:ext uri="{9D8B030D-6E8A-4147-A177-3AD203B41FA5}">
                      <a16:colId xmlns:a16="http://schemas.microsoft.com/office/drawing/2014/main" val="377280143"/>
                    </a:ext>
                  </a:extLst>
                </a:gridCol>
              </a:tblGrid>
              <a:tr h="2423902">
                <a:tc>
                  <a:txBody>
                    <a:bodyPr/>
                    <a:lstStyle/>
                    <a:p>
                      <a:r>
                        <a:rPr lang="en-US" sz="2000" b="1" i="0">
                          <a:solidFill>
                            <a:schemeClr val="tx1"/>
                          </a:solidFill>
                          <a:latin typeface="Roboto"/>
                          <a:ea typeface="Roboto"/>
                        </a:rPr>
                        <a:t>Spring has sprung, so be sure to send in your logs, right into the VITA Splunk instance!</a:t>
                      </a:r>
                    </a:p>
                    <a:p>
                      <a:endParaRPr lang="en-US" sz="2000" b="1" i="0">
                        <a:solidFill>
                          <a:schemeClr val="tx1"/>
                        </a:solidFill>
                        <a:latin typeface="Roboto"/>
                        <a:ea typeface="Roboto"/>
                      </a:endParaRPr>
                    </a:p>
                    <a:p>
                      <a:r>
                        <a:rPr lang="en-US" sz="2000" b="1" i="0">
                          <a:solidFill>
                            <a:schemeClr val="tx1"/>
                          </a:solidFill>
                          <a:latin typeface="Roboto"/>
                          <a:ea typeface="Roboto"/>
                        </a:rPr>
                        <a:t>Just like pollen in the air (but way less annoying), your logs should be flowing freely. VITA is here to help bring your application logs into Splunk, giving you fresh insights and stronger security.</a:t>
                      </a:r>
                    </a:p>
                    <a:p>
                      <a:endParaRPr lang="en-US" sz="2000" b="1" i="0">
                        <a:solidFill>
                          <a:schemeClr val="tx1"/>
                        </a:solidFill>
                        <a:latin typeface="Roboto"/>
                        <a:ea typeface="Roboto"/>
                      </a:endParaRPr>
                    </a:p>
                    <a:p>
                      <a:r>
                        <a:rPr lang="en-US" sz="2000" b="1" i="0">
                          <a:solidFill>
                            <a:schemeClr val="tx1"/>
                          </a:solidFill>
                          <a:latin typeface="Roboto"/>
                          <a:ea typeface="Roboto"/>
                        </a:rPr>
                        <a:t>We’re always happy to hop on a call (no bunny suit required) to discuss your options and make sure everything is ready to grow.</a:t>
                      </a:r>
                    </a:p>
                    <a:p>
                      <a:endParaRPr lang="en-US" sz="2000" b="1" i="0">
                        <a:solidFill>
                          <a:schemeClr val="tx1"/>
                        </a:solidFill>
                        <a:latin typeface="Roboto"/>
                        <a:ea typeface="Roboto"/>
                      </a:endParaRPr>
                    </a:p>
                    <a:p>
                      <a:r>
                        <a:rPr lang="en-US" sz="2000" b="1" i="0">
                          <a:solidFill>
                            <a:schemeClr val="tx1"/>
                          </a:solidFill>
                          <a:latin typeface="Roboto"/>
                          <a:ea typeface="Roboto"/>
                        </a:rPr>
                        <a:t>Let’s make your logs blossom this spring – minus the allergies!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r h="226005">
                <a:tc>
                  <a:txBody>
                    <a:bodyPr/>
                    <a:lstStyle/>
                    <a:p>
                      <a:pPr marL="0" marR="0" indent="0">
                        <a:lnSpc>
                          <a:spcPct val="150000"/>
                        </a:lnSpc>
                        <a:spcBef>
                          <a:spcPts val="1200"/>
                        </a:spcBef>
                        <a:spcAft>
                          <a:spcPts val="600"/>
                        </a:spcAft>
                        <a:buClr>
                          <a:srgbClr val="920075"/>
                        </a:buClr>
                        <a:buFont typeface="Arial" panose="020B0604020202020204" pitchFamily="34" charset="0"/>
                        <a:buNone/>
                      </a:pPr>
                      <a:endParaRPr lang="en-US" sz="20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56408579"/>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45449460"/>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25115676"/>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653016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196690640"/>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2320736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4597781"/>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71033657"/>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436567143"/>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1279351"/>
                  </a:ext>
                </a:extLst>
              </a:tr>
              <a:tr h="203404">
                <a:tc>
                  <a:txBody>
                    <a:bodyPr/>
                    <a:lstStyle/>
                    <a:p>
                      <a:pPr marL="285750" marR="0" indent="-285750">
                        <a:lnSpc>
                          <a:spcPct val="150000"/>
                        </a:lnSpc>
                        <a:spcBef>
                          <a:spcPts val="1200"/>
                        </a:spcBef>
                        <a:spcAft>
                          <a:spcPts val="600"/>
                        </a:spcAft>
                        <a:buClr>
                          <a:srgbClr val="920075"/>
                        </a:buClr>
                        <a:buFont typeface="Arial" panose="020B0604020202020204" pitchFamily="34" charset="0"/>
                        <a:buChar char="•"/>
                      </a:pPr>
                      <a:endParaRPr lang="en-US" sz="1800">
                        <a:solidFill>
                          <a:srgbClr val="414042"/>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65934850"/>
                  </a:ext>
                </a:extLst>
              </a:tr>
            </a:tbl>
          </a:graphicData>
        </a:graphic>
      </p:graphicFrame>
      <p:sp>
        <p:nvSpPr>
          <p:cNvPr id="2" name="Text Placeholder 1">
            <a:extLst>
              <a:ext uri="{FF2B5EF4-FFF2-40B4-BE49-F238E27FC236}">
                <a16:creationId xmlns:a16="http://schemas.microsoft.com/office/drawing/2014/main" id="{7FA4F39F-CA63-468B-200A-6BC9D610BF84}"/>
              </a:ext>
            </a:extLst>
          </p:cNvPr>
          <p:cNvSpPr>
            <a:spLocks noGrp="1"/>
          </p:cNvSpPr>
          <p:nvPr>
            <p:ph type="body" sz="quarter" idx="10"/>
          </p:nvPr>
        </p:nvSpPr>
        <p:spPr>
          <a:xfrm>
            <a:off x="622133" y="384446"/>
            <a:ext cx="10537279" cy="523220"/>
          </a:xfrm>
        </p:spPr>
        <p:txBody>
          <a:bodyPr vert="horz" lIns="91440" tIns="45720" rIns="91440" bIns="45720" rtlCol="0" anchor="t">
            <a:normAutofit/>
          </a:bodyPr>
          <a:lstStyle/>
          <a:p>
            <a:r>
              <a:rPr lang="en-US">
                <a:latin typeface="Roboto"/>
                <a:ea typeface="Roboto"/>
                <a:cs typeface="Roboto"/>
              </a:rPr>
              <a:t>SPLUNK UPDATE – Spring Into Action: Get Your Logs Blooming!</a:t>
            </a:r>
          </a:p>
        </p:txBody>
      </p:sp>
      <p:pic>
        <p:nvPicPr>
          <p:cNvPr id="4" name="Picture 3">
            <a:extLst>
              <a:ext uri="{FF2B5EF4-FFF2-40B4-BE49-F238E27FC236}">
                <a16:creationId xmlns:a16="http://schemas.microsoft.com/office/drawing/2014/main" id="{44DD9823-A3CF-0A10-3B63-1AD04A433E53}"/>
              </a:ext>
            </a:extLst>
          </p:cNvPr>
          <p:cNvPicPr>
            <a:picLocks noChangeAspect="1"/>
          </p:cNvPicPr>
          <p:nvPr/>
        </p:nvPicPr>
        <p:blipFill>
          <a:blip r:embed="rId3"/>
          <a:stretch>
            <a:fillRect/>
          </a:stretch>
        </p:blipFill>
        <p:spPr>
          <a:xfrm>
            <a:off x="8726948" y="3776539"/>
            <a:ext cx="2620061" cy="2783305"/>
          </a:xfrm>
          <a:prstGeom prst="rect">
            <a:avLst/>
          </a:prstGeom>
        </p:spPr>
      </p:pic>
      <p:pic>
        <p:nvPicPr>
          <p:cNvPr id="5" name="Picture 4">
            <a:extLst>
              <a:ext uri="{FF2B5EF4-FFF2-40B4-BE49-F238E27FC236}">
                <a16:creationId xmlns:a16="http://schemas.microsoft.com/office/drawing/2014/main" id="{74B1633A-9298-FC13-4355-884168B0CAA2}"/>
              </a:ext>
            </a:extLst>
          </p:cNvPr>
          <p:cNvPicPr>
            <a:picLocks noChangeAspect="1"/>
          </p:cNvPicPr>
          <p:nvPr/>
        </p:nvPicPr>
        <p:blipFill>
          <a:blip r:embed="rId4"/>
          <a:stretch>
            <a:fillRect/>
          </a:stretch>
        </p:blipFill>
        <p:spPr>
          <a:xfrm>
            <a:off x="396803" y="1002289"/>
            <a:ext cx="2592224" cy="2415637"/>
          </a:xfrm>
          <a:prstGeom prst="rect">
            <a:avLst/>
          </a:prstGeom>
        </p:spPr>
      </p:pic>
      <p:pic>
        <p:nvPicPr>
          <p:cNvPr id="6" name="Picture 5">
            <a:extLst>
              <a:ext uri="{FF2B5EF4-FFF2-40B4-BE49-F238E27FC236}">
                <a16:creationId xmlns:a16="http://schemas.microsoft.com/office/drawing/2014/main" id="{7FC06688-D93C-584A-4357-D8A61417FE11}"/>
              </a:ext>
            </a:extLst>
          </p:cNvPr>
          <p:cNvPicPr>
            <a:picLocks noChangeAspect="1"/>
          </p:cNvPicPr>
          <p:nvPr/>
        </p:nvPicPr>
        <p:blipFill>
          <a:blip r:embed="rId5"/>
          <a:stretch>
            <a:fillRect/>
          </a:stretch>
        </p:blipFill>
        <p:spPr>
          <a:xfrm>
            <a:off x="8377084" y="1002289"/>
            <a:ext cx="3319791" cy="2774250"/>
          </a:xfrm>
          <a:prstGeom prst="rect">
            <a:avLst/>
          </a:prstGeom>
        </p:spPr>
      </p:pic>
      <p:pic>
        <p:nvPicPr>
          <p:cNvPr id="7" name="Picture 6">
            <a:extLst>
              <a:ext uri="{FF2B5EF4-FFF2-40B4-BE49-F238E27FC236}">
                <a16:creationId xmlns:a16="http://schemas.microsoft.com/office/drawing/2014/main" id="{87D957E4-521F-C857-0761-E00CAC23264C}"/>
              </a:ext>
            </a:extLst>
          </p:cNvPr>
          <p:cNvPicPr>
            <a:picLocks noChangeAspect="1"/>
          </p:cNvPicPr>
          <p:nvPr/>
        </p:nvPicPr>
        <p:blipFill>
          <a:blip r:embed="rId6"/>
          <a:stretch>
            <a:fillRect/>
          </a:stretch>
        </p:blipFill>
        <p:spPr>
          <a:xfrm>
            <a:off x="396803" y="3417926"/>
            <a:ext cx="2590584" cy="2542611"/>
          </a:xfrm>
          <a:prstGeom prst="rect">
            <a:avLst/>
          </a:prstGeom>
        </p:spPr>
      </p:pic>
    </p:spTree>
    <p:extLst>
      <p:ext uri="{BB962C8B-B14F-4D97-AF65-F5344CB8AC3E}">
        <p14:creationId xmlns:p14="http://schemas.microsoft.com/office/powerpoint/2010/main" val="3380842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348135" y="1323417"/>
            <a:ext cx="12392946" cy="385420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t>
            </a:r>
            <a:r>
              <a:rPr lang="en-US" sz="2400" b="1">
                <a:solidFill>
                  <a:srgbClr val="414042"/>
                </a:solidFill>
                <a:latin typeface="Roboto"/>
                <a:ea typeface="Roboto"/>
                <a:cs typeface="Roboto"/>
              </a:rPr>
              <a:t>May</a:t>
            </a:r>
            <a:r>
              <a:rPr kumimoji="0" lang="en-US" sz="2400" b="1" i="0" u="none" strike="noStrike" kern="1200" cap="none" spc="0" normalizeH="0" baseline="0" noProof="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210000"/>
              </a:lnSpc>
              <a:spcBef>
                <a:spcPts val="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Adobe ColdFusion &lt; 2021.x &lt; 2021u16 / 2023.x &lt; 2023u10 Vulnerability (APSB24-71)</a:t>
            </a:r>
          </a:p>
          <a:p>
            <a:pPr marL="685165" marR="0" lvl="1" indent="-227965" algn="l" defTabSz="914377" rtl="0" eaLnBrk="1" fontAlgn="auto" latinLnBrk="0" hangingPunct="1">
              <a:lnSpc>
                <a:spcPct val="210000"/>
              </a:lnSpc>
              <a:spcBef>
                <a:spcPts val="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KB5044293: Windows 10 Version 1607 / Windows Server 2016 Security Update (October 2024)</a:t>
            </a:r>
          </a:p>
          <a:p>
            <a:pPr marL="685165" marR="0" lvl="1" indent="-227965" algn="l" defTabSz="914377" rtl="0" eaLnBrk="1" fontAlgn="auto" latinLnBrk="0" hangingPunct="1">
              <a:lnSpc>
                <a:spcPct val="210000"/>
              </a:lnSpc>
              <a:spcBef>
                <a:spcPts val="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Oracle WebLogic Server (October 2024 CPU)</a:t>
            </a:r>
          </a:p>
          <a:p>
            <a:pPr marL="685165" marR="0" lvl="1" indent="-227965" algn="l" defTabSz="914377" rtl="0" eaLnBrk="1" fontAlgn="auto" latinLnBrk="0" hangingPunct="1">
              <a:lnSpc>
                <a:spcPct val="210000"/>
              </a:lnSpc>
              <a:spcBef>
                <a:spcPts val="0"/>
              </a:spcBef>
              <a:spcAft>
                <a:spcPts val="0"/>
              </a:spcAft>
              <a:buClr>
                <a:srgbClr val="920075"/>
              </a:buClr>
              <a:buSzTx/>
              <a:buFont typeface="Arial" panose="020B0604020202020204" pitchFamily="34" charset="0"/>
              <a:buChar char="•"/>
              <a:tabLst/>
              <a:defRPr/>
            </a:pPr>
            <a:r>
              <a:rPr kumimoji="0" lang="fr-FR" sz="1800" b="1" i="0" u="none" strike="noStrike" kern="1200" cap="none" spc="0" normalizeH="0" baseline="0" noProof="0">
                <a:ln>
                  <a:noFill/>
                </a:ln>
                <a:solidFill>
                  <a:srgbClr val="920075"/>
                </a:solidFill>
                <a:effectLst/>
                <a:uLnTx/>
                <a:uFillTx/>
                <a:latin typeface="Roboto"/>
                <a:ea typeface="Roboto"/>
                <a:cs typeface="Roboto"/>
              </a:rPr>
              <a:t>Tenable Nessus &lt; 10.8.3 Multiple </a:t>
            </a:r>
            <a:r>
              <a:rPr kumimoji="0" lang="fr-FR" sz="1800" b="1" i="0" u="none" strike="noStrike" kern="1200" cap="none" spc="0" normalizeH="0" baseline="0" noProof="0" err="1">
                <a:ln>
                  <a:noFill/>
                </a:ln>
                <a:solidFill>
                  <a:srgbClr val="920075"/>
                </a:solidFill>
                <a:effectLst/>
                <a:uLnTx/>
                <a:uFillTx/>
                <a:latin typeface="Roboto"/>
                <a:ea typeface="Roboto"/>
                <a:cs typeface="Roboto"/>
              </a:rPr>
              <a:t>Vulnerabilities</a:t>
            </a:r>
            <a:r>
              <a:rPr kumimoji="0" lang="fr-FR" sz="1800" b="1" i="0" u="none" strike="noStrike" kern="1200" cap="none" spc="0" normalizeH="0" baseline="0" noProof="0">
                <a:ln>
                  <a:noFill/>
                </a:ln>
                <a:solidFill>
                  <a:srgbClr val="920075"/>
                </a:solidFill>
                <a:effectLst/>
                <a:uLnTx/>
                <a:uFillTx/>
                <a:latin typeface="Roboto"/>
                <a:ea typeface="Roboto"/>
                <a:cs typeface="Roboto"/>
              </a:rPr>
              <a:t> (TNS-2024-15 &amp; TNS-2024-16)</a:t>
            </a:r>
          </a:p>
          <a:p>
            <a:pPr marL="685165" marR="0" lvl="1" indent="-227965" algn="l" defTabSz="914377" rtl="0" eaLnBrk="1" fontAlgn="auto" latinLnBrk="0" hangingPunct="1">
              <a:lnSpc>
                <a:spcPct val="210000"/>
              </a:lnSpc>
              <a:spcBef>
                <a:spcPts val="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Google Chrome &lt; 130.0.6723.92 Multiple Vulnerabilities</a:t>
            </a: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a:xfrm>
            <a:off x="663766" y="595353"/>
            <a:ext cx="9471752" cy="866181"/>
          </a:xfrm>
        </p:spPr>
        <p:txBody>
          <a:bodyPr vert="horz" lIns="91440" tIns="45720" rIns="91440" bIns="45720" rtlCol="0" anchor="t">
            <a:normAutofit/>
          </a:bodyPr>
          <a:lstStyle/>
          <a:p>
            <a:r>
              <a:rPr lang="en-US" sz="5400">
                <a:latin typeface="Roboto"/>
                <a:ea typeface="Roboto"/>
                <a:cs typeface="Roboto"/>
              </a:rPr>
              <a:t>Top 5 Vulnerabilities</a:t>
            </a:r>
          </a:p>
          <a:p>
            <a:endParaRPr lang="en-US"/>
          </a:p>
          <a:p>
            <a:endParaRPr lang="en-US"/>
          </a:p>
        </p:txBody>
      </p:sp>
      <p:grpSp>
        <p:nvGrpSpPr>
          <p:cNvPr id="15" name="Group 14">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4"/>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5"/>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6F00A1A2-5AC2-7784-F3D8-BC00AA5FEFCF}"/>
              </a:ext>
            </a:extLst>
          </p:cNvPr>
          <p:cNvSpPr txBox="1"/>
          <p:nvPr/>
        </p:nvSpPr>
        <p:spPr>
          <a:xfrm>
            <a:off x="971550" y="5358812"/>
            <a:ext cx="6763390" cy="369332"/>
          </a:xfrm>
          <a:prstGeom prst="rect">
            <a:avLst/>
          </a:prstGeom>
          <a:noFill/>
        </p:spPr>
        <p:txBody>
          <a:bodyPr wrap="none" rtlCol="0">
            <a:spAutoFit/>
          </a:bodyPr>
          <a:lstStyle/>
          <a:p>
            <a:r>
              <a:rPr lang="en-US">
                <a:latin typeface="Roboto" panose="02000000000000000000" pitchFamily="2" charset="0"/>
                <a:ea typeface="Roboto" panose="02000000000000000000" pitchFamily="2" charset="0"/>
              </a:rPr>
              <a:t>*NOTE* Check </a:t>
            </a:r>
            <a:r>
              <a:rPr lang="en-US">
                <a:latin typeface="Roboto" panose="02000000000000000000" pitchFamily="2" charset="0"/>
                <a:ea typeface="Roboto" panose="02000000000000000000" pitchFamily="2" charset="0"/>
                <a:hlinkClick r:id="rId6"/>
              </a:rPr>
              <a:t>CSRM Connections </a:t>
            </a:r>
            <a:r>
              <a:rPr lang="en-US">
                <a:latin typeface="Roboto" panose="02000000000000000000" pitchFamily="2" charset="0"/>
                <a:ea typeface="Roboto" panose="02000000000000000000" pitchFamily="2" charset="0"/>
              </a:rPr>
              <a:t>for more detailed information</a:t>
            </a:r>
          </a:p>
        </p:txBody>
      </p:sp>
    </p:spTree>
    <p:extLst>
      <p:ext uri="{BB962C8B-B14F-4D97-AF65-F5344CB8AC3E}">
        <p14:creationId xmlns:p14="http://schemas.microsoft.com/office/powerpoint/2010/main" val="38460332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endParaRPr lang="en-US" sz="4000">
              <a:solidFill>
                <a:srgbClr val="B3E2C2"/>
              </a:solidFill>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descr="Text&#10;&#10;Description automatically generated">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3E2C2"/>
                </a:solidFill>
                <a:latin typeface="Roboto Medium"/>
                <a:ea typeface="Roboto Medium"/>
                <a:cs typeface="Roboto Medium"/>
              </a:rPr>
              <a:t>vita.virginia.gov</a:t>
            </a:r>
            <a:endParaRPr lang="en-US" sz="1050">
              <a:cs typeface="Calibri"/>
            </a:endParaRPr>
          </a:p>
        </p:txBody>
      </p:sp>
    </p:spTree>
    <p:extLst>
      <p:ext uri="{BB962C8B-B14F-4D97-AF65-F5344CB8AC3E}">
        <p14:creationId xmlns:p14="http://schemas.microsoft.com/office/powerpoint/2010/main" val="3570213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575DE-65EC-6DF9-74D2-534B90AE15F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BCE7F70-31DA-0CBA-CD89-C1CFC43C3061}"/>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2C1A8042-BCDD-0CB4-7E95-450A78948D7D}"/>
              </a:ext>
            </a:extLst>
          </p:cNvPr>
          <p:cNvSpPr txBox="1">
            <a:spLocks/>
          </p:cNvSpPr>
          <p:nvPr/>
        </p:nvSpPr>
        <p:spPr>
          <a:xfrm>
            <a:off x="333335" y="980997"/>
            <a:ext cx="5967949" cy="5484102"/>
          </a:xfrm>
          <a:prstGeom prst="rect">
            <a:avLst/>
          </a:prstGeom>
        </p:spPr>
        <p:txBody>
          <a:bodyPr lIns="91440" tIns="45720" rIns="91440" bIns="45720" anchor="t">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The 14</a:t>
            </a:r>
            <a:r>
              <a:rPr kumimoji="0" lang="en-US" sz="2400" b="1" i="0" u="none" strike="noStrike" kern="1200" cap="none" spc="0" normalizeH="0" baseline="30000" noProof="0">
                <a:ln>
                  <a:noFill/>
                </a:ln>
                <a:solidFill>
                  <a:srgbClr val="005E6E"/>
                </a:solidFill>
                <a:effectLst/>
                <a:uLnTx/>
                <a:uFillTx/>
                <a:latin typeface="Roboto" panose="02000000000000000000" pitchFamily="2" charset="0"/>
                <a:ea typeface="Roboto" panose="02000000000000000000" pitchFamily="2" charset="0"/>
                <a:cs typeface="+mn-cs"/>
              </a:rPr>
              <a:t>th</a:t>
            </a:r>
            <a:r>
              <a:rPr kumimoji="0" lang="en-US" sz="24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 annual RVASEC is coming up.</a:t>
            </a:r>
            <a:r>
              <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 </a:t>
            </a:r>
          </a:p>
          <a:p>
            <a:pPr marL="571500" indent="-457200">
              <a:lnSpc>
                <a:spcPct val="100000"/>
              </a:lnSpc>
              <a:spcBef>
                <a:spcPts val="0"/>
              </a:spcBef>
              <a:defRPr/>
            </a:pPr>
            <a:r>
              <a:rPr kumimoji="0" lang="en-US" sz="2000" b="1" i="0" u="none" strike="noStrike" kern="1200" cap="none" spc="0" normalizeH="0" baseline="0" noProof="0">
                <a:ln>
                  <a:noFill/>
                </a:ln>
                <a:solidFill>
                  <a:srgbClr val="005E6E"/>
                </a:solidFill>
                <a:effectLst/>
                <a:uLnTx/>
                <a:uFillTx/>
                <a:latin typeface="Roboto"/>
                <a:ea typeface="Roboto"/>
                <a:cs typeface="Roboto"/>
              </a:rPr>
              <a:t>Breakfast, lunch, coffee &amp; snack breaks</a:t>
            </a:r>
          </a:p>
          <a:p>
            <a:pPr marL="571500" indent="-457200">
              <a:lnSpc>
                <a:spcPct val="100000"/>
              </a:lnSpc>
              <a:spcBef>
                <a:spcPts val="0"/>
              </a:spcBef>
              <a:defRPr/>
            </a:pPr>
            <a:r>
              <a:rPr kumimoji="0" lang="en-US" sz="2000" b="1" i="0" u="none" strike="noStrike" kern="1200" cap="none" spc="0" normalizeH="0" baseline="0" noProof="0">
                <a:ln>
                  <a:noFill/>
                </a:ln>
                <a:solidFill>
                  <a:srgbClr val="005E6E"/>
                </a:solidFill>
                <a:effectLst/>
                <a:uLnTx/>
                <a:uFillTx/>
                <a:latin typeface="Roboto"/>
                <a:ea typeface="Roboto"/>
                <a:cs typeface="Roboto"/>
              </a:rPr>
              <a:t>30+ Speakers &amp; keynotes</a:t>
            </a:r>
          </a:p>
          <a:p>
            <a:pPr marL="571500" indent="-457200">
              <a:lnSpc>
                <a:spcPct val="100000"/>
              </a:lnSpc>
              <a:spcBef>
                <a:spcPts val="0"/>
              </a:spcBef>
              <a:defRPr/>
            </a:pPr>
            <a:r>
              <a:rPr lang="en-US" sz="2000" b="1">
                <a:solidFill>
                  <a:srgbClr val="005E6E"/>
                </a:solidFill>
                <a:latin typeface="Roboto"/>
                <a:ea typeface="Roboto"/>
                <a:cs typeface="Roboto"/>
              </a:rPr>
              <a:t>Capture the flag</a:t>
            </a:r>
          </a:p>
          <a:p>
            <a:pPr marL="571500" indent="-457200">
              <a:lnSpc>
                <a:spcPct val="100000"/>
              </a:lnSpc>
              <a:spcBef>
                <a:spcPts val="0"/>
              </a:spcBef>
              <a:defRPr/>
            </a:pPr>
            <a:r>
              <a:rPr kumimoji="0" lang="en-US" sz="2000" b="1" i="0" u="none" strike="noStrike" kern="1200" cap="none" spc="0" normalizeH="0" baseline="0" noProof="0">
                <a:ln>
                  <a:noFill/>
                </a:ln>
                <a:solidFill>
                  <a:srgbClr val="005E6E"/>
                </a:solidFill>
                <a:effectLst/>
                <a:uLnTx/>
                <a:uFillTx/>
                <a:latin typeface="Roboto"/>
                <a:ea typeface="Roboto"/>
                <a:cs typeface="Roboto"/>
              </a:rPr>
              <a:t>Lock picking village and contest.</a:t>
            </a:r>
          </a:p>
          <a:p>
            <a:pPr marL="11430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1200" cap="none" spc="0" normalizeH="0" baseline="0" noProof="0">
              <a:ln>
                <a:noFill/>
              </a:ln>
              <a:solidFill>
                <a:srgbClr val="005E6E"/>
              </a:solidFill>
              <a:effectLst/>
              <a:uLnTx/>
              <a:uFillTx/>
              <a:latin typeface="Roboto"/>
              <a:ea typeface="Roboto"/>
              <a:cs typeface="Roboto"/>
            </a:endParaRPr>
          </a:p>
          <a:p>
            <a:pPr marL="11430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005E6E"/>
                </a:solidFill>
                <a:effectLst/>
                <a:uLnTx/>
                <a:uFillTx/>
                <a:latin typeface="Roboto"/>
                <a:ea typeface="Roboto"/>
                <a:cs typeface="Roboto"/>
              </a:rPr>
              <a:t>June 3</a:t>
            </a:r>
            <a:r>
              <a:rPr lang="en-US" b="1" baseline="30000" err="1">
                <a:solidFill>
                  <a:srgbClr val="005E6E"/>
                </a:solidFill>
                <a:latin typeface="Roboto"/>
                <a:ea typeface="Roboto"/>
                <a:cs typeface="Roboto"/>
              </a:rPr>
              <a:t>rd</a:t>
            </a:r>
            <a:r>
              <a:rPr lang="en-US" b="1">
                <a:solidFill>
                  <a:srgbClr val="005E6E"/>
                </a:solidFill>
                <a:latin typeface="Roboto"/>
                <a:ea typeface="Roboto"/>
                <a:cs typeface="Roboto"/>
              </a:rPr>
              <a:t> 8am – </a:t>
            </a:r>
          </a:p>
          <a:p>
            <a:pPr marL="11430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rgbClr val="005E6E"/>
                </a:solidFill>
                <a:latin typeface="Roboto"/>
                <a:ea typeface="Roboto"/>
                <a:cs typeface="Roboto"/>
              </a:rPr>
              <a:t>June 4</a:t>
            </a:r>
            <a:r>
              <a:rPr lang="en-US" b="1" baseline="30000">
                <a:solidFill>
                  <a:srgbClr val="005E6E"/>
                </a:solidFill>
                <a:latin typeface="Roboto"/>
                <a:ea typeface="Roboto"/>
                <a:cs typeface="Roboto"/>
              </a:rPr>
              <a:t>th</a:t>
            </a:r>
            <a:r>
              <a:rPr lang="en-US" b="1">
                <a:solidFill>
                  <a:srgbClr val="005E6E"/>
                </a:solidFill>
                <a:latin typeface="Roboto"/>
                <a:ea typeface="Roboto"/>
                <a:cs typeface="Roboto"/>
              </a:rPr>
              <a:t> 6pm EDT</a:t>
            </a:r>
            <a:r>
              <a:rPr kumimoji="0" lang="en-US" b="1" i="0" u="none" strike="noStrike" kern="1200" cap="none" spc="0" normalizeH="0" baseline="0" noProof="0">
                <a:ln>
                  <a:noFill/>
                </a:ln>
                <a:solidFill>
                  <a:srgbClr val="005E6E"/>
                </a:solidFill>
                <a:effectLst/>
                <a:uLnTx/>
                <a:uFillTx/>
                <a:latin typeface="Roboto"/>
                <a:ea typeface="Roboto"/>
                <a:cs typeface="Roboto"/>
              </a:rPr>
              <a:t> </a:t>
            </a:r>
            <a:endParaRPr kumimoji="0" lang="en-US" sz="2000" b="1" i="0" u="none" strike="noStrike" kern="1200" cap="none" spc="0" normalizeH="0" baseline="0" noProof="0">
              <a:ln>
                <a:noFill/>
              </a:ln>
              <a:solidFill>
                <a:srgbClr val="920075"/>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Richmond Marriott Downtown</a:t>
            </a:r>
            <a:endParaRPr kumimoji="0" lang="en-US" sz="2000" b="1" i="0" u="none" strike="noStrike" kern="1200" cap="none" spc="0" normalizeH="0" baseline="0" noProof="0">
              <a:ln>
                <a:noFill/>
              </a:ln>
              <a:solidFill>
                <a:srgbClr val="000000"/>
              </a:solidFill>
              <a:effectLst/>
              <a:uLnTx/>
              <a:uFillTx/>
              <a:latin typeface="Calibri"/>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500 E Broad St., Richmond, VA 23233 </a:t>
            </a:r>
            <a:endParaRPr kumimoji="0" lang="en-US" sz="2800" b="1" i="0" u="none" strike="noStrike" kern="1200" cap="none" spc="0" normalizeH="0" baseline="0" noProof="0">
              <a:ln>
                <a:noFill/>
              </a:ln>
              <a:solidFill>
                <a:srgbClr val="414042"/>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E6E"/>
                </a:solidFill>
                <a:effectLst/>
                <a:uLnTx/>
                <a:uFillTx/>
                <a:latin typeface="Roboto"/>
                <a:ea typeface="Roboto"/>
                <a:cs typeface="Roboto"/>
                <a:hlinkClick r:id="rId3"/>
              </a:rPr>
              <a:t>Registration Link!</a:t>
            </a:r>
            <a:endParaRPr kumimoji="0" lang="en-US" sz="2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C7FF95D1-8D46-AB10-A5B4-6ED9627AE3B7}"/>
              </a:ext>
            </a:extLst>
          </p:cNvPr>
          <p:cNvSpPr>
            <a:spLocks noGrp="1"/>
          </p:cNvSpPr>
          <p:nvPr>
            <p:ph type="body" sz="quarter" idx="10"/>
          </p:nvPr>
        </p:nvSpPr>
        <p:spPr>
          <a:xfrm>
            <a:off x="461877" y="313243"/>
            <a:ext cx="10708885" cy="646331"/>
          </a:xfrm>
        </p:spPr>
        <p:txBody>
          <a:bodyPr>
            <a:normAutofit/>
          </a:bodyPr>
          <a:lstStyle/>
          <a:p>
            <a:pPr algn="ctr"/>
            <a:r>
              <a:rPr lang="en-US" sz="3600"/>
              <a:t>RVASEC 2025 Security Conference</a:t>
            </a:r>
          </a:p>
        </p:txBody>
      </p:sp>
      <p:pic>
        <p:nvPicPr>
          <p:cNvPr id="3" name="Picture 2">
            <a:extLst>
              <a:ext uri="{FF2B5EF4-FFF2-40B4-BE49-F238E27FC236}">
                <a16:creationId xmlns:a16="http://schemas.microsoft.com/office/drawing/2014/main" id="{8F9CC0EB-89B8-38FE-515E-5FB14CED31FC}"/>
              </a:ext>
            </a:extLst>
          </p:cNvPr>
          <p:cNvPicPr>
            <a:picLocks noChangeAspect="1"/>
          </p:cNvPicPr>
          <p:nvPr/>
        </p:nvPicPr>
        <p:blipFill>
          <a:blip r:embed="rId4"/>
          <a:stretch>
            <a:fillRect/>
          </a:stretch>
        </p:blipFill>
        <p:spPr>
          <a:xfrm>
            <a:off x="5740842" y="1877718"/>
            <a:ext cx="6237093" cy="3499703"/>
          </a:xfrm>
          <a:prstGeom prst="rect">
            <a:avLst/>
          </a:prstGeom>
        </p:spPr>
      </p:pic>
    </p:spTree>
    <p:extLst>
      <p:ext uri="{BB962C8B-B14F-4D97-AF65-F5344CB8AC3E}">
        <p14:creationId xmlns:p14="http://schemas.microsoft.com/office/powerpoint/2010/main" val="2256008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0E1DD"/>
                </a:solidFill>
                <a:effectLst/>
                <a:uLnTx/>
                <a:uFillTx/>
                <a:latin typeface="Roboto"/>
                <a:ea typeface="Roboto"/>
                <a:cs typeface="Roboto"/>
              </a:rPr>
              <a:t>To register for this meeting, please click on the link below:</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D450"/>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https://covaconf.webex.com/weblink/register/r114f684dbdf1015aa82eaa3f39d24e67</a:t>
            </a:r>
            <a:r>
              <a:rPr kumimoji="0" lang="en-US" sz="1800" b="0" i="0" u="none" strike="noStrike" kern="1200" cap="none" spc="0" normalizeH="0" baseline="0" noProof="0">
                <a:ln>
                  <a:noFill/>
                </a:ln>
                <a:solidFill>
                  <a:srgbClr val="FCD450"/>
                </a:solidFill>
                <a:effectLst/>
                <a:uLnTx/>
                <a:uFillTx/>
                <a:latin typeface="Calibri" panose="020F0502020204030204"/>
                <a:ea typeface="Calibri" panose="020F0502020204030204"/>
                <a:cs typeface="Calibri" panose="020F0502020204030204"/>
              </a:rPr>
              <a:t> </a:t>
            </a: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25694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The upcoming SOC review session is June 11,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body" sz="quarter" idx="10"/>
          </p:nvPr>
        </p:nvSpPr>
        <p:spPr/>
        <p:txBody>
          <a:bodyPr/>
          <a:lstStyle/>
          <a:p>
            <a:r>
              <a:rPr lang="en-US"/>
              <a:t>Service Tower SOC Report Review Sessions</a:t>
            </a:r>
          </a:p>
        </p:txBody>
      </p:sp>
      <p:pic>
        <p:nvPicPr>
          <p:cNvPr id="4" name="Picture 3">
            <a:extLst>
              <a:ext uri="{FF2B5EF4-FFF2-40B4-BE49-F238E27FC236}">
                <a16:creationId xmlns:a16="http://schemas.microsoft.com/office/drawing/2014/main" id="{66F4004A-EF29-A19B-677A-59FC69E1F7A9}"/>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Description automatically generated">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body" sz="quarter" idx="10"/>
          </p:nvPr>
        </p:nvSpPr>
        <p:spPr/>
        <p:txBody>
          <a:bodyPr/>
          <a:lstStyle/>
          <a:p>
            <a:r>
              <a:rPr lang="en-US"/>
              <a:t>Governance Office Hours – Now Monthly!</a:t>
            </a: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rtlCol="0">
            <a:spAutoFit/>
          </a:bodyPr>
          <a:lstStyle/>
          <a:p>
            <a:r>
              <a:rPr lang="en-US" sz="2000" b="1">
                <a:latin typeface="Roboto" panose="02000000000000000000" pitchFamily="2" charset="0"/>
                <a:ea typeface="Roboto" panose="02000000000000000000" pitchFamily="2" charset="0"/>
              </a:rPr>
              <a:t>We’re excited to announce the launch of monthly Governance Office Hours – a dedicated space for Agency ISOs and teams to bring their questions, concerns, or ideas directly to the Governance Team.</a:t>
            </a:r>
          </a:p>
          <a:p>
            <a:endParaRPr lang="en-US" sz="2000" b="1">
              <a:latin typeface="Roboto" panose="02000000000000000000" pitchFamily="2" charset="0"/>
              <a:ea typeface="Roboto" panose="02000000000000000000" pitchFamily="2" charset="0"/>
            </a:endParaRPr>
          </a:p>
          <a:p>
            <a:r>
              <a:rPr lang="en-US" sz="2000" b="1">
                <a:latin typeface="Roboto" panose="02000000000000000000" pitchFamily="2" charset="0"/>
                <a:ea typeface="Roboto" panose="02000000000000000000" pitchFamily="2" charset="0"/>
              </a:rPr>
              <a:t>What to Expect:</a:t>
            </a:r>
          </a:p>
          <a:p>
            <a:pPr marL="285750" indent="-285750">
              <a:buFont typeface="Arial" panose="020B0604020202020204" pitchFamily="34" charset="0"/>
              <a:buChar char="•"/>
            </a:pPr>
            <a:r>
              <a:rPr lang="en-US" sz="2000" b="1">
                <a:latin typeface="Roboto" panose="02000000000000000000" pitchFamily="2" charset="0"/>
                <a:ea typeface="Roboto" panose="02000000000000000000" pitchFamily="2" charset="0"/>
              </a:rPr>
              <a:t>Open discussion place</a:t>
            </a:r>
          </a:p>
          <a:p>
            <a:pPr marL="285750" indent="-285750">
              <a:buFont typeface="Arial" panose="020B0604020202020204" pitchFamily="34" charset="0"/>
              <a:buChar char="•"/>
            </a:pPr>
            <a:r>
              <a:rPr lang="en-US" sz="2000" b="1">
                <a:latin typeface="Roboto" panose="02000000000000000000" pitchFamily="2" charset="0"/>
                <a:ea typeface="Roboto" panose="02000000000000000000" pitchFamily="2" charset="0"/>
              </a:rPr>
              <a:t>Governance Updates</a:t>
            </a:r>
          </a:p>
          <a:p>
            <a:pPr marL="285750" indent="-285750">
              <a:buFont typeface="Arial" panose="020B0604020202020204" pitchFamily="34" charset="0"/>
              <a:buChar char="•"/>
            </a:pPr>
            <a:r>
              <a:rPr lang="en-US" sz="2000" b="1">
                <a:latin typeface="Roboto" panose="02000000000000000000" pitchFamily="2" charset="0"/>
                <a:ea typeface="Roboto" panose="02000000000000000000" pitchFamily="2" charset="0"/>
              </a:rPr>
              <a:t>Q&amp;A and support for your needs</a:t>
            </a:r>
          </a:p>
          <a:p>
            <a:pPr marL="285750" indent="-285750">
              <a:buFont typeface="Arial" panose="020B0604020202020204" pitchFamily="34" charset="0"/>
              <a:buChar char="•"/>
            </a:pPr>
            <a:endParaRPr lang="en-US" sz="2000" b="1">
              <a:latin typeface="Roboto" panose="02000000000000000000" pitchFamily="2" charset="0"/>
              <a:ea typeface="Roboto" panose="02000000000000000000" pitchFamily="2" charset="0"/>
            </a:endParaRPr>
          </a:p>
          <a:p>
            <a:endParaRPr lang="en-US" sz="2000" b="1">
              <a:latin typeface="Roboto" panose="02000000000000000000" pitchFamily="2" charset="0"/>
              <a:ea typeface="Roboto" panose="02000000000000000000" pitchFamily="2" charset="0"/>
            </a:endParaRPr>
          </a:p>
          <a:p>
            <a:r>
              <a:rPr lang="en-US" sz="2000" b="1">
                <a:latin typeface="Roboto" panose="02000000000000000000" pitchFamily="2" charset="0"/>
                <a:ea typeface="Roboto" panose="02000000000000000000" pitchFamily="2" charset="0"/>
              </a:rPr>
              <a:t>Next Session:</a:t>
            </a:r>
          </a:p>
          <a:p>
            <a:r>
              <a:rPr lang="en-US" sz="2000" b="1">
                <a:latin typeface="Roboto" panose="02000000000000000000" pitchFamily="2" charset="0"/>
                <a:ea typeface="Roboto" panose="02000000000000000000" pitchFamily="2" charset="0"/>
              </a:rPr>
              <a:t>June 18</a:t>
            </a:r>
            <a:r>
              <a:rPr lang="en-US" sz="2000" b="1" baseline="30000">
                <a:latin typeface="Roboto" panose="02000000000000000000" pitchFamily="2" charset="0"/>
                <a:ea typeface="Roboto" panose="02000000000000000000" pitchFamily="2" charset="0"/>
              </a:rPr>
              <a:t>th</a:t>
            </a:r>
            <a:r>
              <a:rPr lang="en-US" sz="2000" b="1">
                <a:latin typeface="Roboto" panose="02000000000000000000" pitchFamily="2" charset="0"/>
                <a:ea typeface="Roboto" panose="02000000000000000000" pitchFamily="2" charset="0"/>
              </a:rPr>
              <a:t> 2025 | Microsoft Teams</a:t>
            </a:r>
          </a:p>
          <a:p>
            <a:r>
              <a:rPr lang="en-US" sz="2000" b="1">
                <a:latin typeface="Roboto" panose="02000000000000000000" pitchFamily="2" charset="0"/>
                <a:ea typeface="Roboto" panose="02000000000000000000" pitchFamily="2" charset="0"/>
              </a:rPr>
              <a:t>[</a:t>
            </a:r>
            <a:r>
              <a:rPr lang="en-US" sz="2000" b="1">
                <a:latin typeface="Roboto" panose="02000000000000000000" pitchFamily="2" charset="0"/>
                <a:ea typeface="Roboto" panose="02000000000000000000" pitchFamily="2" charset="0"/>
                <a:hlinkClick r:id="rId3"/>
              </a:rPr>
              <a:t>Click here to join the meeting</a:t>
            </a:r>
            <a:r>
              <a:rPr lang="en-US" sz="2000" b="1">
                <a:latin typeface="Roboto" panose="02000000000000000000" pitchFamily="2" charset="0"/>
                <a:ea typeface="Roboto" panose="02000000000000000000" pitchFamily="2" charset="0"/>
              </a:rPr>
              <a:t>]</a:t>
            </a:r>
          </a:p>
          <a:p>
            <a:endParaRPr lang="en-US" sz="2000" b="1">
              <a:latin typeface="Roboto" panose="02000000000000000000" pitchFamily="2" charset="0"/>
              <a:ea typeface="Roboto" panose="02000000000000000000" pitchFamily="2" charset="0"/>
            </a:endParaRPr>
          </a:p>
          <a:p>
            <a:endParaRPr lang="en-US" sz="2000" b="1">
              <a:latin typeface="Roboto" panose="02000000000000000000" pitchFamily="2" charset="0"/>
              <a:ea typeface="Roboto" panose="02000000000000000000" pitchFamily="2" charset="0"/>
            </a:endParaRPr>
          </a:p>
          <a:p>
            <a:pPr algn="ctr"/>
            <a:r>
              <a:rPr lang="en-US" sz="2000" b="1">
                <a:latin typeface="Roboto" panose="02000000000000000000" pitchFamily="2" charset="0"/>
                <a:ea typeface="Roboto" panose="02000000000000000000" pitchFamily="2" charset="0"/>
              </a:rPr>
              <a:t>Let’s work together to strengthen governance across the Commonwealth!</a:t>
            </a:r>
          </a:p>
        </p:txBody>
      </p:sp>
      <p:pic>
        <p:nvPicPr>
          <p:cNvPr id="6" name="Picture 5" descr="A close-up of a server&#10;&#10;Description automatically generated">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832864" y="538781"/>
            <a:ext cx="52631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ajdhani SemiBold" panose="02000000000000000000" pitchFamily="2" charset="0"/>
                <a:ea typeface="+mn-ea"/>
                <a:cs typeface="Rajdhani SemiBold" panose="02000000000000000000" pitchFamily="2" charset="0"/>
              </a:rPr>
              <a:t>CISO: CHIEF INFORMATION SECURITY OFFICER, MICHAEL WATSON</a:t>
            </a:r>
            <a:endParaRPr kumimoji="0" lang="en-US" sz="2800" b="1" i="0" u="none" strike="noStrike" kern="1200" cap="none" spc="0" normalizeH="0" baseline="0" noProof="0">
              <a:ln>
                <a:noFill/>
              </a:ln>
              <a:solidFill>
                <a:srgbClr val="28798C"/>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B25D75D3-C63C-5480-9C3B-CB1A4ADBFB5A}"/>
              </a:ext>
            </a:extLst>
          </p:cNvPr>
          <p:cNvSpPr txBox="1"/>
          <p:nvPr/>
        </p:nvSpPr>
        <p:spPr>
          <a:xfrm>
            <a:off x="7970436" y="1612412"/>
            <a:ext cx="36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Examples of FOIA Requests</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5" y="1062002"/>
            <a:ext cx="682188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June 25,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June 25, 2025, from 9am to 4pm, registration closes June 18</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a:t>
            </a:r>
            <a:r>
              <a:rPr kumimoji="0" lang="en-US" sz="3300" b="1" i="0" u="none" strike="noStrike" kern="1200" cap="none" spc="0" normalizeH="0" baseline="0" noProof="0" err="1">
                <a:ln>
                  <a:noFill/>
                </a:ln>
                <a:solidFill>
                  <a:prstClr val="black"/>
                </a:solidFill>
                <a:effectLst/>
                <a:uLnTx/>
                <a:uFillTx/>
                <a:latin typeface="Roboto"/>
                <a:ea typeface="Roboto"/>
                <a:cs typeface="Calibri"/>
              </a:rPr>
              <a:t>Beaufont</a:t>
            </a:r>
            <a:r>
              <a:rPr kumimoji="0" lang="en-US" sz="3300" b="1" i="0" u="none" strike="noStrike" kern="1200" cap="none" spc="0" normalizeH="0" baseline="0" noProof="0">
                <a:ln>
                  <a:noFill/>
                </a:ln>
                <a:solidFill>
                  <a:prstClr val="black"/>
                </a:solidFill>
                <a:effectLst/>
                <a:uLnTx/>
                <a:uFillTx/>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p:txBody>
          <a:bodyPr/>
          <a:lstStyle/>
          <a:p>
            <a:pPr marL="0" indent="0">
              <a:buNone/>
            </a:pPr>
            <a:r>
              <a:rPr lang="en-US"/>
              <a:t>IS Orientation</a:t>
            </a:r>
          </a:p>
        </p:txBody>
      </p:sp>
      <p:pic>
        <p:nvPicPr>
          <p:cNvPr id="3" name="Picture 2">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CBED20-F11A-3900-5D92-59647BA80D4D}"/>
              </a:ext>
            </a:extLst>
          </p:cNvPr>
          <p:cNvSpPr txBox="1"/>
          <p:nvPr/>
        </p:nvSpPr>
        <p:spPr>
          <a:xfrm>
            <a:off x="1043813" y="1266017"/>
            <a:ext cx="11846144" cy="1077218"/>
          </a:xfrm>
          <a:prstGeom prst="rect">
            <a:avLst/>
          </a:prstGeom>
          <a:noFill/>
        </p:spPr>
        <p:txBody>
          <a:bodyPr wrap="square" rtlCol="0">
            <a:spAutoFit/>
          </a:bodyPr>
          <a:lstStyle/>
          <a:p>
            <a:pPr>
              <a:defRPr/>
            </a:pPr>
            <a:r>
              <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Future-Proofing Cybersecurity: </a:t>
            </a:r>
            <a:r>
              <a:rPr kumimoji="0" lang="en-US" sz="3200" b="1" i="1"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Next-Gen Strategies</a:t>
            </a:r>
          </a:p>
          <a:p>
            <a:pPr>
              <a:defRPr/>
            </a:pPr>
            <a:endPar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0" y="1741679"/>
            <a:ext cx="5762663" cy="5770348"/>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5E6E"/>
                </a:solidFill>
                <a:effectLst/>
                <a:uLnTx/>
                <a:uFillTx/>
                <a:latin typeface="Roboto"/>
                <a:ea typeface="Roboto"/>
                <a:cs typeface="Roboto"/>
              </a:rPr>
              <a:t>August 14, 2025 </a:t>
            </a:r>
            <a:endParaRPr kumimoji="0" lang="en-US" sz="3200" b="1" i="0" u="none" strike="noStrike" kern="1200" cap="none" spc="0" normalizeH="0" baseline="0" noProof="0">
              <a:ln>
                <a:noFill/>
              </a:ln>
              <a:solidFill>
                <a:srgbClr val="005E6E"/>
              </a:solidFill>
              <a:effectLst/>
              <a:uLnTx/>
              <a:uFillTx/>
              <a:latin typeface="Roboto"/>
              <a:ea typeface="Roboto"/>
              <a:cs typeface="Calibri"/>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a:ln>
                  <a:noFill/>
                </a:ln>
                <a:solidFill>
                  <a:srgbClr val="920075"/>
                </a:solidFill>
                <a:effectLst/>
                <a:uLnTx/>
                <a:uFillTx/>
                <a:latin typeface="Roboto"/>
                <a:ea typeface="Roboto"/>
                <a:cs typeface="Roboto"/>
              </a:rPr>
              <a:t>Hilton Richmond Hotel </a:t>
            </a:r>
            <a:endParaRPr lang="en-US" sz="2600" b="1">
              <a:solidFill>
                <a:srgbClr val="920075"/>
              </a:solidFill>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12042 West Broad St. </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Richmond, VA 23233 </a:t>
            </a:r>
            <a:endParaRPr kumimoji="0" lang="en-US" sz="2800" b="1" i="0" u="none" strike="noStrike" kern="1200" cap="none" spc="0" normalizeH="0" baseline="0" noProof="0">
              <a:ln>
                <a:noFill/>
              </a:ln>
              <a:solidFill>
                <a:srgbClr val="414042"/>
              </a:solidFill>
              <a:effectLst/>
              <a:uLnTx/>
              <a:uFillTx/>
              <a:latin typeface="Roboto"/>
              <a:ea typeface="Roboto"/>
              <a:cs typeface="Roboto"/>
            </a:endParaRP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E6E"/>
                </a:solidFill>
                <a:effectLst/>
                <a:uLnTx/>
                <a:uFillTx/>
                <a:latin typeface="Roboto"/>
                <a:ea typeface="Roboto"/>
                <a:cs typeface="Roboto"/>
              </a:rPr>
              <a:t>Registration will open soon!</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lang="en-US" sz="1800">
                <a:hlinkClick r:id="rId3"/>
              </a:rPr>
              <a:t>Security Conference | Virginia IT Agency</a:t>
            </a:r>
            <a:endParaRPr kumimoji="0" lang="en-US" sz="1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endParaRPr>
          </a:p>
        </p:txBody>
      </p:sp>
      <p:sp>
        <p:nvSpPr>
          <p:cNvPr id="2" name="Text Placeholder 1">
            <a:extLst>
              <a:ext uri="{FF2B5EF4-FFF2-40B4-BE49-F238E27FC236}">
                <a16:creationId xmlns:a16="http://schemas.microsoft.com/office/drawing/2014/main" id="{4B5988E2-AFA0-EAEB-7BA5-27A66ECAE9BA}"/>
              </a:ext>
            </a:extLst>
          </p:cNvPr>
          <p:cNvSpPr>
            <a:spLocks noGrp="1"/>
          </p:cNvSpPr>
          <p:nvPr>
            <p:ph type="body" sz="quarter" idx="10"/>
          </p:nvPr>
        </p:nvSpPr>
        <p:spPr>
          <a:xfrm>
            <a:off x="639956" y="237593"/>
            <a:ext cx="10708885" cy="646331"/>
          </a:xfrm>
        </p:spPr>
        <p:txBody>
          <a:bodyPr>
            <a:normAutofit/>
          </a:bodyPr>
          <a:lstStyle/>
          <a:p>
            <a:r>
              <a:rPr lang="en-US"/>
              <a:t>Commonwealth of Virginia Information Security Conference 2025</a:t>
            </a:r>
          </a:p>
        </p:txBody>
      </p:sp>
      <p:pic>
        <p:nvPicPr>
          <p:cNvPr id="7" name="Picture 6">
            <a:extLst>
              <a:ext uri="{FF2B5EF4-FFF2-40B4-BE49-F238E27FC236}">
                <a16:creationId xmlns:a16="http://schemas.microsoft.com/office/drawing/2014/main" id="{972AA014-F194-B75A-10AE-55D4C10234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88621" y="2016609"/>
            <a:ext cx="6689519" cy="3654013"/>
          </a:xfrm>
          <a:prstGeom prst="rect">
            <a:avLst/>
          </a:prstGeom>
        </p:spPr>
      </p:pic>
      <p:sp>
        <p:nvSpPr>
          <p:cNvPr id="3" name="TextBox 2">
            <a:extLst>
              <a:ext uri="{FF2B5EF4-FFF2-40B4-BE49-F238E27FC236}">
                <a16:creationId xmlns:a16="http://schemas.microsoft.com/office/drawing/2014/main" id="{B58953A0-8203-33EA-DD64-1F1560F651B8}"/>
              </a:ext>
            </a:extLst>
          </p:cNvPr>
          <p:cNvSpPr txBox="1"/>
          <p:nvPr/>
        </p:nvSpPr>
        <p:spPr>
          <a:xfrm>
            <a:off x="4758264" y="632353"/>
            <a:ext cx="2472267" cy="584775"/>
          </a:xfrm>
          <a:prstGeom prst="rect">
            <a:avLst/>
          </a:prstGeom>
          <a:noFill/>
        </p:spPr>
        <p:txBody>
          <a:bodyPr wrap="square" rtlCol="0">
            <a:spAutoFit/>
          </a:bodyPr>
          <a:lstStyle/>
          <a:p>
            <a:pPr algn="ctr"/>
            <a:r>
              <a:rPr lang="en-US" sz="3200" b="1">
                <a:solidFill>
                  <a:srgbClr val="005E6E"/>
                </a:solidFill>
                <a:latin typeface="Roboto" panose="02000000000000000000" pitchFamily="2" charset="0"/>
                <a:ea typeface="Roboto" panose="02000000000000000000" pitchFamily="2" charset="0"/>
              </a:rPr>
              <a:t>ISC:25</a:t>
            </a:r>
          </a:p>
        </p:txBody>
      </p:sp>
    </p:spTree>
    <p:extLst>
      <p:ext uri="{BB962C8B-B14F-4D97-AF65-F5344CB8AC3E}">
        <p14:creationId xmlns:p14="http://schemas.microsoft.com/office/powerpoint/2010/main" val="2847306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5400000">
            <a:off x="-1990091" y="1460795"/>
            <a:ext cx="6858591" cy="3937000"/>
          </a:xfrm>
          <a:custGeom>
            <a:avLst/>
            <a:gdLst/>
            <a:ahLst/>
            <a:cxnLst/>
            <a:rect l="l" t="t" r="r" b="b"/>
            <a:pathLst>
              <a:path w="11740488" h="5905500">
                <a:moveTo>
                  <a:pt x="0" y="0"/>
                </a:moveTo>
                <a:lnTo>
                  <a:pt x="11740488" y="0"/>
                </a:lnTo>
                <a:lnTo>
                  <a:pt x="11740488" y="5905500"/>
                </a:lnTo>
                <a:lnTo>
                  <a:pt x="0" y="5905500"/>
                </a:lnTo>
                <a:lnTo>
                  <a:pt x="0" y="0"/>
                </a:lnTo>
                <a:close/>
              </a:path>
            </a:pathLst>
          </a:custGeom>
          <a:blipFill>
            <a:blip r:embed="rId2"/>
            <a:stretch>
              <a:fillRect l="9" t="13445" r="-14129" b="-112250"/>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6559550" y="1225550"/>
            <a:ext cx="6858000" cy="4406900"/>
          </a:xfrm>
          <a:custGeom>
            <a:avLst/>
            <a:gdLst/>
            <a:ahLst/>
            <a:cxnLst/>
            <a:rect l="l" t="t" r="r" b="b"/>
            <a:pathLst>
              <a:path w="11740488" h="7467600">
                <a:moveTo>
                  <a:pt x="0" y="0"/>
                </a:moveTo>
                <a:lnTo>
                  <a:pt x="11740488" y="0"/>
                </a:lnTo>
                <a:lnTo>
                  <a:pt x="11740488" y="7467600"/>
                </a:lnTo>
                <a:lnTo>
                  <a:pt x="0" y="7467600"/>
                </a:lnTo>
                <a:lnTo>
                  <a:pt x="0" y="0"/>
                </a:lnTo>
                <a:close/>
              </a:path>
            </a:pathLst>
          </a:custGeom>
          <a:blipFill>
            <a:blip r:embed="rId2"/>
            <a:stretch>
              <a:fillRect l="-2963" t="-64639" r="-11166" b="-12969"/>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965200" y="-436415"/>
            <a:ext cx="12120588" cy="7826992"/>
            <a:chOff x="0" y="0"/>
            <a:chExt cx="4159328" cy="3286321"/>
          </a:xfrm>
        </p:grpSpPr>
        <p:sp>
          <p:nvSpPr>
            <p:cNvPr id="5" name="Freeform 5"/>
            <p:cNvSpPr/>
            <p:nvPr/>
          </p:nvSpPr>
          <p:spPr>
            <a:xfrm>
              <a:off x="0" y="0"/>
              <a:ext cx="4159328" cy="3286321"/>
            </a:xfrm>
            <a:custGeom>
              <a:avLst/>
              <a:gdLst/>
              <a:ahLst/>
              <a:cxnLst/>
              <a:rect l="l" t="t" r="r" b="b"/>
              <a:pathLst>
                <a:path w="4159328" h="3286321">
                  <a:moveTo>
                    <a:pt x="0" y="0"/>
                  </a:moveTo>
                  <a:lnTo>
                    <a:pt x="4159328" y="0"/>
                  </a:lnTo>
                  <a:lnTo>
                    <a:pt x="4159328" y="3286321"/>
                  </a:lnTo>
                  <a:lnTo>
                    <a:pt x="0" y="3286321"/>
                  </a:lnTo>
                  <a:close/>
                </a:path>
              </a:pathLst>
            </a:custGeom>
            <a:gradFill rotWithShape="1">
              <a:gsLst>
                <a:gs pos="0">
                  <a:srgbClr val="000000">
                    <a:alpha val="100000"/>
                  </a:srgbClr>
                </a:gs>
                <a:gs pos="33333">
                  <a:srgbClr val="000000">
                    <a:alpha val="100000"/>
                  </a:srgbClr>
                </a:gs>
                <a:gs pos="66667">
                  <a:srgbClr val="000000">
                    <a:alpha val="0"/>
                  </a:srgbClr>
                </a:gs>
                <a:gs pos="100000">
                  <a:srgbClr val="000000">
                    <a:alpha val="0"/>
                  </a:srgbClr>
                </a:gs>
              </a:gsLst>
              <a:path path="circle">
                <a:fillToRect l="50000" t="50000" r="50000" b="50000"/>
              </a:path>
            </a:gra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4159328" cy="3324421"/>
            </a:xfrm>
            <a:prstGeom prst="rect">
              <a:avLst/>
            </a:prstGeom>
          </p:spPr>
          <p:txBody>
            <a:bodyPr lIns="33867" tIns="33867" rIns="33867" bIns="33867" rtlCol="0" anchor="ctr"/>
            <a:lstStyle/>
            <a:p>
              <a:pPr algn="ctr" defTabSz="609630">
                <a:lnSpc>
                  <a:spcPts val="1847"/>
                </a:lnSpc>
              </a:pPr>
              <a:endParaRPr sz="1200">
                <a:solidFill>
                  <a:prstClr val="black"/>
                </a:solidFill>
                <a:latin typeface="Calibri"/>
              </a:endParaRPr>
            </a:p>
          </p:txBody>
        </p:sp>
      </p:grpSp>
      <p:grpSp>
        <p:nvGrpSpPr>
          <p:cNvPr id="7" name="Group 7"/>
          <p:cNvGrpSpPr/>
          <p:nvPr/>
        </p:nvGrpSpPr>
        <p:grpSpPr>
          <a:xfrm>
            <a:off x="-1749857" y="494926"/>
            <a:ext cx="15691713" cy="3581429"/>
            <a:chOff x="0" y="0"/>
            <a:chExt cx="4667464" cy="1065288"/>
          </a:xfrm>
        </p:grpSpPr>
        <p:sp>
          <p:nvSpPr>
            <p:cNvPr id="8" name="Freeform 8"/>
            <p:cNvSpPr/>
            <p:nvPr/>
          </p:nvSpPr>
          <p:spPr>
            <a:xfrm>
              <a:off x="0" y="0"/>
              <a:ext cx="4667464" cy="1065288"/>
            </a:xfrm>
            <a:custGeom>
              <a:avLst/>
              <a:gdLst/>
              <a:ahLst/>
              <a:cxnLst/>
              <a:rect l="l" t="t" r="r" b="b"/>
              <a:pathLst>
                <a:path w="4667464" h="1065288">
                  <a:moveTo>
                    <a:pt x="0" y="0"/>
                  </a:moveTo>
                  <a:lnTo>
                    <a:pt x="4667464" y="0"/>
                  </a:lnTo>
                  <a:lnTo>
                    <a:pt x="4667464" y="1065288"/>
                  </a:lnTo>
                  <a:lnTo>
                    <a:pt x="0" y="1065288"/>
                  </a:lnTo>
                  <a:close/>
                </a:path>
              </a:pathLst>
            </a:custGeom>
            <a:gradFill rotWithShape="1">
              <a:gsLst>
                <a:gs pos="0">
                  <a:srgbClr val="F6F7F6">
                    <a:alpha val="91000"/>
                  </a:srgbClr>
                </a:gs>
                <a:gs pos="50000">
                  <a:srgbClr val="F6F7F6">
                    <a:alpha val="91000"/>
                  </a:srgbClr>
                </a:gs>
                <a:gs pos="100000">
                  <a:srgbClr val="757675">
                    <a:alpha val="0"/>
                  </a:srgbClr>
                </a:gs>
              </a:gsLst>
              <a:path path="circle">
                <a:fillToRect l="50000" t="50000" r="50000" b="50000"/>
              </a:path>
            </a:gra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4667464" cy="1103388"/>
            </a:xfrm>
            <a:prstGeom prst="rect">
              <a:avLst/>
            </a:prstGeom>
          </p:spPr>
          <p:txBody>
            <a:bodyPr lIns="30480" tIns="30480" rIns="30480" bIns="30480" rtlCol="0" anchor="ctr"/>
            <a:lstStyle/>
            <a:p>
              <a:pPr algn="ctr" defTabSz="609630">
                <a:lnSpc>
                  <a:spcPts val="1847"/>
                </a:lnSpc>
                <a:spcBef>
                  <a:spcPct val="0"/>
                </a:spcBef>
              </a:pPr>
              <a:endParaRPr sz="1200">
                <a:solidFill>
                  <a:prstClr val="black"/>
                </a:solidFill>
                <a:latin typeface="Calibri"/>
              </a:endParaRPr>
            </a:p>
          </p:txBody>
        </p:sp>
      </p:grpSp>
      <p:sp>
        <p:nvSpPr>
          <p:cNvPr id="10" name="Freeform 10"/>
          <p:cNvSpPr/>
          <p:nvPr/>
        </p:nvSpPr>
        <p:spPr>
          <a:xfrm>
            <a:off x="2109467" y="1489358"/>
            <a:ext cx="7742655" cy="1693706"/>
          </a:xfrm>
          <a:custGeom>
            <a:avLst/>
            <a:gdLst/>
            <a:ahLst/>
            <a:cxnLst/>
            <a:rect l="l" t="t" r="r" b="b"/>
            <a:pathLst>
              <a:path w="11053645" h="2417985">
                <a:moveTo>
                  <a:pt x="0" y="0"/>
                </a:moveTo>
                <a:lnTo>
                  <a:pt x="11053644" y="0"/>
                </a:lnTo>
                <a:lnTo>
                  <a:pt x="11053644" y="2417984"/>
                </a:lnTo>
                <a:lnTo>
                  <a:pt x="0" y="241798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109467" y="1498600"/>
            <a:ext cx="7815198" cy="1748651"/>
          </a:xfrm>
          <a:custGeom>
            <a:avLst/>
            <a:gdLst/>
            <a:ahLst/>
            <a:cxnLst/>
            <a:rect l="l" t="t" r="r" b="b"/>
            <a:pathLst>
              <a:path w="11157210" h="2496426">
                <a:moveTo>
                  <a:pt x="0" y="0"/>
                </a:moveTo>
                <a:lnTo>
                  <a:pt x="11157210" y="0"/>
                </a:lnTo>
                <a:lnTo>
                  <a:pt x="11157210" y="2496425"/>
                </a:lnTo>
                <a:lnTo>
                  <a:pt x="0" y="249642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1597258" y="814801"/>
            <a:ext cx="8767073" cy="461665"/>
          </a:xfrm>
          <a:prstGeom prst="rect">
            <a:avLst/>
          </a:prstGeom>
        </p:spPr>
        <p:txBody>
          <a:bodyPr wrap="square" lIns="0" tIns="0" rIns="0" bIns="0" rtlCol="0" anchor="t">
            <a:spAutoFit/>
          </a:bodyPr>
          <a:lstStyle/>
          <a:p>
            <a:pPr algn="ctr" defTabSz="609630">
              <a:lnSpc>
                <a:spcPts val="3621"/>
              </a:lnSpc>
              <a:spcBef>
                <a:spcPct val="0"/>
              </a:spcBef>
            </a:pPr>
            <a:r>
              <a:rPr lang="en-US" sz="3550" b="1" spc="-46">
                <a:solidFill>
                  <a:srgbClr val="000000"/>
                </a:solidFill>
                <a:latin typeface="Roboto Bold"/>
                <a:ea typeface="Roboto Bold"/>
                <a:cs typeface="Roboto Bold"/>
                <a:sym typeface="Roboto Bold"/>
              </a:rPr>
              <a:t>COV Information Security Conference 2025</a:t>
            </a:r>
          </a:p>
        </p:txBody>
      </p:sp>
      <p:sp>
        <p:nvSpPr>
          <p:cNvPr id="13" name="TextBox 13"/>
          <p:cNvSpPr txBox="1"/>
          <p:nvPr/>
        </p:nvSpPr>
        <p:spPr>
          <a:xfrm>
            <a:off x="1503818" y="3477081"/>
            <a:ext cx="8953954" cy="346570"/>
          </a:xfrm>
          <a:prstGeom prst="rect">
            <a:avLst/>
          </a:prstGeom>
        </p:spPr>
        <p:txBody>
          <a:bodyPr wrap="square" lIns="0" tIns="0" rIns="0" bIns="0" rtlCol="0" anchor="t">
            <a:spAutoFit/>
          </a:bodyPr>
          <a:lstStyle/>
          <a:p>
            <a:pPr algn="ctr" defTabSz="609630">
              <a:lnSpc>
                <a:spcPts val="2735"/>
              </a:lnSpc>
              <a:spcBef>
                <a:spcPct val="0"/>
              </a:spcBef>
            </a:pPr>
            <a:r>
              <a:rPr lang="en-US" sz="2709" b="1" spc="-35">
                <a:solidFill>
                  <a:srgbClr val="000000"/>
                </a:solidFill>
                <a:latin typeface="Roboto Bold"/>
                <a:ea typeface="Roboto Bold"/>
                <a:cs typeface="Roboto Bold"/>
                <a:sym typeface="Roboto Bold"/>
              </a:rPr>
              <a:t>Future-Proofing Cybersecurity: Next-Gen Strategies</a:t>
            </a:r>
          </a:p>
        </p:txBody>
      </p:sp>
      <p:sp>
        <p:nvSpPr>
          <p:cNvPr id="14" name="TextBox 14"/>
          <p:cNvSpPr txBox="1"/>
          <p:nvPr/>
        </p:nvSpPr>
        <p:spPr>
          <a:xfrm>
            <a:off x="2382083" y="4396231"/>
            <a:ext cx="7313731" cy="1895391"/>
          </a:xfrm>
          <a:prstGeom prst="rect">
            <a:avLst/>
          </a:prstGeom>
        </p:spPr>
        <p:txBody>
          <a:bodyPr lIns="0" tIns="0" rIns="0" bIns="0" rtlCol="0" anchor="t">
            <a:spAutoFit/>
          </a:bodyPr>
          <a:lstStyle/>
          <a:p>
            <a:pPr algn="ctr" defTabSz="609630"/>
            <a:r>
              <a:rPr lang="en-US" sz="3079" b="1" spc="-40">
                <a:solidFill>
                  <a:srgbClr val="FEFFFE"/>
                </a:solidFill>
                <a:latin typeface="Roboto Bold"/>
                <a:ea typeface="Roboto Bold"/>
                <a:cs typeface="Roboto Bold"/>
                <a:sym typeface="Roboto Bold"/>
              </a:rPr>
              <a:t>Do you know of a potential speaker you’d would like to hear from at the upcoming COV ISC:25? Please let us know at</a:t>
            </a:r>
          </a:p>
          <a:p>
            <a:pPr algn="ctr" defTabSz="609630">
              <a:spcBef>
                <a:spcPct val="0"/>
              </a:spcBef>
            </a:pPr>
            <a:r>
              <a:rPr lang="en-US" sz="3079" b="1" spc="-40">
                <a:solidFill>
                  <a:srgbClr val="91D8AE"/>
                </a:solidFill>
                <a:latin typeface="Roboto Bold"/>
                <a:ea typeface="Roboto Bold"/>
                <a:cs typeface="Roboto Bold"/>
                <a:sym typeface="Roboto Bold"/>
                <a:hlinkClick r:id="rId5">
                  <a:extLst>
                    <a:ext uri="{A12FA001-AC4F-418D-AE19-62706E023703}">
                      <ahyp:hlinkClr xmlns:ahyp="http://schemas.microsoft.com/office/drawing/2018/hyperlinkcolor" val="tx"/>
                    </a:ext>
                  </a:extLst>
                </a:hlinkClick>
              </a:rPr>
              <a:t>ISConferenceCFP@virginia.gov</a:t>
            </a:r>
            <a:endParaRPr lang="en-US" sz="3079" b="1" spc="-40">
              <a:solidFill>
                <a:srgbClr val="91D8AE"/>
              </a:solidFill>
              <a:latin typeface="Roboto Bold"/>
              <a:ea typeface="Roboto Bold"/>
              <a:cs typeface="Roboto Bold"/>
              <a:sym typeface="Roboto Bo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2579564"/>
            <a:ext cx="5923431" cy="646331"/>
          </a:xfrm>
          <a:prstGeom prst="rect">
            <a:avLst/>
          </a:prstGeom>
          <a:noFill/>
        </p:spPr>
        <p:txBody>
          <a:bodyPr wrap="square" lIns="91440" tIns="45720" rIns="91440" bIns="45720" rtlCol="0" anchor="t">
            <a:spAutoFit/>
          </a:bodyPr>
          <a:lstStyle/>
          <a:p>
            <a:endParaRPr lang="en-US" sz="3600" b="1">
              <a:solidFill>
                <a:srgbClr val="414042"/>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5" name="Rectangle 4">
            <a:extLst>
              <a:ext uri="{FF2B5EF4-FFF2-40B4-BE49-F238E27FC236}">
                <a16:creationId xmlns:a16="http://schemas.microsoft.com/office/drawing/2014/main" id="{6DCABEB7-601D-5175-558C-8FB690CCA07D}"/>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
        <p:nvSpPr>
          <p:cNvPr id="8" name="TextBox 7">
            <a:extLst>
              <a:ext uri="{FF2B5EF4-FFF2-40B4-BE49-F238E27FC236}">
                <a16:creationId xmlns:a16="http://schemas.microsoft.com/office/drawing/2014/main" id="{80B8F47D-265C-FE4C-5E7E-9CC627CDF1B4}"/>
              </a:ext>
            </a:extLst>
          </p:cNvPr>
          <p:cNvSpPr txBox="1"/>
          <p:nvPr/>
        </p:nvSpPr>
        <p:spPr>
          <a:xfrm>
            <a:off x="1216056" y="2650567"/>
            <a:ext cx="3933692" cy="1754326"/>
          </a:xfrm>
          <a:prstGeom prst="rect">
            <a:avLst/>
          </a:prstGeom>
          <a:noFill/>
        </p:spPr>
        <p:txBody>
          <a:bodyPr wrap="square" lIns="91440" tIns="45720" rIns="91440" bIns="45720" rtlCol="0" anchor="t">
            <a:spAutoFit/>
          </a:bodyPr>
          <a:lstStyle/>
          <a:p>
            <a:pPr algn="ctr"/>
            <a:r>
              <a:rPr lang="en-US" sz="5400" b="1">
                <a:solidFill>
                  <a:srgbClr val="E0E1DD"/>
                </a:solidFill>
                <a:latin typeface="Rajdhani"/>
                <a:cs typeface="Calibri"/>
              </a:rPr>
              <a:t>  MEETING     ADJOURNED</a:t>
            </a:r>
            <a:endParaRPr lang="en-US" sz="5400">
              <a:solidFill>
                <a:srgbClr val="E0E1DD"/>
              </a:solidFill>
              <a:latin typeface="Rajdhani"/>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FC493-E523-4BBE-BB17-02EECC001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004" y="0"/>
            <a:ext cx="8689992" cy="6858000"/>
          </a:xfrm>
          <a:prstGeom prst="rect">
            <a:avLst/>
          </a:prstGeom>
        </p:spPr>
      </p:pic>
    </p:spTree>
    <p:extLst>
      <p:ext uri="{BB962C8B-B14F-4D97-AF65-F5344CB8AC3E}">
        <p14:creationId xmlns:p14="http://schemas.microsoft.com/office/powerpoint/2010/main" val="55161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sted-image.pdf" descr="pasted-image.pdf">
            <a:extLst>
              <a:ext uri="{FF2B5EF4-FFF2-40B4-BE49-F238E27FC236}">
                <a16:creationId xmlns:a16="http://schemas.microsoft.com/office/drawing/2014/main" id="{2187B4DE-3FD9-1543-880F-9F03A1F7074C}"/>
              </a:ext>
            </a:extLst>
          </p:cNvPr>
          <p:cNvPicPr>
            <a:picLocks noChangeAspect="1"/>
          </p:cNvPicPr>
          <p:nvPr/>
        </p:nvPicPr>
        <p:blipFill>
          <a:blip r:embed="rId3"/>
          <a:stretch>
            <a:fillRect/>
          </a:stretch>
        </p:blipFill>
        <p:spPr>
          <a:xfrm>
            <a:off x="619168" y="536315"/>
            <a:ext cx="227497" cy="227497"/>
          </a:xfrm>
          <a:prstGeom prst="rect">
            <a:avLst/>
          </a:prstGeom>
          <a:ln w="12700">
            <a:miter lim="400000"/>
          </a:ln>
        </p:spPr>
      </p:pic>
      <p:sp>
        <p:nvSpPr>
          <p:cNvPr id="28" name="MEET OUR TEAM">
            <a:extLst>
              <a:ext uri="{FF2B5EF4-FFF2-40B4-BE49-F238E27FC236}">
                <a16:creationId xmlns:a16="http://schemas.microsoft.com/office/drawing/2014/main" id="{46BF3426-7FAB-F841-A9C7-7910D43DA8D0}"/>
              </a:ext>
            </a:extLst>
          </p:cNvPr>
          <p:cNvSpPr/>
          <p:nvPr/>
        </p:nvSpPr>
        <p:spPr>
          <a:xfrm>
            <a:off x="846664" y="763812"/>
            <a:ext cx="10346761"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pPr marL="0" marR="0" lvl="0" indent="0" algn="l" defTabSz="859536"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600" normalizeH="0" baseline="0" noProof="0">
                <a:ln>
                  <a:noFill/>
                </a:ln>
                <a:solidFill>
                  <a:prstClr val="white">
                    <a:lumMod val="50000"/>
                  </a:prstClr>
                </a:solidFill>
                <a:effectLst/>
                <a:uLnTx/>
                <a:uFillTx/>
                <a:latin typeface="Acherus Grotesque Medium" panose="02000505000000020004" pitchFamily="2" charset="77"/>
                <a:sym typeface="Acherus Grotesque"/>
              </a:rPr>
              <a:t>Elevate VT to CIS v8 IG2</a:t>
            </a:r>
            <a:endParaRPr kumimoji="0" sz="4400" b="0" i="0" u="none" strike="noStrike" kern="1200" cap="none" spc="600" normalizeH="0" baseline="0" noProof="0">
              <a:ln>
                <a:noFill/>
              </a:ln>
              <a:solidFill>
                <a:prstClr val="white">
                  <a:lumMod val="50000"/>
                </a:prstClr>
              </a:solidFill>
              <a:effectLst/>
              <a:uLnTx/>
              <a:uFillTx/>
              <a:latin typeface="Acherus Grotesque Medium" panose="02000505000000020004" pitchFamily="2" charset="77"/>
              <a:sym typeface="Acherus Grotesque"/>
            </a:endParaRPr>
          </a:p>
        </p:txBody>
      </p:sp>
      <p:sp>
        <p:nvSpPr>
          <p:cNvPr id="2" name="TextBox 1">
            <a:extLst>
              <a:ext uri="{FF2B5EF4-FFF2-40B4-BE49-F238E27FC236}">
                <a16:creationId xmlns:a16="http://schemas.microsoft.com/office/drawing/2014/main" id="{02CA0DCA-F679-8036-A91C-293F505481CE}"/>
              </a:ext>
            </a:extLst>
          </p:cNvPr>
          <p:cNvSpPr txBox="1"/>
          <p:nvPr/>
        </p:nvSpPr>
        <p:spPr>
          <a:xfrm>
            <a:off x="1127013" y="1827201"/>
            <a:ext cx="8906608"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0" normalizeH="0" baseline="0" noProof="0">
                <a:ln>
                  <a:noFill/>
                </a:ln>
                <a:solidFill>
                  <a:prstClr val="black"/>
                </a:solidFill>
                <a:effectLst/>
                <a:uLnTx/>
                <a:uFillTx/>
                <a:latin typeface="Gineso Cond Regular" panose="02000506040000020004" pitchFamily="50" charset="0"/>
                <a:ea typeface="+mn-ea"/>
                <a:cs typeface="+mn-cs"/>
                <a:sym typeface="Acherus Grotesque"/>
              </a:rPr>
              <a:t>Goal</a:t>
            </a:r>
            <a:r>
              <a:rPr kumimoji="0" lang="en-US" sz="2500" b="0" i="0" u="none" strike="noStrike" kern="1200" cap="none" spc="300" normalizeH="0" baseline="0" noProof="0">
                <a:ln>
                  <a:noFill/>
                </a:ln>
                <a:solidFill>
                  <a:prstClr val="black"/>
                </a:solidFill>
                <a:effectLst/>
                <a:uLnTx/>
                <a:uFillTx/>
                <a:latin typeface="Gineso Cond Regular" panose="02000506040000020004" pitchFamily="50" charset="0"/>
                <a:ea typeface="+mn-ea"/>
                <a:cs typeface="+mn-cs"/>
                <a:sym typeface="Acherus Grotesque"/>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300" normalizeH="0" baseline="0" noProof="0">
              <a:ln>
                <a:noFill/>
              </a:ln>
              <a:solidFill>
                <a:prstClr val="black"/>
              </a:solidFill>
              <a:effectLst/>
              <a:uLnTx/>
              <a:uFillTx/>
              <a:latin typeface="Gineso Cond Regular" panose="02000506040000020004" pitchFamily="50" charset="0"/>
              <a:ea typeface="+mn-ea"/>
              <a:cs typeface="+mn-cs"/>
              <a:sym typeface="Acherus Grotesq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300" normalizeH="0" baseline="0" noProof="0">
                <a:ln>
                  <a:noFill/>
                </a:ln>
                <a:solidFill>
                  <a:prstClr val="black"/>
                </a:solidFill>
                <a:effectLst/>
                <a:uLnTx/>
                <a:uFillTx/>
                <a:latin typeface="Gineso Cond Regular" panose="02000506040000020004" pitchFamily="50" charset="0"/>
                <a:ea typeface="+mn-ea"/>
                <a:cs typeface="+mn-cs"/>
                <a:sym typeface="Acherus Grotesque"/>
              </a:rPr>
              <a:t>Compliance with the Center for Internet Security (CIS) Critical Security Controls version 8, Implementation Group 2 (IG2) safeguards for units, systems, and applications that handle, process, or store sensitive (“high” and “moderate” risk) data across Virginia Tech. </a:t>
            </a:r>
          </a:p>
        </p:txBody>
      </p:sp>
    </p:spTree>
    <p:extLst>
      <p:ext uri="{BB962C8B-B14F-4D97-AF65-F5344CB8AC3E}">
        <p14:creationId xmlns:p14="http://schemas.microsoft.com/office/powerpoint/2010/main" val="2932844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25">
            <a:extLst>
              <a:ext uri="{FF2B5EF4-FFF2-40B4-BE49-F238E27FC236}">
                <a16:creationId xmlns:a16="http://schemas.microsoft.com/office/drawing/2014/main" id="{054AB048-7EC5-254E-95D9-F5C3DC62DCA6}"/>
              </a:ext>
            </a:extLst>
          </p:cNvPr>
          <p:cNvSpPr/>
          <p:nvPr/>
        </p:nvSpPr>
        <p:spPr>
          <a:xfrm>
            <a:off x="8787183" y="1978535"/>
            <a:ext cx="2286000" cy="2286000"/>
          </a:xfrm>
          <a:prstGeom prst="ellipse">
            <a:avLst/>
          </a:prstGeom>
          <a:solidFill>
            <a:schemeClr val="accent3">
              <a:lumMod val="20000"/>
              <a:lumOff val="80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ED7D31"/>
                </a:solidFill>
              </a:defRPr>
            </a:pPr>
            <a:endParaRPr kumimoji="0"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39" name="Oval 26">
            <a:extLst>
              <a:ext uri="{FF2B5EF4-FFF2-40B4-BE49-F238E27FC236}">
                <a16:creationId xmlns:a16="http://schemas.microsoft.com/office/drawing/2014/main" id="{6EE34B56-0701-7B4C-BA7C-5456E1C96E5F}"/>
              </a:ext>
            </a:extLst>
          </p:cNvPr>
          <p:cNvSpPr/>
          <p:nvPr/>
        </p:nvSpPr>
        <p:spPr>
          <a:xfrm>
            <a:off x="8695743" y="1887095"/>
            <a:ext cx="2468880" cy="2468880"/>
          </a:xfrm>
          <a:prstGeom prst="ellipse">
            <a:avLst/>
          </a:prstGeom>
          <a:noFill/>
          <a:ln w="9525" cap="flat">
            <a:solidFill>
              <a:schemeClr val="accent2"/>
            </a:solidFill>
            <a:prstDash val="dash"/>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ED7D31"/>
                </a:solidFill>
              </a:defRPr>
            </a:pPr>
            <a:endParaRPr kumimoji="0"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7" name="Oval 25">
            <a:extLst>
              <a:ext uri="{FF2B5EF4-FFF2-40B4-BE49-F238E27FC236}">
                <a16:creationId xmlns:a16="http://schemas.microsoft.com/office/drawing/2014/main" id="{FEA25067-F2D1-F649-BFF5-35526BC767AC}"/>
              </a:ext>
            </a:extLst>
          </p:cNvPr>
          <p:cNvSpPr/>
          <p:nvPr/>
        </p:nvSpPr>
        <p:spPr>
          <a:xfrm>
            <a:off x="1118817" y="1978535"/>
            <a:ext cx="2286000" cy="2286000"/>
          </a:xfrm>
          <a:prstGeom prst="ellipse">
            <a:avLst/>
          </a:prstGeom>
          <a:solidFill>
            <a:schemeClr val="accent3">
              <a:lumMod val="20000"/>
              <a:lumOff val="80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ED7D31"/>
                </a:solidFill>
              </a:defRPr>
            </a:pPr>
            <a:endParaRPr kumimoji="0"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8" name="Oval 26">
            <a:extLst>
              <a:ext uri="{FF2B5EF4-FFF2-40B4-BE49-F238E27FC236}">
                <a16:creationId xmlns:a16="http://schemas.microsoft.com/office/drawing/2014/main" id="{74E9F995-A7EA-6C48-B5CF-D68E384C022C}"/>
              </a:ext>
            </a:extLst>
          </p:cNvPr>
          <p:cNvSpPr/>
          <p:nvPr/>
        </p:nvSpPr>
        <p:spPr>
          <a:xfrm>
            <a:off x="1027377" y="1887095"/>
            <a:ext cx="2468880" cy="2468880"/>
          </a:xfrm>
          <a:prstGeom prst="ellipse">
            <a:avLst/>
          </a:prstGeom>
          <a:noFill/>
          <a:ln w="9525" cap="flat">
            <a:solidFill>
              <a:schemeClr val="accent2"/>
            </a:solidFill>
            <a:prstDash val="dash"/>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ED7D31"/>
                </a:solidFill>
              </a:defRPr>
            </a:pPr>
            <a:endParaRPr kumimoji="0"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92" name="Oval 25"/>
          <p:cNvSpPr/>
          <p:nvPr/>
        </p:nvSpPr>
        <p:spPr>
          <a:xfrm>
            <a:off x="4953000" y="2024890"/>
            <a:ext cx="2286000" cy="2286000"/>
          </a:xfrm>
          <a:prstGeom prst="ellipse">
            <a:avLst/>
          </a:prstGeom>
          <a:solidFill>
            <a:schemeClr val="accent3">
              <a:lumMod val="20000"/>
              <a:lumOff val="80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ED7D31"/>
                </a:solidFill>
              </a:defRPr>
            </a:pPr>
            <a:endParaRPr kumimoji="0"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93" name="Oval 26"/>
          <p:cNvSpPr/>
          <p:nvPr/>
        </p:nvSpPr>
        <p:spPr>
          <a:xfrm>
            <a:off x="4861560" y="1933450"/>
            <a:ext cx="2468880" cy="2468880"/>
          </a:xfrm>
          <a:prstGeom prst="ellipse">
            <a:avLst/>
          </a:prstGeom>
          <a:noFill/>
          <a:ln w="9525" cap="flat">
            <a:solidFill>
              <a:schemeClr val="accent2"/>
            </a:solidFill>
            <a:prstDash val="dash"/>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ED7D31"/>
                </a:solidFill>
              </a:defRPr>
            </a:pPr>
            <a:endParaRPr kumimoji="0"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306" name="Straight Connector 55"/>
          <p:cNvSpPr/>
          <p:nvPr/>
        </p:nvSpPr>
        <p:spPr>
          <a:xfrm flipH="1">
            <a:off x="7985395" y="2040417"/>
            <a:ext cx="51919" cy="4053770"/>
          </a:xfrm>
          <a:prstGeom prst="line">
            <a:avLst/>
          </a:prstGeom>
          <a:ln>
            <a:solidFill>
              <a:schemeClr val="accent3"/>
            </a:solidFill>
            <a:prstDash val="dash"/>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Straight Connector 55"/>
          <p:cNvSpPr/>
          <p:nvPr/>
        </p:nvSpPr>
        <p:spPr>
          <a:xfrm flipH="1">
            <a:off x="4113854" y="2040419"/>
            <a:ext cx="40831" cy="4053770"/>
          </a:xfrm>
          <a:prstGeom prst="line">
            <a:avLst/>
          </a:prstGeom>
          <a:ln>
            <a:solidFill>
              <a:schemeClr val="accent3"/>
            </a:solidFill>
            <a:prstDash val="dash"/>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B41FF01-FE9C-E04F-8E42-171E2786B2F1}"/>
              </a:ext>
            </a:extLst>
          </p:cNvPr>
          <p:cNvGrpSpPr/>
          <p:nvPr/>
        </p:nvGrpSpPr>
        <p:grpSpPr>
          <a:xfrm>
            <a:off x="573632" y="4709936"/>
            <a:ext cx="3301654" cy="1555291"/>
            <a:chOff x="643447" y="4498701"/>
            <a:chExt cx="3301654" cy="1555291"/>
          </a:xfrm>
        </p:grpSpPr>
        <p:sp>
          <p:nvSpPr>
            <p:cNvPr id="31" name="TextBox 5">
              <a:extLst>
                <a:ext uri="{FF2B5EF4-FFF2-40B4-BE49-F238E27FC236}">
                  <a16:creationId xmlns:a16="http://schemas.microsoft.com/office/drawing/2014/main" id="{F7DA6B51-852E-004B-9D8C-B607E557150D}"/>
                </a:ext>
              </a:extLst>
            </p:cNvPr>
            <p:cNvSpPr/>
            <p:nvPr/>
          </p:nvSpPr>
          <p:spPr>
            <a:xfrm>
              <a:off x="643448" y="4498701"/>
              <a:ext cx="3301653" cy="4770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rPr>
                <a:t>Asset Inventory</a:t>
              </a:r>
              <a:endParaRPr kumimoji="0"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endParaRPr>
            </a:p>
          </p:txBody>
        </p:sp>
        <p:sp>
          <p:nvSpPr>
            <p:cNvPr id="32" name="TextBox 20">
              <a:extLst>
                <a:ext uri="{FF2B5EF4-FFF2-40B4-BE49-F238E27FC236}">
                  <a16:creationId xmlns:a16="http://schemas.microsoft.com/office/drawing/2014/main" id="{CEA7E747-0F5E-CB46-B61C-1A32EE4707FC}"/>
                </a:ext>
              </a:extLst>
            </p:cNvPr>
            <p:cNvSpPr/>
            <p:nvPr/>
          </p:nvSpPr>
          <p:spPr>
            <a:xfrm>
              <a:off x="643447" y="5038329"/>
              <a:ext cx="3301654" cy="101566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585C5E"/>
                  </a:solidFill>
                  <a:latin typeface="Crimson Text Roman"/>
                  <a:ea typeface="Crimson Text Roman"/>
                  <a:cs typeface="Crimson Text Roman"/>
                  <a:sym typeface="Crimson Text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lumMod val="50000"/>
                    </a:prstClr>
                  </a:solidFill>
                  <a:effectLst/>
                  <a:uLnTx/>
                  <a:uFillTx/>
                  <a:latin typeface="Crimson Text Roman"/>
                  <a:sym typeface="Crimson Text Roman"/>
                </a:rPr>
                <a:t>Inventory of unit’s hosts and “in-house” developed applications  </a:t>
              </a:r>
              <a:endParaRPr kumimoji="0" sz="2000" b="0" i="0" u="none" strike="noStrike" kern="1200" cap="none" spc="0" normalizeH="0" baseline="0" noProof="0">
                <a:ln>
                  <a:noFill/>
                </a:ln>
                <a:solidFill>
                  <a:prstClr val="white">
                    <a:lumMod val="50000"/>
                  </a:prstClr>
                </a:solidFill>
                <a:effectLst/>
                <a:uLnTx/>
                <a:uFillTx/>
                <a:latin typeface="Crimson Text Roman"/>
                <a:sym typeface="Crimson Text Roman"/>
              </a:endParaRPr>
            </a:p>
          </p:txBody>
        </p:sp>
      </p:grpSp>
      <p:grpSp>
        <p:nvGrpSpPr>
          <p:cNvPr id="6" name="Group 5">
            <a:extLst>
              <a:ext uri="{FF2B5EF4-FFF2-40B4-BE49-F238E27FC236}">
                <a16:creationId xmlns:a16="http://schemas.microsoft.com/office/drawing/2014/main" id="{30060D95-472A-A04B-B512-F665298DA327}"/>
              </a:ext>
            </a:extLst>
          </p:cNvPr>
          <p:cNvGrpSpPr/>
          <p:nvPr/>
        </p:nvGrpSpPr>
        <p:grpSpPr>
          <a:xfrm>
            <a:off x="4285131" y="4709936"/>
            <a:ext cx="3666558" cy="1555291"/>
            <a:chOff x="4366036" y="4498701"/>
            <a:chExt cx="3666558" cy="1555291"/>
          </a:xfrm>
        </p:grpSpPr>
        <p:sp>
          <p:nvSpPr>
            <p:cNvPr id="35" name="TextBox 5">
              <a:extLst>
                <a:ext uri="{FF2B5EF4-FFF2-40B4-BE49-F238E27FC236}">
                  <a16:creationId xmlns:a16="http://schemas.microsoft.com/office/drawing/2014/main" id="{BF208A79-CCA6-5A43-8E9C-BCE65019C006}"/>
                </a:ext>
              </a:extLst>
            </p:cNvPr>
            <p:cNvSpPr/>
            <p:nvPr/>
          </p:nvSpPr>
          <p:spPr>
            <a:xfrm>
              <a:off x="4366036" y="4498701"/>
              <a:ext cx="3666558" cy="4770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rPr>
                <a:t>Risk Classification</a:t>
              </a:r>
              <a:endParaRPr kumimoji="0"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endParaRPr>
            </a:p>
          </p:txBody>
        </p:sp>
        <p:sp>
          <p:nvSpPr>
            <p:cNvPr id="36" name="TextBox 20">
              <a:extLst>
                <a:ext uri="{FF2B5EF4-FFF2-40B4-BE49-F238E27FC236}">
                  <a16:creationId xmlns:a16="http://schemas.microsoft.com/office/drawing/2014/main" id="{7E45CF5C-C784-8E48-B1E2-E4D9630AB833}"/>
                </a:ext>
              </a:extLst>
            </p:cNvPr>
            <p:cNvSpPr/>
            <p:nvPr/>
          </p:nvSpPr>
          <p:spPr>
            <a:xfrm>
              <a:off x="4526078" y="5038329"/>
              <a:ext cx="3301654" cy="101566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585C5E"/>
                  </a:solidFill>
                  <a:latin typeface="Crimson Text Roman"/>
                  <a:ea typeface="Crimson Text Roman"/>
                  <a:cs typeface="Crimson Text Roman"/>
                  <a:sym typeface="Crimson Text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lumMod val="50000"/>
                    </a:prstClr>
                  </a:solidFill>
                  <a:effectLst/>
                  <a:uLnTx/>
                  <a:uFillTx/>
                  <a:latin typeface="Crimson Text Roman"/>
                  <a:sym typeface="Crimson Text Roman"/>
                </a:rPr>
                <a:t>Determine data handled by assets and classify risk level accordingly</a:t>
              </a:r>
              <a:r>
                <a:rPr kumimoji="0" sz="2000" b="0" i="0" u="none" strike="noStrike" kern="1200" cap="none" spc="0" normalizeH="0" baseline="0" noProof="0">
                  <a:ln>
                    <a:noFill/>
                  </a:ln>
                  <a:solidFill>
                    <a:prstClr val="white">
                      <a:lumMod val="50000"/>
                    </a:prstClr>
                  </a:solidFill>
                  <a:effectLst/>
                  <a:uLnTx/>
                  <a:uFillTx/>
                  <a:latin typeface="Crimson Text Roman"/>
                  <a:sym typeface="Crimson Text Roman"/>
                </a:rPr>
                <a:t> </a:t>
              </a:r>
            </a:p>
          </p:txBody>
        </p:sp>
      </p:grpSp>
      <p:grpSp>
        <p:nvGrpSpPr>
          <p:cNvPr id="8" name="Group 7">
            <a:extLst>
              <a:ext uri="{FF2B5EF4-FFF2-40B4-BE49-F238E27FC236}">
                <a16:creationId xmlns:a16="http://schemas.microsoft.com/office/drawing/2014/main" id="{51BC4FB1-EE59-6147-9FF5-12B53DF87350}"/>
              </a:ext>
            </a:extLst>
          </p:cNvPr>
          <p:cNvGrpSpPr/>
          <p:nvPr/>
        </p:nvGrpSpPr>
        <p:grpSpPr>
          <a:xfrm>
            <a:off x="8122945" y="4709936"/>
            <a:ext cx="3797004" cy="1247514"/>
            <a:chOff x="8214940" y="4498701"/>
            <a:chExt cx="3797004" cy="1247514"/>
          </a:xfrm>
        </p:grpSpPr>
        <p:sp>
          <p:nvSpPr>
            <p:cNvPr id="37" name="TextBox 5">
              <a:extLst>
                <a:ext uri="{FF2B5EF4-FFF2-40B4-BE49-F238E27FC236}">
                  <a16:creationId xmlns:a16="http://schemas.microsoft.com/office/drawing/2014/main" id="{FEDD24C0-61F4-8B43-80C3-2DBBFDE7E596}"/>
                </a:ext>
              </a:extLst>
            </p:cNvPr>
            <p:cNvSpPr/>
            <p:nvPr/>
          </p:nvSpPr>
          <p:spPr>
            <a:xfrm>
              <a:off x="8214940" y="4498701"/>
              <a:ext cx="3797004" cy="4770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spc="200">
                  <a:latin typeface="Acherus Grotesque"/>
                  <a:ea typeface="Acherus Grotesque"/>
                  <a:cs typeface="Acherus Grotesque"/>
                  <a:sym typeface="Acherus Grotesq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rPr>
                <a:t>Assessment Survey</a:t>
              </a:r>
              <a:endParaRPr kumimoji="0" sz="2500" b="0" i="0" u="none" strike="noStrike" kern="1200" cap="none" spc="300" normalizeH="0" baseline="0" noProof="0">
                <a:ln>
                  <a:noFill/>
                </a:ln>
                <a:solidFill>
                  <a:prstClr val="black"/>
                </a:solidFill>
                <a:effectLst/>
                <a:uLnTx/>
                <a:uFillTx/>
                <a:latin typeface="Acherus Grotesque Light" panose="02000505000000020004" pitchFamily="2" charset="77"/>
                <a:sym typeface="Acherus Grotesque"/>
              </a:endParaRPr>
            </a:p>
          </p:txBody>
        </p:sp>
        <p:sp>
          <p:nvSpPr>
            <p:cNvPr id="38" name="TextBox 20">
              <a:extLst>
                <a:ext uri="{FF2B5EF4-FFF2-40B4-BE49-F238E27FC236}">
                  <a16:creationId xmlns:a16="http://schemas.microsoft.com/office/drawing/2014/main" id="{8E7CA503-7CC5-874F-94C5-7368DA4A8928}"/>
                </a:ext>
              </a:extLst>
            </p:cNvPr>
            <p:cNvSpPr/>
            <p:nvPr/>
          </p:nvSpPr>
          <p:spPr>
            <a:xfrm>
              <a:off x="8408709" y="5038329"/>
              <a:ext cx="3301654"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585C5E"/>
                  </a:solidFill>
                  <a:latin typeface="Crimson Text Roman"/>
                  <a:ea typeface="Crimson Text Roman"/>
                  <a:cs typeface="Crimson Text Roman"/>
                  <a:sym typeface="Crimson Text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lumMod val="50000"/>
                    </a:prstClr>
                  </a:solidFill>
                  <a:effectLst/>
                  <a:uLnTx/>
                  <a:uFillTx/>
                  <a:latin typeface="Crimson Text Roman"/>
                  <a:sym typeface="Crimson Text Roman"/>
                </a:rPr>
                <a:t>Complete questionnaire(s) based on CIS v8 IG2 controls</a:t>
              </a:r>
            </a:p>
          </p:txBody>
        </p:sp>
      </p:grpSp>
      <p:pic>
        <p:nvPicPr>
          <p:cNvPr id="29" name="pasted-image.pdf" descr="pasted-image.pdf">
            <a:extLst>
              <a:ext uri="{FF2B5EF4-FFF2-40B4-BE49-F238E27FC236}">
                <a16:creationId xmlns:a16="http://schemas.microsoft.com/office/drawing/2014/main" id="{D6B78D5C-8FA2-3C49-B023-BE54C729DB8A}"/>
              </a:ext>
            </a:extLst>
          </p:cNvPr>
          <p:cNvPicPr>
            <a:picLocks noChangeAspect="1"/>
          </p:cNvPicPr>
          <p:nvPr/>
        </p:nvPicPr>
        <p:blipFill>
          <a:blip r:embed="rId2"/>
          <a:stretch>
            <a:fillRect/>
          </a:stretch>
        </p:blipFill>
        <p:spPr>
          <a:xfrm>
            <a:off x="619168" y="536315"/>
            <a:ext cx="227497" cy="227497"/>
          </a:xfrm>
          <a:prstGeom prst="rect">
            <a:avLst/>
          </a:prstGeom>
          <a:ln w="12700">
            <a:miter lim="400000"/>
          </a:ln>
        </p:spPr>
      </p:pic>
      <p:sp>
        <p:nvSpPr>
          <p:cNvPr id="30" name="MEET OUR TEAM">
            <a:extLst>
              <a:ext uri="{FF2B5EF4-FFF2-40B4-BE49-F238E27FC236}">
                <a16:creationId xmlns:a16="http://schemas.microsoft.com/office/drawing/2014/main" id="{80B4E2B7-0E12-7141-AFD7-44D588708031}"/>
              </a:ext>
            </a:extLst>
          </p:cNvPr>
          <p:cNvSpPr/>
          <p:nvPr/>
        </p:nvSpPr>
        <p:spPr>
          <a:xfrm>
            <a:off x="846664" y="763812"/>
            <a:ext cx="10726161" cy="6679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defTabSz="859536">
              <a:lnSpc>
                <a:spcPct val="90000"/>
              </a:lnSpc>
              <a:defRPr sz="3759" spc="188">
                <a:solidFill>
                  <a:srgbClr val="585C5E"/>
                </a:solidFill>
                <a:latin typeface="Acherus Grotesque"/>
                <a:ea typeface="Acherus Grotesque"/>
                <a:cs typeface="Acherus Grotesque"/>
                <a:sym typeface="Acherus Grotesque"/>
              </a:defRPr>
            </a:lvl1pPr>
          </a:lstStyle>
          <a:p>
            <a:pPr marL="0" marR="0" lvl="0" indent="0" algn="l" defTabSz="859536"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600" normalizeH="0" baseline="0" noProof="0">
                <a:ln>
                  <a:noFill/>
                </a:ln>
                <a:solidFill>
                  <a:prstClr val="white">
                    <a:lumMod val="50000"/>
                  </a:prstClr>
                </a:solidFill>
                <a:effectLst/>
                <a:uLnTx/>
                <a:uFillTx/>
                <a:latin typeface="Acherus Grotesque Medium" panose="02000505000000020004" pitchFamily="2" charset="77"/>
                <a:sym typeface="Acherus Grotesque"/>
              </a:rPr>
              <a:t>Phase I - IT Risk Assessments</a:t>
            </a:r>
            <a:endParaRPr kumimoji="0" sz="4400" b="0" i="0" u="none" strike="noStrike" kern="1200" cap="none" spc="600" normalizeH="0" baseline="0" noProof="0">
              <a:ln>
                <a:noFill/>
              </a:ln>
              <a:solidFill>
                <a:prstClr val="white">
                  <a:lumMod val="50000"/>
                </a:prstClr>
              </a:solidFill>
              <a:effectLst/>
              <a:uLnTx/>
              <a:uFillTx/>
              <a:latin typeface="Acherus Grotesque Medium" panose="02000505000000020004" pitchFamily="2" charset="77"/>
              <a:sym typeface="Acherus Grotesque"/>
            </a:endParaRPr>
          </a:p>
        </p:txBody>
      </p:sp>
      <p:pic>
        <p:nvPicPr>
          <p:cNvPr id="3" name="Graphic 2" descr="Laptop">
            <a:extLst>
              <a:ext uri="{FF2B5EF4-FFF2-40B4-BE49-F238E27FC236}">
                <a16:creationId xmlns:a16="http://schemas.microsoft.com/office/drawing/2014/main" id="{8A10404F-ECE6-47A1-A705-FEBD348CC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8337" y="2932513"/>
            <a:ext cx="914401" cy="914401"/>
          </a:xfrm>
          <a:prstGeom prst="rect">
            <a:avLst/>
          </a:prstGeom>
        </p:spPr>
      </p:pic>
      <p:pic>
        <p:nvPicPr>
          <p:cNvPr id="5" name="Graphic 4" descr="Computer">
            <a:extLst>
              <a:ext uri="{FF2B5EF4-FFF2-40B4-BE49-F238E27FC236}">
                <a16:creationId xmlns:a16="http://schemas.microsoft.com/office/drawing/2014/main" id="{6C337618-6590-46EF-9275-9847DD8A1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2733" y="2113094"/>
            <a:ext cx="1024377" cy="1024377"/>
          </a:xfrm>
          <a:prstGeom prst="rect">
            <a:avLst/>
          </a:prstGeom>
        </p:spPr>
      </p:pic>
      <p:pic>
        <p:nvPicPr>
          <p:cNvPr id="10" name="Graphic 9" descr="Server">
            <a:extLst>
              <a:ext uri="{FF2B5EF4-FFF2-40B4-BE49-F238E27FC236}">
                <a16:creationId xmlns:a16="http://schemas.microsoft.com/office/drawing/2014/main" id="{AE7D7953-C41A-4CC4-AB27-FA3C8D06D3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62430" y="3391317"/>
            <a:ext cx="658426" cy="658426"/>
          </a:xfrm>
          <a:prstGeom prst="rect">
            <a:avLst/>
          </a:prstGeom>
        </p:spPr>
      </p:pic>
      <p:pic>
        <p:nvPicPr>
          <p:cNvPr id="12" name="Graphic 11" descr="Web design">
            <a:extLst>
              <a:ext uri="{FF2B5EF4-FFF2-40B4-BE49-F238E27FC236}">
                <a16:creationId xmlns:a16="http://schemas.microsoft.com/office/drawing/2014/main" id="{7B393FA7-46E7-4EC1-A116-DC1F287CE8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62430" y="2610808"/>
            <a:ext cx="914400" cy="914400"/>
          </a:xfrm>
          <a:prstGeom prst="rect">
            <a:avLst/>
          </a:prstGeom>
        </p:spPr>
      </p:pic>
      <p:pic>
        <p:nvPicPr>
          <p:cNvPr id="14" name="Graphic 13" descr="Venn diagram">
            <a:extLst>
              <a:ext uri="{FF2B5EF4-FFF2-40B4-BE49-F238E27FC236}">
                <a16:creationId xmlns:a16="http://schemas.microsoft.com/office/drawing/2014/main" id="{B16243DB-6B86-40C5-B7E4-85C69F9E68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84686" y="2524619"/>
            <a:ext cx="1222628" cy="1222628"/>
          </a:xfrm>
          <a:prstGeom prst="rect">
            <a:avLst/>
          </a:prstGeom>
        </p:spPr>
      </p:pic>
      <p:sp>
        <p:nvSpPr>
          <p:cNvPr id="15" name="TextBox 14">
            <a:extLst>
              <a:ext uri="{FF2B5EF4-FFF2-40B4-BE49-F238E27FC236}">
                <a16:creationId xmlns:a16="http://schemas.microsoft.com/office/drawing/2014/main" id="{EA0D57CD-D0D2-487A-88DE-D795D55A241E}"/>
              </a:ext>
            </a:extLst>
          </p:cNvPr>
          <p:cNvSpPr txBox="1"/>
          <p:nvPr/>
        </p:nvSpPr>
        <p:spPr>
          <a:xfrm>
            <a:off x="5199003" y="3122733"/>
            <a:ext cx="47713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87722"/>
                </a:solidFill>
                <a:effectLst/>
                <a:uLnTx/>
                <a:uFillTx/>
                <a:latin typeface="Gineso Cond Regular" panose="02000506040000020004" pitchFamily="50" charset="0"/>
                <a:ea typeface="+mn-ea"/>
                <a:cs typeface="+mn-cs"/>
                <a:sym typeface="Calibri"/>
              </a:rPr>
              <a:t>High</a:t>
            </a:r>
          </a:p>
        </p:txBody>
      </p:sp>
      <p:sp>
        <p:nvSpPr>
          <p:cNvPr id="40" name="TextBox 39">
            <a:extLst>
              <a:ext uri="{FF2B5EF4-FFF2-40B4-BE49-F238E27FC236}">
                <a16:creationId xmlns:a16="http://schemas.microsoft.com/office/drawing/2014/main" id="{51ACBFF4-9ABF-41F3-9AE7-6424619A80B7}"/>
              </a:ext>
            </a:extLst>
          </p:cNvPr>
          <p:cNvSpPr txBox="1"/>
          <p:nvPr/>
        </p:nvSpPr>
        <p:spPr>
          <a:xfrm>
            <a:off x="5646860" y="2374425"/>
            <a:ext cx="90751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87722"/>
                </a:solidFill>
                <a:effectLst/>
                <a:uLnTx/>
                <a:uFillTx/>
                <a:latin typeface="Gineso Cond Regular" panose="02000506040000020004" pitchFamily="50" charset="0"/>
                <a:ea typeface="+mn-ea"/>
                <a:cs typeface="+mn-cs"/>
              </a:rPr>
              <a:t>Moderate</a:t>
            </a:r>
            <a:endParaRPr kumimoji="0" lang="en-US" sz="1800" b="0" i="0" u="none" strike="noStrike" kern="1200" cap="none" spc="0" normalizeH="0" baseline="0" noProof="0">
              <a:ln>
                <a:noFill/>
              </a:ln>
              <a:solidFill>
                <a:srgbClr val="E87722"/>
              </a:solidFill>
              <a:effectLst/>
              <a:uLnTx/>
              <a:uFillTx/>
              <a:latin typeface="Gineso Cond Regular" panose="02000506040000020004" pitchFamily="50" charset="0"/>
              <a:ea typeface="+mn-ea"/>
              <a:cs typeface="+mn-cs"/>
              <a:sym typeface="Calibri"/>
            </a:endParaRPr>
          </a:p>
        </p:txBody>
      </p:sp>
      <p:sp>
        <p:nvSpPr>
          <p:cNvPr id="41" name="TextBox 40">
            <a:extLst>
              <a:ext uri="{FF2B5EF4-FFF2-40B4-BE49-F238E27FC236}">
                <a16:creationId xmlns:a16="http://schemas.microsoft.com/office/drawing/2014/main" id="{69BB5DE1-E0A7-4624-AB55-A388C29FEC24}"/>
              </a:ext>
            </a:extLst>
          </p:cNvPr>
          <p:cNvSpPr txBox="1"/>
          <p:nvPr/>
        </p:nvSpPr>
        <p:spPr>
          <a:xfrm>
            <a:off x="6554371" y="3122733"/>
            <a:ext cx="47713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87722"/>
                </a:solidFill>
                <a:effectLst/>
                <a:uLnTx/>
                <a:uFillTx/>
                <a:latin typeface="Gineso Cond Regular" panose="02000506040000020004" pitchFamily="50" charset="0"/>
                <a:ea typeface="+mn-ea"/>
                <a:cs typeface="+mn-cs"/>
              </a:rPr>
              <a:t>Low</a:t>
            </a:r>
            <a:endParaRPr kumimoji="0" lang="en-US" sz="1800" b="0" i="0" u="none" strike="noStrike" kern="1200" cap="none" spc="0" normalizeH="0" baseline="0" noProof="0">
              <a:ln>
                <a:noFill/>
              </a:ln>
              <a:solidFill>
                <a:srgbClr val="E87722"/>
              </a:solidFill>
              <a:effectLst/>
              <a:uLnTx/>
              <a:uFillTx/>
              <a:latin typeface="Gineso Cond Regular" panose="02000506040000020004" pitchFamily="50" charset="0"/>
              <a:ea typeface="+mn-ea"/>
              <a:cs typeface="+mn-cs"/>
              <a:sym typeface="Calibri"/>
            </a:endParaRPr>
          </a:p>
        </p:txBody>
      </p:sp>
      <p:sp>
        <p:nvSpPr>
          <p:cNvPr id="42" name="TextBox 41">
            <a:extLst>
              <a:ext uri="{FF2B5EF4-FFF2-40B4-BE49-F238E27FC236}">
                <a16:creationId xmlns:a16="http://schemas.microsoft.com/office/drawing/2014/main" id="{CA14B661-7D81-4081-A159-D945A48FD773}"/>
              </a:ext>
            </a:extLst>
          </p:cNvPr>
          <p:cNvSpPr txBox="1"/>
          <p:nvPr/>
        </p:nvSpPr>
        <p:spPr>
          <a:xfrm>
            <a:off x="5646860" y="3672040"/>
            <a:ext cx="89827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61F41"/>
                </a:solidFill>
                <a:effectLst/>
                <a:uLnTx/>
                <a:uFillTx/>
                <a:latin typeface="Gineso Cond Regular" panose="02000506040000020004" pitchFamily="50" charset="0"/>
                <a:ea typeface="+mn-ea"/>
                <a:cs typeface="+mn-cs"/>
                <a:sym typeface="Calibri"/>
              </a:rPr>
              <a:t>FERPA, </a:t>
            </a:r>
            <a:r>
              <a:rPr kumimoji="0" lang="en-US" sz="1200" b="0" i="0" u="none" strike="noStrike" kern="1200" cap="none" spc="0" normalizeH="0" baseline="0" noProof="0">
                <a:ln>
                  <a:noFill/>
                </a:ln>
                <a:solidFill>
                  <a:srgbClr val="861F41"/>
                </a:solidFill>
                <a:effectLst/>
                <a:uLnTx/>
                <a:uFillTx/>
                <a:latin typeface="Gineso Cond Regular" panose="02000506040000020004" pitchFamily="50" charset="0"/>
                <a:ea typeface="+mn-ea"/>
                <a:cs typeface="+mn-cs"/>
              </a:rPr>
              <a:t>PII, Financial, </a:t>
            </a:r>
            <a:r>
              <a:rPr kumimoji="0" lang="en-US" sz="1200" b="0" i="0" u="none" strike="noStrike" kern="1200" cap="none" spc="0" normalizeH="0" baseline="0" noProof="0" err="1">
                <a:ln>
                  <a:noFill/>
                </a:ln>
                <a:solidFill>
                  <a:srgbClr val="861F41"/>
                </a:solidFill>
                <a:effectLst/>
                <a:uLnTx/>
                <a:uFillTx/>
                <a:latin typeface="Gineso Cond Regular" panose="02000506040000020004" pitchFamily="50" charset="0"/>
                <a:ea typeface="+mn-ea"/>
                <a:cs typeface="+mn-cs"/>
              </a:rPr>
              <a:t>etc</a:t>
            </a:r>
            <a:r>
              <a:rPr kumimoji="0" lang="en-US" sz="1200" b="0" i="0" u="none" strike="noStrike" kern="1200" cap="none" spc="0" normalizeH="0" baseline="0" noProof="0">
                <a:ln>
                  <a:noFill/>
                </a:ln>
                <a:solidFill>
                  <a:srgbClr val="861F41"/>
                </a:solidFill>
                <a:effectLst/>
                <a:uLnTx/>
                <a:uFillTx/>
                <a:latin typeface="Gineso Cond Regular" panose="02000506040000020004" pitchFamily="50" charset="0"/>
                <a:ea typeface="+mn-ea"/>
                <a:cs typeface="+mn-cs"/>
              </a:rPr>
              <a:t> </a:t>
            </a:r>
            <a:endParaRPr kumimoji="0" lang="en-US" sz="1200" b="0" i="0" u="none" strike="noStrike" kern="1200" cap="none" spc="0" normalizeH="0" baseline="0" noProof="0">
              <a:ln>
                <a:noFill/>
              </a:ln>
              <a:solidFill>
                <a:srgbClr val="861F41"/>
              </a:solidFill>
              <a:effectLst/>
              <a:uLnTx/>
              <a:uFillTx/>
              <a:latin typeface="Gineso Cond Regular" panose="02000506040000020004" pitchFamily="50" charset="0"/>
              <a:ea typeface="+mn-ea"/>
              <a:cs typeface="+mn-cs"/>
              <a:sym typeface="Calibri"/>
            </a:endParaRPr>
          </a:p>
        </p:txBody>
      </p:sp>
      <p:cxnSp>
        <p:nvCxnSpPr>
          <p:cNvPr id="19" name="Connector: Elbow 18">
            <a:extLst>
              <a:ext uri="{FF2B5EF4-FFF2-40B4-BE49-F238E27FC236}">
                <a16:creationId xmlns:a16="http://schemas.microsoft.com/office/drawing/2014/main" id="{1EFB5EC9-CC85-4438-B658-5467A5B0070B}"/>
              </a:ext>
            </a:extLst>
          </p:cNvPr>
          <p:cNvCxnSpPr>
            <a:cxnSpLocks/>
            <a:endCxn id="42" idx="1"/>
          </p:cNvCxnSpPr>
          <p:nvPr/>
        </p:nvCxnSpPr>
        <p:spPr>
          <a:xfrm rot="16200000" flipH="1">
            <a:off x="5336811" y="3592823"/>
            <a:ext cx="410810" cy="209288"/>
          </a:xfrm>
          <a:prstGeom prst="bentConnector2">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24" name="Graphic 23" descr="Checklist RTL">
            <a:extLst>
              <a:ext uri="{FF2B5EF4-FFF2-40B4-BE49-F238E27FC236}">
                <a16:creationId xmlns:a16="http://schemas.microsoft.com/office/drawing/2014/main" id="{11AA15D1-1D3B-4702-85BC-0141DA20B0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71702" y="2509527"/>
            <a:ext cx="1116962" cy="1116962"/>
          </a:xfrm>
          <a:prstGeom prst="rect">
            <a:avLst/>
          </a:prstGeom>
        </p:spPr>
      </p:pic>
      <p:sp>
        <p:nvSpPr>
          <p:cNvPr id="25" name="Rectangle 24">
            <a:extLst>
              <a:ext uri="{FF2B5EF4-FFF2-40B4-BE49-F238E27FC236}">
                <a16:creationId xmlns:a16="http://schemas.microsoft.com/office/drawing/2014/main" id="{2302DF1A-E98D-4BC1-82F7-3E9CFA09552E}"/>
              </a:ext>
            </a:extLst>
          </p:cNvPr>
          <p:cNvSpPr/>
          <p:nvPr/>
        </p:nvSpPr>
        <p:spPr>
          <a:xfrm>
            <a:off x="3209326" y="6203268"/>
            <a:ext cx="189070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cherus Grotesque Light" panose="02000505000000020004" pitchFamily="2" charset="77"/>
                <a:ea typeface="+mn-ea"/>
                <a:cs typeface="+mn-cs"/>
              </a:rPr>
              <a:t>Due </a:t>
            </a:r>
            <a:r>
              <a:rPr kumimoji="0" lang="en-US" sz="1800" b="1" i="0" u="none" strike="noStrike" kern="1200" cap="none" spc="0" normalizeH="0" baseline="0" noProof="0">
                <a:ln>
                  <a:noFill/>
                </a:ln>
                <a:solidFill>
                  <a:prstClr val="black"/>
                </a:solidFill>
                <a:effectLst/>
                <a:uLnTx/>
                <a:uFillTx/>
                <a:latin typeface="Acherus Grotesque Light" panose="02000505000000020004" pitchFamily="2" charset="77"/>
                <a:ea typeface="+mn-ea"/>
                <a:cs typeface="+mn-cs"/>
              </a:rPr>
              <a:t>6/30/2023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cherus Grotesque Light" panose="02000505000000020004" pitchFamily="2" charset="77"/>
                <a:ea typeface="+mn-ea"/>
                <a:cs typeface="+mn-cs"/>
              </a:rPr>
              <a:t>3/1/2025</a:t>
            </a:r>
          </a:p>
        </p:txBody>
      </p:sp>
      <p:sp>
        <p:nvSpPr>
          <p:cNvPr id="26" name="Rectangle 25">
            <a:extLst>
              <a:ext uri="{FF2B5EF4-FFF2-40B4-BE49-F238E27FC236}">
                <a16:creationId xmlns:a16="http://schemas.microsoft.com/office/drawing/2014/main" id="{4527CED7-CEEE-451C-A040-A68411A329E6}"/>
              </a:ext>
            </a:extLst>
          </p:cNvPr>
          <p:cNvSpPr/>
          <p:nvPr/>
        </p:nvSpPr>
        <p:spPr>
          <a:xfrm>
            <a:off x="9004874" y="6104411"/>
            <a:ext cx="19253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cherus Grotesque Light" panose="02000505000000020004" pitchFamily="2" charset="77"/>
                <a:ea typeface="+mn-ea"/>
                <a:cs typeface="+mn-cs"/>
              </a:rPr>
              <a:t>Due </a:t>
            </a:r>
            <a:r>
              <a:rPr kumimoji="0" lang="en-US" sz="1800" b="1" i="0" u="none" strike="noStrike" kern="1200" cap="none" spc="0" normalizeH="0" baseline="0" noProof="0">
                <a:ln>
                  <a:noFill/>
                </a:ln>
                <a:solidFill>
                  <a:prstClr val="black"/>
                </a:solidFill>
                <a:effectLst/>
                <a:uLnTx/>
                <a:uFillTx/>
                <a:latin typeface="Acherus Grotesque Light" panose="02000505000000020004" pitchFamily="2" charset="77"/>
                <a:ea typeface="+mn-ea"/>
                <a:cs typeface="+mn-cs"/>
              </a:rPr>
              <a:t>10/31/2023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cherus Grotesque Light" panose="02000505000000020004" pitchFamily="2" charset="77"/>
                <a:ea typeface="+mn-ea"/>
                <a:cs typeface="+mn-cs"/>
              </a:rPr>
              <a:t>6/1/2025</a:t>
            </a:r>
          </a:p>
        </p:txBody>
      </p:sp>
      <p:cxnSp>
        <p:nvCxnSpPr>
          <p:cNvPr id="43" name="Straight Arrow Connector 42">
            <a:extLst>
              <a:ext uri="{FF2B5EF4-FFF2-40B4-BE49-F238E27FC236}">
                <a16:creationId xmlns:a16="http://schemas.microsoft.com/office/drawing/2014/main" id="{0537FCA0-36B1-45D0-A161-E8F4049B48E8}"/>
              </a:ext>
            </a:extLst>
          </p:cNvPr>
          <p:cNvCxnSpPr>
            <a:cxnSpLocks/>
            <a:stCxn id="25" idx="1"/>
          </p:cNvCxnSpPr>
          <p:nvPr/>
        </p:nvCxnSpPr>
        <p:spPr>
          <a:xfrm flipH="1" flipV="1">
            <a:off x="846664" y="6387934"/>
            <a:ext cx="2362662" cy="39643"/>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6" name="Straight Arrow Connector 45">
            <a:extLst>
              <a:ext uri="{FF2B5EF4-FFF2-40B4-BE49-F238E27FC236}">
                <a16:creationId xmlns:a16="http://schemas.microsoft.com/office/drawing/2014/main" id="{2D143EF1-FA1E-4FE3-B362-77EDEEDBA253}"/>
              </a:ext>
            </a:extLst>
          </p:cNvPr>
          <p:cNvCxnSpPr>
            <a:cxnSpLocks/>
            <a:stCxn id="25" idx="3"/>
          </p:cNvCxnSpPr>
          <p:nvPr/>
        </p:nvCxnSpPr>
        <p:spPr>
          <a:xfrm flipV="1">
            <a:off x="5100035" y="6387934"/>
            <a:ext cx="2646789" cy="39643"/>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12D33-8FAD-4F60-9C56-409A55C7286E}"/>
              </a:ext>
            </a:extLst>
          </p:cNvPr>
          <p:cNvPicPr>
            <a:picLocks noChangeAspect="1"/>
          </p:cNvPicPr>
          <p:nvPr/>
        </p:nvPicPr>
        <p:blipFill>
          <a:blip r:embed="rId2"/>
          <a:stretch>
            <a:fillRect/>
          </a:stretch>
        </p:blipFill>
        <p:spPr>
          <a:xfrm>
            <a:off x="324495" y="187036"/>
            <a:ext cx="11191121" cy="6483928"/>
          </a:xfrm>
          <a:prstGeom prst="rect">
            <a:avLst/>
          </a:prstGeom>
        </p:spPr>
      </p:pic>
    </p:spTree>
    <p:extLst>
      <p:ext uri="{BB962C8B-B14F-4D97-AF65-F5344CB8AC3E}">
        <p14:creationId xmlns:p14="http://schemas.microsoft.com/office/powerpoint/2010/main" val="2390538756"/>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25 VITA PowerPoint template theme fil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VITA PPT template" id="{489BE7C0-446C-7A42-9FDE-7F3768D4DFF9}" vid="{17E1130C-63FD-1F46-A0BD-01433365973E}"/>
    </a:ext>
  </a:extLst>
</a:theme>
</file>

<file path=ppt/theme/theme8.xml><?xml version="1.0" encoding="utf-8"?>
<a:theme xmlns:a="http://schemas.openxmlformats.org/drawingml/2006/main" name="3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VITA PPT template" id="{489BE7C0-446C-7A42-9FDE-7F3768D4DFF9}" vid="{17E1130C-63FD-1F46-A0BD-0143336597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0a42ee223e20f5a31b95fd5a8fa83235">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d1b8f93387e7194efac40dacdf53627e"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Props1.xml><?xml version="1.0" encoding="utf-8"?>
<ds:datastoreItem xmlns:ds="http://schemas.openxmlformats.org/officeDocument/2006/customXml" ds:itemID="{F78E282F-4777-4A2E-9407-A14F55647C0F}">
  <ds:schemaRefs>
    <ds:schemaRef ds:uri="http://schemas.microsoft.com/sharepoint/v3/contenttype/forms"/>
  </ds:schemaRefs>
</ds:datastoreItem>
</file>

<file path=customXml/itemProps2.xml><?xml version="1.0" encoding="utf-8"?>
<ds:datastoreItem xmlns:ds="http://schemas.openxmlformats.org/officeDocument/2006/customXml" ds:itemID="{1D77361C-AB49-4DE5-8B59-A4F0A55A959B}">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3180A3-8B3F-4013-938D-527AB89A3C9E}">
  <ds:schemaRefs>
    <ds:schemaRef ds:uri="55189681-0511-4fd4-92c1-48b020ced7c2"/>
    <ds:schemaRef ds:uri="6853fc23-683a-4e3a-9aad-db351676e3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28</Notes>
  <HiddenSlides>0</HiddenSlides>
  <ScaleCrop>false</ScaleCrop>
  <HeadingPairs>
    <vt:vector size="4" baseType="variant">
      <vt:variant>
        <vt:lpstr>Theme</vt:lpstr>
      </vt:variant>
      <vt:variant>
        <vt:i4>11</vt:i4>
      </vt:variant>
      <vt:variant>
        <vt:lpstr>Slide Titles</vt:lpstr>
      </vt:variant>
      <vt:variant>
        <vt:i4>59</vt:i4>
      </vt:variant>
    </vt:vector>
  </HeadingPairs>
  <TitlesOfParts>
    <vt:vector size="70" baseType="lpstr">
      <vt:lpstr>6_Tenable Ignite Theme</vt:lpstr>
      <vt:lpstr>CrowdStrike 2020 - Dark</vt:lpstr>
      <vt:lpstr>Office Theme</vt:lpstr>
      <vt:lpstr>Office Theme</vt:lpstr>
      <vt:lpstr>1_Office Theme</vt:lpstr>
      <vt:lpstr>2_Office Theme</vt:lpstr>
      <vt:lpstr>2025 VITA PowerPoint template theme file</vt:lpstr>
      <vt:lpstr>3_Office Theme</vt:lpstr>
      <vt:lpstr>4_Office Theme</vt:lpstr>
      <vt:lpstr>6_Office Theme</vt:lpstr>
      <vt:lpstr>5_Office Theme</vt:lpstr>
      <vt:lpstr>PowerPoint Presentation</vt:lpstr>
      <vt:lpstr>PowerPoint Presentation</vt:lpstr>
      <vt:lpstr>Implementing CIS IG2: Tales from the Crypt</vt:lpstr>
      <vt:lpstr>PowerPoint Presentation</vt:lpstr>
      <vt:lpstr>PowerPoint Presentation</vt:lpstr>
      <vt:lpstr>PowerPoint Presentation</vt:lpstr>
      <vt:lpstr>PowerPoint Presentation</vt:lpstr>
      <vt:lpstr>PowerPoint Presentation</vt:lpstr>
      <vt:lpstr>PowerPoint Presentation</vt:lpstr>
      <vt:lpstr>You have the answers already</vt:lpstr>
      <vt:lpstr>What Should Be in an Inventory Record?</vt:lpstr>
      <vt:lpstr>PowerPoint Presentation</vt:lpstr>
      <vt:lpstr>Secure Configuration Roadmap Example</vt:lpstr>
      <vt:lpstr>Since 2023</vt:lpstr>
      <vt:lpstr>Gap Analysis – Assessment Scores</vt:lpstr>
      <vt:lpstr>PowerPoint Presentation</vt:lpstr>
      <vt:lpstr>PowerPoint Presentation</vt:lpstr>
      <vt:lpstr>2023 Gap Analysis – the Good, the Bad, the Ugly</vt:lpstr>
      <vt:lpstr>Minimum Security Standard (MinSec)</vt:lpstr>
      <vt:lpstr> Summary</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Phishing Reporting and Phishing Simulation Update</vt:lpstr>
      <vt:lpstr>KnowBe4 PAB and Phishing Simulation Discontinuation</vt:lpstr>
      <vt:lpstr>Microsoft 365: Built in Report Phishing Button and Phishing Simulation</vt:lpstr>
      <vt:lpstr>Changes and Limitations </vt:lpstr>
      <vt:lpstr>TLS 1.0/1.1 Remediation </vt:lpstr>
      <vt:lpstr>Overview: Transmission layer security (TLS) compliance </vt:lpstr>
      <vt:lpstr>Activities to block TLS1.0/1.1</vt:lpstr>
      <vt:lpstr>TLS support by operating system</vt:lpstr>
      <vt:lpstr>Process to change RDP Port to accept TLS1.2/1.3 only</vt:lpstr>
      <vt:lpstr>  How agencies can help get ahead of the end-of-life deprecation   </vt:lpstr>
      <vt:lpstr>Next steps</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Upcoming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revision>1</cp:revision>
  <cp:lastPrinted>2025-05-14T19:27:57Z</cp:lastPrinted>
  <dcterms:created xsi:type="dcterms:W3CDTF">2022-05-31T17:21:45Z</dcterms:created>
  <dcterms:modified xsi:type="dcterms:W3CDTF">2025-05-14T19:32:30Z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