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0" r:id="rId9"/>
    <p:sldMasterId id="2147483828" r:id="rId10"/>
  </p:sldMasterIdLst>
  <p:notesMasterIdLst>
    <p:notesMasterId r:id="rId71"/>
  </p:notesMasterIdLst>
  <p:sldIdLst>
    <p:sldId id="419" r:id="rId11"/>
    <p:sldId id="422" r:id="rId12"/>
    <p:sldId id="256" r:id="rId13"/>
    <p:sldId id="2147472973" r:id="rId14"/>
    <p:sldId id="2147472928" r:id="rId15"/>
    <p:sldId id="260" r:id="rId16"/>
    <p:sldId id="2147476655" r:id="rId17"/>
    <p:sldId id="2147476656" r:id="rId18"/>
    <p:sldId id="2147476657" r:id="rId19"/>
    <p:sldId id="2147473055" r:id="rId20"/>
    <p:sldId id="2147476658" r:id="rId21"/>
    <p:sldId id="2147472914" r:id="rId22"/>
    <p:sldId id="2147476447" r:id="rId23"/>
    <p:sldId id="2147476754" r:id="rId24"/>
    <p:sldId id="2147476680" r:id="rId25"/>
    <p:sldId id="2147476683" r:id="rId26"/>
    <p:sldId id="2147476689" r:id="rId27"/>
    <p:sldId id="2147473182" r:id="rId28"/>
    <p:sldId id="2147472913" r:id="rId29"/>
    <p:sldId id="2147468889" r:id="rId30"/>
    <p:sldId id="2147476699" r:id="rId31"/>
    <p:sldId id="2147476524" r:id="rId32"/>
    <p:sldId id="2147476472" r:id="rId33"/>
    <p:sldId id="2147472946" r:id="rId34"/>
    <p:sldId id="2147473160" r:id="rId35"/>
    <p:sldId id="2147473161" r:id="rId36"/>
    <p:sldId id="2147476445" r:id="rId37"/>
    <p:sldId id="2147472960" r:id="rId38"/>
    <p:sldId id="2147473183" r:id="rId39"/>
    <p:sldId id="2147476628" r:id="rId40"/>
    <p:sldId id="2147476755" r:id="rId41"/>
    <p:sldId id="2147473018" r:id="rId42"/>
    <p:sldId id="335" r:id="rId43"/>
    <p:sldId id="2147476643" r:id="rId44"/>
    <p:sldId id="2147472884" r:id="rId45"/>
    <p:sldId id="2147472463" r:id="rId46"/>
    <p:sldId id="2147472902" r:id="rId47"/>
    <p:sldId id="718" r:id="rId48"/>
    <p:sldId id="715" r:id="rId49"/>
    <p:sldId id="712" r:id="rId50"/>
    <p:sldId id="713" r:id="rId51"/>
    <p:sldId id="717" r:id="rId52"/>
    <p:sldId id="716" r:id="rId53"/>
    <p:sldId id="514" r:id="rId54"/>
    <p:sldId id="519" r:id="rId55"/>
    <p:sldId id="261" r:id="rId56"/>
    <p:sldId id="521" r:id="rId57"/>
    <p:sldId id="520" r:id="rId58"/>
    <p:sldId id="283" r:id="rId59"/>
    <p:sldId id="4159" r:id="rId60"/>
    <p:sldId id="4161" r:id="rId61"/>
    <p:sldId id="515" r:id="rId62"/>
    <p:sldId id="257" r:id="rId63"/>
    <p:sldId id="540" r:id="rId64"/>
    <p:sldId id="420" r:id="rId65"/>
    <p:sldId id="513" r:id="rId66"/>
    <p:sldId id="426" r:id="rId67"/>
    <p:sldId id="505" r:id="rId68"/>
    <p:sldId id="518" r:id="rId69"/>
    <p:sldId id="421" r:id="rId7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FFFF"/>
    <a:srgbClr val="242424"/>
    <a:srgbClr val="206700"/>
    <a:srgbClr val="005E6E"/>
    <a:srgbClr val="E0E1DD"/>
    <a:srgbClr val="FCD450"/>
    <a:srgbClr val="920075"/>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3126E-DC27-4B34-BCE7-C493EA3FEA55}" v="53" dt="2026-01-26T18:32:52.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opka, Joshua (VITA)" userId="df996276-23cc-4e1c-93d8-ed5b39eec526" providerId="ADAL" clId="{E1204B96-5D06-415B-AC28-3E3853117815}"/>
    <pc:docChg chg="undo redo custSel addSld delSld modSld">
      <pc:chgData name="Kropka, Joshua (VITA)" userId="df996276-23cc-4e1c-93d8-ed5b39eec526" providerId="ADAL" clId="{E1204B96-5D06-415B-AC28-3E3853117815}" dt="2025-03-05T18:32:51.478" v="1341" actId="2696"/>
      <pc:docMkLst>
        <pc:docMk/>
      </pc:docMkLst>
      <pc:sldChg chg="modSp mod">
        <pc:chgData name="Kropka, Joshua (VITA)" userId="df996276-23cc-4e1c-93d8-ed5b39eec526" providerId="ADAL" clId="{E1204B96-5D06-415B-AC28-3E3853117815}" dt="2025-02-25T14:47:13.622" v="18"/>
        <pc:sldMkLst>
          <pc:docMk/>
          <pc:sldMk cId="4100398212" sldId="422"/>
        </pc:sldMkLst>
      </pc:sldChg>
      <pc:sldChg chg="addSp delSp modSp mod">
        <pc:chgData name="Kropka, Joshua (VITA)" userId="df996276-23cc-4e1c-93d8-ed5b39eec526" providerId="ADAL" clId="{E1204B96-5D06-415B-AC28-3E3853117815}" dt="2025-02-28T19:58:22.487" v="1310" actId="20577"/>
        <pc:sldMkLst>
          <pc:docMk/>
          <pc:sldMk cId="2414208192" sldId="515"/>
        </pc:sldMkLst>
      </pc:sldChg>
      <pc:sldChg chg="addSp modSp new del mod">
        <pc:chgData name="Kropka, Joshua (VITA)" userId="df996276-23cc-4e1c-93d8-ed5b39eec526" providerId="ADAL" clId="{E1204B96-5D06-415B-AC28-3E3853117815}" dt="2025-02-27T20:41:24.654" v="1226" actId="2696"/>
        <pc:sldMkLst>
          <pc:docMk/>
          <pc:sldMk cId="1812531124" sldId="4160"/>
        </pc:sldMkLst>
      </pc:sldChg>
      <pc:sldChg chg="addSp modSp add mod">
        <pc:chgData name="Kropka, Joshua (VITA)" userId="df996276-23cc-4e1c-93d8-ed5b39eec526" providerId="ADAL" clId="{E1204B96-5D06-415B-AC28-3E3853117815}" dt="2025-02-27T20:40:53.567" v="1225" actId="20577"/>
        <pc:sldMkLst>
          <pc:docMk/>
          <pc:sldMk cId="335306693" sldId="4161"/>
        </pc:sldMkLst>
      </pc:sldChg>
      <pc:sldChg chg="modNotes">
        <pc:chgData name="Kropka, Joshua (VITA)" userId="df996276-23cc-4e1c-93d8-ed5b39eec526" providerId="ADAL" clId="{E1204B96-5D06-415B-AC28-3E3853117815}" dt="2025-02-28T19:43:04.341" v="1227"/>
        <pc:sldMkLst>
          <pc:docMk/>
          <pc:sldMk cId="3775492988" sldId="2147476680"/>
        </pc:sldMkLst>
      </pc:sldChg>
      <pc:sldChg chg="addSp delSp modSp new del mod">
        <pc:chgData name="Kropka, Joshua (VITA)" userId="df996276-23cc-4e1c-93d8-ed5b39eec526" providerId="ADAL" clId="{E1204B96-5D06-415B-AC28-3E3853117815}" dt="2025-03-05T18:32:51.478" v="1341" actId="2696"/>
        <pc:sldMkLst>
          <pc:docMk/>
          <pc:sldMk cId="3084464291" sldId="2147476756"/>
        </pc:sldMkLst>
      </pc:sldChg>
      <pc:sldChg chg="new del">
        <pc:chgData name="Kropka, Joshua (VITA)" userId="df996276-23cc-4e1c-93d8-ed5b39eec526" providerId="ADAL" clId="{E1204B96-5D06-415B-AC28-3E3853117815}" dt="2025-03-05T18:28:00.176" v="1312" actId="2696"/>
        <pc:sldMkLst>
          <pc:docMk/>
          <pc:sldMk cId="3486925444" sldId="2147476756"/>
        </pc:sldMkLst>
      </pc:sldChg>
      <pc:sldChg chg="add del">
        <pc:chgData name="Kropka, Joshua (VITA)" userId="df996276-23cc-4e1c-93d8-ed5b39eec526" providerId="ADAL" clId="{E1204B96-5D06-415B-AC28-3E3853117815}" dt="2025-03-05T18:32:43.554" v="1340" actId="2696"/>
        <pc:sldMkLst>
          <pc:docMk/>
          <pc:sldMk cId="3099300930" sldId="2147476757"/>
        </pc:sldMkLst>
      </pc:sldChg>
    </pc:docChg>
  </pc:docChgLst>
  <pc:docChgLst>
    <pc:chgData name="Burgess, Kendra (VITA)" userId="S::kendra.burgess@vita.virginia.gov::b01f9ed5-21e6-480c-bbf0-087a56c9f874" providerId="AD" clId="Web-{9E9E0AF8-29E2-4C52-820F-77D477EF94E8}"/>
    <pc:docChg chg="modSld">
      <pc:chgData name="Burgess, Kendra (VITA)" userId="S::kendra.burgess@vita.virginia.gov::b01f9ed5-21e6-480c-bbf0-087a56c9f874" providerId="AD" clId="Web-{9E9E0AF8-29E2-4C52-820F-77D477EF94E8}" dt="2025-03-05T18:21:07.068" v="1" actId="20577"/>
      <pc:docMkLst>
        <pc:docMk/>
      </pc:docMkLst>
      <pc:sldChg chg="modSp">
        <pc:chgData name="Burgess, Kendra (VITA)" userId="S::kendra.burgess@vita.virginia.gov::b01f9ed5-21e6-480c-bbf0-087a56c9f874" providerId="AD" clId="Web-{9E9E0AF8-29E2-4C52-820F-77D477EF94E8}" dt="2025-03-05T18:21:07.068" v="1" actId="20577"/>
        <pc:sldMkLst>
          <pc:docMk/>
          <pc:sldMk cId="1026044947" sldId="513"/>
        </pc:sldMkLst>
      </pc:sldChg>
    </pc:docChg>
  </pc:docChgLst>
  <pc:docChgLst>
    <pc:chgData name="Opolski, Johanna (VITA)" userId="d193368f-0db6-4ee9-844e-4a3185a057bb" providerId="ADAL" clId="{AAC3126E-DC27-4B34-BCE7-C493EA3FEA55}"/>
    <pc:docChg chg="undo custSel modSld">
      <pc:chgData name="Opolski, Johanna (VITA)" userId="d193368f-0db6-4ee9-844e-4a3185a057bb" providerId="ADAL" clId="{AAC3126E-DC27-4B34-BCE7-C493EA3FEA55}" dt="2026-01-26T19:04:30.753" v="760" actId="962"/>
      <pc:docMkLst>
        <pc:docMk/>
      </pc:docMkLst>
      <pc:sldChg chg="modSp mod modTransition">
        <pc:chgData name="Opolski, Johanna (VITA)" userId="d193368f-0db6-4ee9-844e-4a3185a057bb" providerId="ADAL" clId="{AAC3126E-DC27-4B34-BCE7-C493EA3FEA55}" dt="2026-01-26T17:09:38.048" v="553"/>
        <pc:sldMkLst>
          <pc:docMk/>
          <pc:sldMk cId="2980193580" sldId="256"/>
        </pc:sldMkLst>
        <pc:spChg chg="mod">
          <ac:chgData name="Opolski, Johanna (VITA)" userId="d193368f-0db6-4ee9-844e-4a3185a057bb" providerId="ADAL" clId="{AAC3126E-DC27-4B34-BCE7-C493EA3FEA55}" dt="2026-01-26T16:33:14.874" v="281" actId="33553"/>
          <ac:spMkLst>
            <pc:docMk/>
            <pc:sldMk cId="2980193580" sldId="256"/>
            <ac:spMk id="4" creationId="{24268667-7C9D-3DAE-74C9-AE65880E8D4C}"/>
          </ac:spMkLst>
        </pc:spChg>
        <pc:picChg chg="mod">
          <ac:chgData name="Opolski, Johanna (VITA)" userId="d193368f-0db6-4ee9-844e-4a3185a057bb" providerId="ADAL" clId="{AAC3126E-DC27-4B34-BCE7-C493EA3FEA55}" dt="2026-01-26T15:45:47.434" v="99" actId="962"/>
          <ac:picMkLst>
            <pc:docMk/>
            <pc:sldMk cId="2980193580" sldId="256"/>
            <ac:picMk id="9" creationId="{15B46B7C-C42E-FEB5-1FAC-3360C67CA7FC}"/>
          </ac:picMkLst>
        </pc:picChg>
      </pc:sldChg>
      <pc:sldChg chg="modSp mod">
        <pc:chgData name="Opolski, Johanna (VITA)" userId="d193368f-0db6-4ee9-844e-4a3185a057bb" providerId="ADAL" clId="{AAC3126E-DC27-4B34-BCE7-C493EA3FEA55}" dt="2026-01-26T17:30:36.107" v="653" actId="13244"/>
        <pc:sldMkLst>
          <pc:docMk/>
          <pc:sldMk cId="3846033242" sldId="257"/>
        </pc:sldMkLst>
        <pc:spChg chg="mod ord">
          <ac:chgData name="Opolski, Johanna (VITA)" userId="d193368f-0db6-4ee9-844e-4a3185a057bb" providerId="ADAL" clId="{AAC3126E-DC27-4B34-BCE7-C493EA3FEA55}" dt="2026-01-26T17:30:28.217" v="652" actId="13244"/>
          <ac:spMkLst>
            <pc:docMk/>
            <pc:sldMk cId="3846033242" sldId="257"/>
            <ac:spMk id="2" creationId="{C9C4BF3F-551D-6284-C54F-5F2C2B780326}"/>
          </ac:spMkLst>
        </pc:spChg>
        <pc:spChg chg="mod">
          <ac:chgData name="Opolski, Johanna (VITA)" userId="d193368f-0db6-4ee9-844e-4a3185a057bb" providerId="ADAL" clId="{AAC3126E-DC27-4B34-BCE7-C493EA3FEA55}" dt="2026-01-26T15:44:00.739" v="90" actId="962"/>
          <ac:spMkLst>
            <pc:docMk/>
            <pc:sldMk cId="3846033242" sldId="257"/>
            <ac:spMk id="27" creationId="{B4E6071B-5BB7-DD6E-B9D3-4A9332EA6980}"/>
          </ac:spMkLst>
        </pc:spChg>
        <pc:spChg chg="mod">
          <ac:chgData name="Opolski, Johanna (VITA)" userId="d193368f-0db6-4ee9-844e-4a3185a057bb" providerId="ADAL" clId="{AAC3126E-DC27-4B34-BCE7-C493EA3FEA55}" dt="2026-01-26T17:30:24.778" v="651" actId="962"/>
          <ac:spMkLst>
            <pc:docMk/>
            <pc:sldMk cId="3846033242" sldId="257"/>
            <ac:spMk id="29" creationId="{0F545453-724D-EC62-FECF-BB726EC34D18}"/>
          </ac:spMkLst>
        </pc:spChg>
        <pc:grpChg chg="mod">
          <ac:chgData name="Opolski, Johanna (VITA)" userId="d193368f-0db6-4ee9-844e-4a3185a057bb" providerId="ADAL" clId="{AAC3126E-DC27-4B34-BCE7-C493EA3FEA55}" dt="2026-01-26T16:30:01.930" v="256" actId="962"/>
          <ac:grpSpMkLst>
            <pc:docMk/>
            <pc:sldMk cId="3846033242" sldId="257"/>
            <ac:grpSpMk id="15" creationId="{AC5C4522-EABB-8718-40A1-3DBC4211CA06}"/>
          </ac:grpSpMkLst>
        </pc:grpChg>
        <pc:graphicFrameChg chg="ord">
          <ac:chgData name="Opolski, Johanna (VITA)" userId="d193368f-0db6-4ee9-844e-4a3185a057bb" providerId="ADAL" clId="{AAC3126E-DC27-4B34-BCE7-C493EA3FEA55}" dt="2026-01-26T17:30:36.107" v="653" actId="13244"/>
          <ac:graphicFrameMkLst>
            <pc:docMk/>
            <pc:sldMk cId="3846033242" sldId="257"/>
            <ac:graphicFrameMk id="17" creationId="{81BA4BBD-70BA-3277-9736-93A47F629D65}"/>
          </ac:graphicFrameMkLst>
        </pc:graphicFrameChg>
        <pc:picChg chg="mod">
          <ac:chgData name="Opolski, Johanna (VITA)" userId="d193368f-0db6-4ee9-844e-4a3185a057bb" providerId="ADAL" clId="{AAC3126E-DC27-4B34-BCE7-C493EA3FEA55}" dt="2026-01-26T16:29:37.938" v="254" actId="962"/>
          <ac:picMkLst>
            <pc:docMk/>
            <pc:sldMk cId="3846033242" sldId="257"/>
            <ac:picMk id="28" creationId="{37D4BAFB-60BE-096A-BFBB-8F244CE8616A}"/>
          </ac:picMkLst>
        </pc:picChg>
        <pc:cxnChg chg="mod">
          <ac:chgData name="Opolski, Johanna (VITA)" userId="d193368f-0db6-4ee9-844e-4a3185a057bb" providerId="ADAL" clId="{AAC3126E-DC27-4B34-BCE7-C493EA3FEA55}" dt="2026-01-26T15:44:00.739" v="89" actId="962"/>
          <ac:cxnSpMkLst>
            <pc:docMk/>
            <pc:sldMk cId="3846033242" sldId="257"/>
            <ac:cxnSpMk id="26" creationId="{50784CBF-F71B-11BB-07A7-A24D095704B7}"/>
          </ac:cxnSpMkLst>
        </pc:cxnChg>
      </pc:sldChg>
      <pc:sldChg chg="modSp mod modTransition">
        <pc:chgData name="Opolski, Johanna (VITA)" userId="d193368f-0db6-4ee9-844e-4a3185a057bb" providerId="ADAL" clId="{AAC3126E-DC27-4B34-BCE7-C493EA3FEA55}" dt="2026-01-26T17:09:35.439" v="552"/>
        <pc:sldMkLst>
          <pc:docMk/>
          <pc:sldMk cId="1063298406" sldId="260"/>
        </pc:sldMkLst>
        <pc:picChg chg="mod">
          <ac:chgData name="Opolski, Johanna (VITA)" userId="d193368f-0db6-4ee9-844e-4a3185a057bb" providerId="ADAL" clId="{AAC3126E-DC27-4B34-BCE7-C493EA3FEA55}" dt="2026-01-26T15:47:47.554" v="105" actId="962"/>
          <ac:picMkLst>
            <pc:docMk/>
            <pc:sldMk cId="1063298406" sldId="260"/>
            <ac:picMk id="9" creationId="{80AC632E-CDE3-A9CF-33A9-2BA4CB5FBEA1}"/>
          </ac:picMkLst>
        </pc:picChg>
      </pc:sldChg>
      <pc:sldChg chg="delSp modSp mod">
        <pc:chgData name="Opolski, Johanna (VITA)" userId="d193368f-0db6-4ee9-844e-4a3185a057bb" providerId="ADAL" clId="{AAC3126E-DC27-4B34-BCE7-C493EA3FEA55}" dt="2026-01-26T17:33:11.992" v="675" actId="33553"/>
        <pc:sldMkLst>
          <pc:docMk/>
          <pc:sldMk cId="435067548" sldId="261"/>
        </pc:sldMkLst>
        <pc:spChg chg="mod">
          <ac:chgData name="Opolski, Johanna (VITA)" userId="d193368f-0db6-4ee9-844e-4a3185a057bb" providerId="ADAL" clId="{AAC3126E-DC27-4B34-BCE7-C493EA3FEA55}" dt="2026-01-26T15:44:00.675" v="85" actId="962"/>
          <ac:spMkLst>
            <pc:docMk/>
            <pc:sldMk cId="435067548" sldId="261"/>
            <ac:spMk id="5" creationId="{6EBDE136-8E0E-8744-13A8-571CAF35A9D9}"/>
          </ac:spMkLst>
        </pc:spChg>
        <pc:spChg chg="mod">
          <ac:chgData name="Opolski, Johanna (VITA)" userId="d193368f-0db6-4ee9-844e-4a3185a057bb" providerId="ADAL" clId="{AAC3126E-DC27-4B34-BCE7-C493EA3FEA55}" dt="2026-01-26T17:29:22.125" v="644" actId="962"/>
          <ac:spMkLst>
            <pc:docMk/>
            <pc:sldMk cId="435067548" sldId="261"/>
            <ac:spMk id="7" creationId="{7824923B-F8D6-ECB7-805C-78D2C2D19C08}"/>
          </ac:spMkLst>
        </pc:spChg>
        <pc:spChg chg="mod ord">
          <ac:chgData name="Opolski, Johanna (VITA)" userId="d193368f-0db6-4ee9-844e-4a3185a057bb" providerId="ADAL" clId="{AAC3126E-DC27-4B34-BCE7-C493EA3FEA55}" dt="2026-01-26T17:33:11.992" v="675" actId="33553"/>
          <ac:spMkLst>
            <pc:docMk/>
            <pc:sldMk cId="435067548" sldId="261"/>
            <ac:spMk id="9" creationId="{A422F8F9-1805-134A-FAFE-D384F38CD526}"/>
          </ac:spMkLst>
        </pc:spChg>
        <pc:spChg chg="del mod ord">
          <ac:chgData name="Opolski, Johanna (VITA)" userId="d193368f-0db6-4ee9-844e-4a3185a057bb" providerId="ADAL" clId="{AAC3126E-DC27-4B34-BCE7-C493EA3FEA55}" dt="2026-01-26T17:29:18.657" v="643" actId="21"/>
          <ac:spMkLst>
            <pc:docMk/>
            <pc:sldMk cId="435067548" sldId="261"/>
            <ac:spMk id="10" creationId="{9ECBED20-F11A-3900-5D92-59647BA80D4D}"/>
          </ac:spMkLst>
        </pc:spChg>
        <pc:spChg chg="del">
          <ac:chgData name="Opolski, Johanna (VITA)" userId="d193368f-0db6-4ee9-844e-4a3185a057bb" providerId="ADAL" clId="{AAC3126E-DC27-4B34-BCE7-C493EA3FEA55}" dt="2026-01-26T17:29:29.373" v="645" actId="21"/>
          <ac:spMkLst>
            <pc:docMk/>
            <pc:sldMk cId="435067548" sldId="261"/>
            <ac:spMk id="28" creationId="{B25D75D3-C63C-5480-9C3B-CB1A4ADBFB5A}"/>
          </ac:spMkLst>
        </pc:spChg>
        <pc:picChg chg="mod">
          <ac:chgData name="Opolski, Johanna (VITA)" userId="d193368f-0db6-4ee9-844e-4a3185a057bb" providerId="ADAL" clId="{AAC3126E-DC27-4B34-BCE7-C493EA3FEA55}" dt="2026-01-26T16:28:10.498" v="249" actId="962"/>
          <ac:picMkLst>
            <pc:docMk/>
            <pc:sldMk cId="435067548" sldId="261"/>
            <ac:picMk id="6" creationId="{97EF4BD9-7F0F-B782-CC67-7C47971EC87B}"/>
          </ac:picMkLst>
        </pc:picChg>
        <pc:cxnChg chg="mod">
          <ac:chgData name="Opolski, Johanna (VITA)" userId="d193368f-0db6-4ee9-844e-4a3185a057bb" providerId="ADAL" clId="{AAC3126E-DC27-4B34-BCE7-C493EA3FEA55}" dt="2026-01-26T15:44:00.659" v="84" actId="962"/>
          <ac:cxnSpMkLst>
            <pc:docMk/>
            <pc:sldMk cId="435067548" sldId="261"/>
            <ac:cxnSpMk id="4" creationId="{A7408656-F159-CC55-B300-CDFFF0A38A20}"/>
          </ac:cxnSpMkLst>
        </pc:cxnChg>
      </pc:sldChg>
      <pc:sldChg chg="modSp mod modTransition">
        <pc:chgData name="Opolski, Johanna (VITA)" userId="d193368f-0db6-4ee9-844e-4a3185a057bb" providerId="ADAL" clId="{AAC3126E-DC27-4B34-BCE7-C493EA3FEA55}" dt="2026-01-26T17:26:03.524" v="620" actId="13244"/>
        <pc:sldMkLst>
          <pc:docMk/>
          <pc:sldMk cId="3694030065" sldId="335"/>
        </pc:sldMkLst>
        <pc:spChg chg="ord">
          <ac:chgData name="Opolski, Johanna (VITA)" userId="d193368f-0db6-4ee9-844e-4a3185a057bb" providerId="ADAL" clId="{AAC3126E-DC27-4B34-BCE7-C493EA3FEA55}" dt="2026-01-26T17:26:00.451" v="619" actId="13244"/>
          <ac:spMkLst>
            <pc:docMk/>
            <pc:sldMk cId="3694030065" sldId="335"/>
            <ac:spMk id="5" creationId="{27D761B6-CD69-0906-F0BE-B30653B32DC8}"/>
          </ac:spMkLst>
        </pc:spChg>
        <pc:spChg chg="ord">
          <ac:chgData name="Opolski, Johanna (VITA)" userId="d193368f-0db6-4ee9-844e-4a3185a057bb" providerId="ADAL" clId="{AAC3126E-DC27-4B34-BCE7-C493EA3FEA55}" dt="2026-01-26T17:26:03.524" v="620" actId="13244"/>
          <ac:spMkLst>
            <pc:docMk/>
            <pc:sldMk cId="3694030065" sldId="335"/>
            <ac:spMk id="6" creationId="{3F157822-1051-B642-03CD-5761974B509C}"/>
          </ac:spMkLst>
        </pc:spChg>
        <pc:spChg chg="mod">
          <ac:chgData name="Opolski, Johanna (VITA)" userId="d193368f-0db6-4ee9-844e-4a3185a057bb" providerId="ADAL" clId="{AAC3126E-DC27-4B34-BCE7-C493EA3FEA55}" dt="2026-01-26T15:25:52.631" v="62" actId="207"/>
          <ac:spMkLst>
            <pc:docMk/>
            <pc:sldMk cId="3694030065" sldId="335"/>
            <ac:spMk id="9" creationId="{C0F1E65A-DD6A-7035-C0AD-1A77C2D569DD}"/>
          </ac:spMkLst>
        </pc:spChg>
        <pc:spChg chg="ord">
          <ac:chgData name="Opolski, Johanna (VITA)" userId="d193368f-0db6-4ee9-844e-4a3185a057bb" providerId="ADAL" clId="{AAC3126E-DC27-4B34-BCE7-C493EA3FEA55}" dt="2026-01-26T17:25:57.892" v="618" actId="13244"/>
          <ac:spMkLst>
            <pc:docMk/>
            <pc:sldMk cId="3694030065" sldId="335"/>
            <ac:spMk id="12" creationId="{65443AE1-01A2-4E1C-3511-FDF406B6983A}"/>
          </ac:spMkLst>
        </pc:spChg>
        <pc:spChg chg="mod">
          <ac:chgData name="Opolski, Johanna (VITA)" userId="d193368f-0db6-4ee9-844e-4a3185a057bb" providerId="ADAL" clId="{AAC3126E-DC27-4B34-BCE7-C493EA3FEA55}" dt="2026-01-26T15:24:55.492" v="51" actId="207"/>
          <ac:spMkLst>
            <pc:docMk/>
            <pc:sldMk cId="3694030065" sldId="335"/>
            <ac:spMk id="19" creationId="{6128CE6F-C27F-D2E9-813B-F30B7C1DA6C3}"/>
          </ac:spMkLst>
        </pc:spChg>
        <pc:grpChg chg="mod">
          <ac:chgData name="Opolski, Johanna (VITA)" userId="d193368f-0db6-4ee9-844e-4a3185a057bb" providerId="ADAL" clId="{AAC3126E-DC27-4B34-BCE7-C493EA3FEA55}" dt="2026-01-26T16:26:25.400" v="237" actId="962"/>
          <ac:grpSpMkLst>
            <pc:docMk/>
            <pc:sldMk cId="3694030065" sldId="335"/>
            <ac:grpSpMk id="68" creationId="{6911C684-BF5E-1066-323E-849C1CAFC81B}"/>
          </ac:grpSpMkLst>
        </pc:grpChg>
      </pc:sldChg>
      <pc:sldChg chg="delSp modSp mod">
        <pc:chgData name="Opolski, Johanna (VITA)" userId="d193368f-0db6-4ee9-844e-4a3185a057bb" providerId="ADAL" clId="{AAC3126E-DC27-4B34-BCE7-C493EA3FEA55}" dt="2026-01-26T18:13:45.819" v="677" actId="13244"/>
        <pc:sldMkLst>
          <pc:docMk/>
          <pc:sldMk cId="505377817" sldId="419"/>
        </pc:sldMkLst>
        <pc:spChg chg="del">
          <ac:chgData name="Opolski, Johanna (VITA)" userId="d193368f-0db6-4ee9-844e-4a3185a057bb" providerId="ADAL" clId="{AAC3126E-DC27-4B34-BCE7-C493EA3FEA55}" dt="2026-01-26T15:19:32.169" v="1" actId="21"/>
          <ac:spMkLst>
            <pc:docMk/>
            <pc:sldMk cId="505377817" sldId="419"/>
            <ac:spMk id="2" creationId="{F0A432CA-B8AD-562D-7E9F-4D15061C672A}"/>
          </ac:spMkLst>
        </pc:spChg>
        <pc:spChg chg="mod ord">
          <ac:chgData name="Opolski, Johanna (VITA)" userId="d193368f-0db6-4ee9-844e-4a3185a057bb" providerId="ADAL" clId="{AAC3126E-DC27-4B34-BCE7-C493EA3FEA55}" dt="2026-01-26T18:13:45.819" v="677" actId="13244"/>
          <ac:spMkLst>
            <pc:docMk/>
            <pc:sldMk cId="505377817" sldId="419"/>
            <ac:spMk id="4" creationId="{C9C71B94-CB61-9BA6-57BD-370A570B23E4}"/>
          </ac:spMkLst>
        </pc:spChg>
        <pc:spChg chg="mod">
          <ac:chgData name="Opolski, Johanna (VITA)" userId="d193368f-0db6-4ee9-844e-4a3185a057bb" providerId="ADAL" clId="{AAC3126E-DC27-4B34-BCE7-C493EA3FEA55}" dt="2026-01-26T15:44:00.358" v="69" actId="962"/>
          <ac:spMkLst>
            <pc:docMk/>
            <pc:sldMk cId="505377817" sldId="419"/>
            <ac:spMk id="5" creationId="{6DCABEB7-601D-5175-558C-8FB690CCA07D}"/>
          </ac:spMkLst>
        </pc:spChg>
        <pc:spChg chg="ord">
          <ac:chgData name="Opolski, Johanna (VITA)" userId="d193368f-0db6-4ee9-844e-4a3185a057bb" providerId="ADAL" clId="{AAC3126E-DC27-4B34-BCE7-C493EA3FEA55}" dt="2026-01-26T16:40:15.247" v="488" actId="13244"/>
          <ac:spMkLst>
            <pc:docMk/>
            <pc:sldMk cId="505377817" sldId="419"/>
            <ac:spMk id="8" creationId="{80B8F47D-265C-FE4C-5E7E-9CC627CDF1B4}"/>
          </ac:spMkLst>
        </pc:spChg>
        <pc:spChg chg="del">
          <ac:chgData name="Opolski, Johanna (VITA)" userId="d193368f-0db6-4ee9-844e-4a3185a057bb" providerId="ADAL" clId="{AAC3126E-DC27-4B34-BCE7-C493EA3FEA55}" dt="2026-01-26T15:19:21.126" v="0" actId="21"/>
          <ac:spMkLst>
            <pc:docMk/>
            <pc:sldMk cId="505377817" sldId="419"/>
            <ac:spMk id="11" creationId="{DA1DB219-AAA5-C821-7D0A-BF546B7D5D12}"/>
          </ac:spMkLst>
        </pc:spChg>
        <pc:spChg chg="ord">
          <ac:chgData name="Opolski, Johanna (VITA)" userId="d193368f-0db6-4ee9-844e-4a3185a057bb" providerId="ADAL" clId="{AAC3126E-DC27-4B34-BCE7-C493EA3FEA55}" dt="2026-01-26T16:40:21.429" v="489" actId="13244"/>
          <ac:spMkLst>
            <pc:docMk/>
            <pc:sldMk cId="505377817" sldId="419"/>
            <ac:spMk id="13" creationId="{989961A3-7D80-8578-30E3-5DA71CC75BF2}"/>
          </ac:spMkLst>
        </pc:spChg>
        <pc:picChg chg="mod ord">
          <ac:chgData name="Opolski, Johanna (VITA)" userId="d193368f-0db6-4ee9-844e-4a3185a057bb" providerId="ADAL" clId="{AAC3126E-DC27-4B34-BCE7-C493EA3FEA55}" dt="2026-01-26T16:40:26.141" v="490" actId="13244"/>
          <ac:picMkLst>
            <pc:docMk/>
            <pc:sldMk cId="505377817" sldId="419"/>
            <ac:picMk id="7" creationId="{6B0A2A24-66E4-E4F1-882B-E03FB8273E45}"/>
          </ac:picMkLst>
        </pc:picChg>
      </pc:sldChg>
      <pc:sldChg chg="delSp modSp mod">
        <pc:chgData name="Opolski, Johanna (VITA)" userId="d193368f-0db6-4ee9-844e-4a3185a057bb" providerId="ADAL" clId="{AAC3126E-DC27-4B34-BCE7-C493EA3FEA55}" dt="2026-01-26T16:31:50.119" v="269" actId="962"/>
        <pc:sldMkLst>
          <pc:docMk/>
          <pc:sldMk cId="3570213951" sldId="420"/>
        </pc:sldMkLst>
        <pc:spChg chg="del">
          <ac:chgData name="Opolski, Johanna (VITA)" userId="d193368f-0db6-4ee9-844e-4a3185a057bb" providerId="ADAL" clId="{AAC3126E-DC27-4B34-BCE7-C493EA3FEA55}" dt="2026-01-26T15:41:28.628" v="63" actId="21"/>
          <ac:spMkLst>
            <pc:docMk/>
            <pc:sldMk cId="3570213951" sldId="420"/>
            <ac:spMk id="3" creationId="{A7DEAB58-DF06-0D18-0B7E-30F7C16886C3}"/>
          </ac:spMkLst>
        </pc:spChg>
        <pc:spChg chg="mod">
          <ac:chgData name="Opolski, Johanna (VITA)" userId="d193368f-0db6-4ee9-844e-4a3185a057bb" providerId="ADAL" clId="{AAC3126E-DC27-4B34-BCE7-C493EA3FEA55}" dt="2026-01-26T15:44:00.771" v="91" actId="962"/>
          <ac:spMkLst>
            <pc:docMk/>
            <pc:sldMk cId="3570213951" sldId="420"/>
            <ac:spMk id="4" creationId="{A506E48A-07F7-FD2A-0D26-3C936FCE70E6}"/>
          </ac:spMkLst>
        </pc:spChg>
        <pc:spChg chg="mod">
          <ac:chgData name="Opolski, Johanna (VITA)" userId="d193368f-0db6-4ee9-844e-4a3185a057bb" providerId="ADAL" clId="{AAC3126E-DC27-4B34-BCE7-C493EA3FEA55}" dt="2026-01-26T15:44:00.771" v="92" actId="962"/>
          <ac:spMkLst>
            <pc:docMk/>
            <pc:sldMk cId="3570213951" sldId="420"/>
            <ac:spMk id="7" creationId="{F362DEC3-3793-5A38-A1BD-7970BB01CD54}"/>
          </ac:spMkLst>
        </pc:spChg>
        <pc:picChg chg="mod">
          <ac:chgData name="Opolski, Johanna (VITA)" userId="d193368f-0db6-4ee9-844e-4a3185a057bb" providerId="ADAL" clId="{AAC3126E-DC27-4B34-BCE7-C493EA3FEA55}" dt="2026-01-26T16:31:50.119" v="269" actId="962"/>
          <ac:picMkLst>
            <pc:docMk/>
            <pc:sldMk cId="3570213951" sldId="420"/>
            <ac:picMk id="6" creationId="{3AA51F40-2124-6B28-DCF6-24DB68335E6F}"/>
          </ac:picMkLst>
        </pc:picChg>
      </pc:sldChg>
      <pc:sldChg chg="delSp modSp mod">
        <pc:chgData name="Opolski, Johanna (VITA)" userId="d193368f-0db6-4ee9-844e-4a3185a057bb" providerId="ADAL" clId="{AAC3126E-DC27-4B34-BCE7-C493EA3FEA55}" dt="2026-01-26T17:32:39.275" v="672" actId="13244"/>
        <pc:sldMkLst>
          <pc:docMk/>
          <pc:sldMk cId="3067314871" sldId="421"/>
        </pc:sldMkLst>
        <pc:spChg chg="del">
          <ac:chgData name="Opolski, Johanna (VITA)" userId="d193368f-0db6-4ee9-844e-4a3185a057bb" providerId="ADAL" clId="{AAC3126E-DC27-4B34-BCE7-C493EA3FEA55}" dt="2026-01-26T15:42:16.203" v="65" actId="21"/>
          <ac:spMkLst>
            <pc:docMk/>
            <pc:sldMk cId="3067314871" sldId="421"/>
            <ac:spMk id="2" creationId="{F0A432CA-B8AD-562D-7E9F-4D15061C672A}"/>
          </ac:spMkLst>
        </pc:spChg>
        <pc:spChg chg="del">
          <ac:chgData name="Opolski, Johanna (VITA)" userId="d193368f-0db6-4ee9-844e-4a3185a057bb" providerId="ADAL" clId="{AAC3126E-DC27-4B34-BCE7-C493EA3FEA55}" dt="2026-01-26T15:42:22.489" v="66" actId="21"/>
          <ac:spMkLst>
            <pc:docMk/>
            <pc:sldMk cId="3067314871" sldId="421"/>
            <ac:spMk id="4" creationId="{C9C71B94-CB61-9BA6-57BD-370A570B23E4}"/>
          </ac:spMkLst>
        </pc:spChg>
        <pc:spChg chg="mod">
          <ac:chgData name="Opolski, Johanna (VITA)" userId="d193368f-0db6-4ee9-844e-4a3185a057bb" providerId="ADAL" clId="{AAC3126E-DC27-4B34-BCE7-C493EA3FEA55}" dt="2026-01-26T15:44:00.794" v="93" actId="962"/>
          <ac:spMkLst>
            <pc:docMk/>
            <pc:sldMk cId="3067314871" sldId="421"/>
            <ac:spMk id="5" creationId="{6DCABEB7-601D-5175-558C-8FB690CCA07D}"/>
          </ac:spMkLst>
        </pc:spChg>
        <pc:spChg chg="mod ord">
          <ac:chgData name="Opolski, Johanna (VITA)" userId="d193368f-0db6-4ee9-844e-4a3185a057bb" providerId="ADAL" clId="{AAC3126E-DC27-4B34-BCE7-C493EA3FEA55}" dt="2026-01-26T17:32:39.275" v="672" actId="13244"/>
          <ac:spMkLst>
            <pc:docMk/>
            <pc:sldMk cId="3067314871" sldId="421"/>
            <ac:spMk id="8" creationId="{80B8F47D-265C-FE4C-5E7E-9CC627CDF1B4}"/>
          </ac:spMkLst>
        </pc:spChg>
        <pc:spChg chg="del">
          <ac:chgData name="Opolski, Johanna (VITA)" userId="d193368f-0db6-4ee9-844e-4a3185a057bb" providerId="ADAL" clId="{AAC3126E-DC27-4B34-BCE7-C493EA3FEA55}" dt="2026-01-26T15:42:07.658" v="64" actId="21"/>
          <ac:spMkLst>
            <pc:docMk/>
            <pc:sldMk cId="3067314871" sldId="421"/>
            <ac:spMk id="11" creationId="{DA1DB219-AAA5-C821-7D0A-BF546B7D5D12}"/>
          </ac:spMkLst>
        </pc:spChg>
        <pc:picChg chg="mod">
          <ac:chgData name="Opolski, Johanna (VITA)" userId="d193368f-0db6-4ee9-844e-4a3185a057bb" providerId="ADAL" clId="{AAC3126E-DC27-4B34-BCE7-C493EA3FEA55}" dt="2026-01-26T16:13:35.726" v="161" actId="962"/>
          <ac:picMkLst>
            <pc:docMk/>
            <pc:sldMk cId="3067314871" sldId="421"/>
            <ac:picMk id="7" creationId="{6B0A2A24-66E4-E4F1-882B-E03FB8273E45}"/>
          </ac:picMkLst>
        </pc:picChg>
      </pc:sldChg>
      <pc:sldChg chg="delSp modSp mod">
        <pc:chgData name="Opolski, Johanna (VITA)" userId="d193368f-0db6-4ee9-844e-4a3185a057bb" providerId="ADAL" clId="{AAC3126E-DC27-4B34-BCE7-C493EA3FEA55}" dt="2026-01-26T16:40:48.215" v="493" actId="13244"/>
        <pc:sldMkLst>
          <pc:docMk/>
          <pc:sldMk cId="4100398212" sldId="422"/>
        </pc:sldMkLst>
        <pc:spChg chg="del">
          <ac:chgData name="Opolski, Johanna (VITA)" userId="d193368f-0db6-4ee9-844e-4a3185a057bb" providerId="ADAL" clId="{AAC3126E-DC27-4B34-BCE7-C493EA3FEA55}" dt="2026-01-26T15:19:54.520" v="3" actId="21"/>
          <ac:spMkLst>
            <pc:docMk/>
            <pc:sldMk cId="4100398212" sldId="422"/>
            <ac:spMk id="4" creationId="{F74C7C34-A8AA-4680-BDF8-72A8222C590A}"/>
          </ac:spMkLst>
        </pc:spChg>
        <pc:spChg chg="del">
          <ac:chgData name="Opolski, Johanna (VITA)" userId="d193368f-0db6-4ee9-844e-4a3185a057bb" providerId="ADAL" clId="{AAC3126E-DC27-4B34-BCE7-C493EA3FEA55}" dt="2026-01-26T15:19:43.577" v="2" actId="21"/>
          <ac:spMkLst>
            <pc:docMk/>
            <pc:sldMk cId="4100398212" sldId="422"/>
            <ac:spMk id="5" creationId="{CA688261-911D-072F-9BF8-77CF5D88FA64}"/>
          </ac:spMkLst>
        </pc:spChg>
        <pc:spChg chg="mod ord">
          <ac:chgData name="Opolski, Johanna (VITA)" userId="d193368f-0db6-4ee9-844e-4a3185a057bb" providerId="ADAL" clId="{AAC3126E-DC27-4B34-BCE7-C493EA3FEA55}" dt="2026-01-26T16:40:48.215" v="493" actId="13244"/>
          <ac:spMkLst>
            <pc:docMk/>
            <pc:sldMk cId="4100398212" sldId="422"/>
            <ac:spMk id="25" creationId="{E431C65D-8BBA-0959-DA30-01E754958044}"/>
          </ac:spMkLst>
        </pc:spChg>
        <pc:spChg chg="mod">
          <ac:chgData name="Opolski, Johanna (VITA)" userId="d193368f-0db6-4ee9-844e-4a3185a057bb" providerId="ADAL" clId="{AAC3126E-DC27-4B34-BCE7-C493EA3FEA55}" dt="2026-01-26T15:44:00.406" v="71" actId="962"/>
          <ac:spMkLst>
            <pc:docMk/>
            <pc:sldMk cId="4100398212" sldId="422"/>
            <ac:spMk id="27" creationId="{B4E6071B-5BB7-DD6E-B9D3-4A9332EA6980}"/>
          </ac:spMkLst>
        </pc:spChg>
        <pc:spChg chg="mod">
          <ac:chgData name="Opolski, Johanna (VITA)" userId="d193368f-0db6-4ee9-844e-4a3185a057bb" providerId="ADAL" clId="{AAC3126E-DC27-4B34-BCE7-C493EA3FEA55}" dt="2026-01-26T16:40:46.411" v="492" actId="962"/>
          <ac:spMkLst>
            <pc:docMk/>
            <pc:sldMk cId="4100398212" sldId="422"/>
            <ac:spMk id="29" creationId="{0F545453-724D-EC62-FECF-BB726EC34D18}"/>
          </ac:spMkLst>
        </pc:spChg>
        <pc:picChg chg="mod">
          <ac:chgData name="Opolski, Johanna (VITA)" userId="d193368f-0db6-4ee9-844e-4a3185a057bb" providerId="ADAL" clId="{AAC3126E-DC27-4B34-BCE7-C493EA3FEA55}" dt="2026-01-26T15:44:41.701" v="97" actId="962"/>
          <ac:picMkLst>
            <pc:docMk/>
            <pc:sldMk cId="4100398212" sldId="422"/>
            <ac:picMk id="3" creationId="{CD4795E9-7766-AD4F-8518-13706C569B24}"/>
          </ac:picMkLst>
        </pc:picChg>
        <pc:picChg chg="mod">
          <ac:chgData name="Opolski, Johanna (VITA)" userId="d193368f-0db6-4ee9-844e-4a3185a057bb" providerId="ADAL" clId="{AAC3126E-DC27-4B34-BCE7-C493EA3FEA55}" dt="2026-01-26T15:44:39.346" v="96" actId="962"/>
          <ac:picMkLst>
            <pc:docMk/>
            <pc:sldMk cId="4100398212" sldId="422"/>
            <ac:picMk id="28" creationId="{37D4BAFB-60BE-096A-BFBB-8F244CE8616A}"/>
          </ac:picMkLst>
        </pc:picChg>
        <pc:cxnChg chg="mod">
          <ac:chgData name="Opolski, Johanna (VITA)" userId="d193368f-0db6-4ee9-844e-4a3185a057bb" providerId="ADAL" clId="{AAC3126E-DC27-4B34-BCE7-C493EA3FEA55}" dt="2026-01-26T15:44:00.406" v="70" actId="962"/>
          <ac:cxnSpMkLst>
            <pc:docMk/>
            <pc:sldMk cId="4100398212" sldId="422"/>
            <ac:cxnSpMk id="26" creationId="{50784CBF-F71B-11BB-07A7-A24D095704B7}"/>
          </ac:cxnSpMkLst>
        </pc:cxnChg>
      </pc:sldChg>
      <pc:sldChg chg="delSp modSp mod">
        <pc:chgData name="Opolski, Johanna (VITA)" userId="d193368f-0db6-4ee9-844e-4a3185a057bb" providerId="ADAL" clId="{AAC3126E-DC27-4B34-BCE7-C493EA3FEA55}" dt="2026-01-26T17:31:45.494" v="662" actId="13244"/>
        <pc:sldMkLst>
          <pc:docMk/>
          <pc:sldMk cId="493909176" sldId="426"/>
        </pc:sldMkLst>
        <pc:spChg chg="mod ord">
          <ac:chgData name="Opolski, Johanna (VITA)" userId="d193368f-0db6-4ee9-844e-4a3185a057bb" providerId="ADAL" clId="{AAC3126E-DC27-4B34-BCE7-C493EA3FEA55}" dt="2026-01-26T17:31:45.494" v="662" actId="13244"/>
          <ac:spMkLst>
            <pc:docMk/>
            <pc:sldMk cId="493909176" sldId="426"/>
            <ac:spMk id="2" creationId="{4B5988E2-AFA0-EAEB-7BA5-27A66ECAE9BA}"/>
          </ac:spMkLst>
        </pc:spChg>
        <pc:spChg chg="del">
          <ac:chgData name="Opolski, Johanna (VITA)" userId="d193368f-0db6-4ee9-844e-4a3185a057bb" providerId="ADAL" clId="{AAC3126E-DC27-4B34-BCE7-C493EA3FEA55}" dt="2026-01-26T17:31:37.300" v="660" actId="21"/>
          <ac:spMkLst>
            <pc:docMk/>
            <pc:sldMk cId="493909176" sldId="426"/>
            <ac:spMk id="10" creationId="{9ECBED20-F11A-3900-5D92-59647BA80D4D}"/>
          </ac:spMkLst>
        </pc:spChg>
        <pc:spChg chg="del">
          <ac:chgData name="Opolski, Johanna (VITA)" userId="d193368f-0db6-4ee9-844e-4a3185a057bb" providerId="ADAL" clId="{AAC3126E-DC27-4B34-BCE7-C493EA3FEA55}" dt="2026-01-26T17:31:40.990" v="661" actId="21"/>
          <ac:spMkLst>
            <pc:docMk/>
            <pc:sldMk cId="493909176" sldId="426"/>
            <ac:spMk id="28" creationId="{B25D75D3-C63C-5480-9C3B-CB1A4ADBFB5A}"/>
          </ac:spMkLst>
        </pc:spChg>
        <pc:picChg chg="mod">
          <ac:chgData name="Opolski, Johanna (VITA)" userId="d193368f-0db6-4ee9-844e-4a3185a057bb" providerId="ADAL" clId="{AAC3126E-DC27-4B34-BCE7-C493EA3FEA55}" dt="2026-01-26T16:31:03.764" v="263" actId="962"/>
          <ac:picMkLst>
            <pc:docMk/>
            <pc:sldMk cId="493909176" sldId="426"/>
            <ac:picMk id="3" creationId="{E3BC35F7-910B-B71D-C8BA-48137C8A5A31}"/>
          </ac:picMkLst>
        </pc:picChg>
      </pc:sldChg>
      <pc:sldChg chg="delSp modSp mod">
        <pc:chgData name="Opolski, Johanna (VITA)" userId="d193368f-0db6-4ee9-844e-4a3185a057bb" providerId="ADAL" clId="{AAC3126E-DC27-4B34-BCE7-C493EA3FEA55}" dt="2026-01-26T17:32:21.054" v="669" actId="13244"/>
        <pc:sldMkLst>
          <pc:docMk/>
          <pc:sldMk cId="1233472420" sldId="505"/>
        </pc:sldMkLst>
        <pc:spChg chg="mod ord">
          <ac:chgData name="Opolski, Johanna (VITA)" userId="d193368f-0db6-4ee9-844e-4a3185a057bb" providerId="ADAL" clId="{AAC3126E-DC27-4B34-BCE7-C493EA3FEA55}" dt="2026-01-26T17:32:15.621" v="666" actId="13244"/>
          <ac:spMkLst>
            <pc:docMk/>
            <pc:sldMk cId="1233472420" sldId="505"/>
            <ac:spMk id="2" creationId="{4B5988E2-AFA0-EAEB-7BA5-27A66ECAE9BA}"/>
          </ac:spMkLst>
        </pc:spChg>
        <pc:spChg chg="del">
          <ac:chgData name="Opolski, Johanna (VITA)" userId="d193368f-0db6-4ee9-844e-4a3185a057bb" providerId="ADAL" clId="{AAC3126E-DC27-4B34-BCE7-C493EA3FEA55}" dt="2026-01-26T17:32:04.824" v="664" actId="21"/>
          <ac:spMkLst>
            <pc:docMk/>
            <pc:sldMk cId="1233472420" sldId="505"/>
            <ac:spMk id="10" creationId="{9ECBED20-F11A-3900-5D92-59647BA80D4D}"/>
          </ac:spMkLst>
        </pc:spChg>
        <pc:spChg chg="del">
          <ac:chgData name="Opolski, Johanna (VITA)" userId="d193368f-0db6-4ee9-844e-4a3185a057bb" providerId="ADAL" clId="{AAC3126E-DC27-4B34-BCE7-C493EA3FEA55}" dt="2026-01-26T17:32:11.320" v="665" actId="21"/>
          <ac:spMkLst>
            <pc:docMk/>
            <pc:sldMk cId="1233472420" sldId="505"/>
            <ac:spMk id="28" creationId="{B25D75D3-C63C-5480-9C3B-CB1A4ADBFB5A}"/>
          </ac:spMkLst>
        </pc:spChg>
        <pc:picChg chg="mod ord">
          <ac:chgData name="Opolski, Johanna (VITA)" userId="d193368f-0db6-4ee9-844e-4a3185a057bb" providerId="ADAL" clId="{AAC3126E-DC27-4B34-BCE7-C493EA3FEA55}" dt="2026-01-26T17:32:20.975" v="668" actId="962"/>
          <ac:picMkLst>
            <pc:docMk/>
            <pc:sldMk cId="1233472420" sldId="505"/>
            <ac:picMk id="4" creationId="{D164DDC2-64A2-2D50-50A2-1B2D73EB0EE1}"/>
          </ac:picMkLst>
        </pc:picChg>
        <pc:picChg chg="mod ord">
          <ac:chgData name="Opolski, Johanna (VITA)" userId="d193368f-0db6-4ee9-844e-4a3185a057bb" providerId="ADAL" clId="{AAC3126E-DC27-4B34-BCE7-C493EA3FEA55}" dt="2026-01-26T17:32:21.054" v="669" actId="13244"/>
          <ac:picMkLst>
            <pc:docMk/>
            <pc:sldMk cId="1233472420" sldId="505"/>
            <ac:picMk id="6" creationId="{B47625C5-29E9-5A23-4AD1-1D67949B979E}"/>
          </ac:picMkLst>
        </pc:picChg>
      </pc:sldChg>
      <pc:sldChg chg="modSp mod">
        <pc:chgData name="Opolski, Johanna (VITA)" userId="d193368f-0db6-4ee9-844e-4a3185a057bb" providerId="ADAL" clId="{AAC3126E-DC27-4B34-BCE7-C493EA3FEA55}" dt="2026-01-26T17:31:26.274" v="659" actId="13244"/>
        <pc:sldMkLst>
          <pc:docMk/>
          <pc:sldMk cId="1026044947" sldId="513"/>
        </pc:sldMkLst>
        <pc:spChg chg="mod ord">
          <ac:chgData name="Opolski, Johanna (VITA)" userId="d193368f-0db6-4ee9-844e-4a3185a057bb" providerId="ADAL" clId="{AAC3126E-DC27-4B34-BCE7-C493EA3FEA55}" dt="2026-01-26T17:31:16.947" v="657" actId="13244"/>
          <ac:spMkLst>
            <pc:docMk/>
            <pc:sldMk cId="1026044947" sldId="513"/>
            <ac:spMk id="2" creationId="{55DE4932-EA81-92F0-3DBA-CA6251E0B3F0}"/>
          </ac:spMkLst>
        </pc:spChg>
        <pc:spChg chg="ord">
          <ac:chgData name="Opolski, Johanna (VITA)" userId="d193368f-0db6-4ee9-844e-4a3185a057bb" providerId="ADAL" clId="{AAC3126E-DC27-4B34-BCE7-C493EA3FEA55}" dt="2026-01-26T17:31:26.274" v="659" actId="13244"/>
          <ac:spMkLst>
            <pc:docMk/>
            <pc:sldMk cId="1026044947" sldId="513"/>
            <ac:spMk id="9" creationId="{D032D2B4-E221-0F23-2782-C248D04BCAAF}"/>
          </ac:spMkLst>
        </pc:spChg>
        <pc:picChg chg="mod">
          <ac:chgData name="Opolski, Johanna (VITA)" userId="d193368f-0db6-4ee9-844e-4a3185a057bb" providerId="ADAL" clId="{AAC3126E-DC27-4B34-BCE7-C493EA3FEA55}" dt="2026-01-26T16:30:41.750" v="259" actId="962"/>
          <ac:picMkLst>
            <pc:docMk/>
            <pc:sldMk cId="1026044947" sldId="513"/>
            <ac:picMk id="4" creationId="{66F4004A-EF29-A19B-677A-59FC69E1F7A9}"/>
          </ac:picMkLst>
        </pc:picChg>
        <pc:picChg chg="mod">
          <ac:chgData name="Opolski, Johanna (VITA)" userId="d193368f-0db6-4ee9-844e-4a3185a057bb" providerId="ADAL" clId="{AAC3126E-DC27-4B34-BCE7-C493EA3FEA55}" dt="2026-01-26T16:30:53.714" v="261" actId="962"/>
          <ac:picMkLst>
            <pc:docMk/>
            <pc:sldMk cId="1026044947" sldId="513"/>
            <ac:picMk id="5" creationId="{B8BD6E93-768B-8B67-8393-2B0005C244E9}"/>
          </ac:picMkLst>
        </pc:picChg>
      </pc:sldChg>
      <pc:sldChg chg="delSp modSp mod">
        <pc:chgData name="Opolski, Johanna (VITA)" userId="d193368f-0db6-4ee9-844e-4a3185a057bb" providerId="ADAL" clId="{AAC3126E-DC27-4B34-BCE7-C493EA3FEA55}" dt="2026-01-26T17:33:03.831" v="674" actId="27636"/>
        <pc:sldMkLst>
          <pc:docMk/>
          <pc:sldMk cId="219098567" sldId="514"/>
        </pc:sldMkLst>
        <pc:spChg chg="del mod">
          <ac:chgData name="Opolski, Johanna (VITA)" userId="d193368f-0db6-4ee9-844e-4a3185a057bb" providerId="ADAL" clId="{AAC3126E-DC27-4B34-BCE7-C493EA3FEA55}" dt="2026-01-26T17:28:50.391" v="640" actId="21"/>
          <ac:spMkLst>
            <pc:docMk/>
            <pc:sldMk cId="219098567" sldId="514"/>
            <ac:spMk id="8" creationId="{80B8F47D-265C-FE4C-5E7E-9CC627CDF1B4}"/>
          </ac:spMkLst>
        </pc:spChg>
        <pc:spChg chg="mod">
          <ac:chgData name="Opolski, Johanna (VITA)" userId="d193368f-0db6-4ee9-844e-4a3185a057bb" providerId="ADAL" clId="{AAC3126E-DC27-4B34-BCE7-C493EA3FEA55}" dt="2026-01-26T17:33:03.831" v="674" actId="27636"/>
          <ac:spMkLst>
            <pc:docMk/>
            <pc:sldMk cId="219098567" sldId="514"/>
            <ac:spMk id="9" creationId="{7399B764-445D-B882-5C59-0BB35D0677B3}"/>
          </ac:spMkLst>
        </pc:spChg>
      </pc:sldChg>
      <pc:sldChg chg="modSp mod">
        <pc:chgData name="Opolski, Johanna (VITA)" userId="d193368f-0db6-4ee9-844e-4a3185a057bb" providerId="ADAL" clId="{AAC3126E-DC27-4B34-BCE7-C493EA3FEA55}" dt="2026-01-26T17:30:17.704" v="650" actId="13244"/>
        <pc:sldMkLst>
          <pc:docMk/>
          <pc:sldMk cId="2414208192" sldId="515"/>
        </pc:sldMkLst>
        <pc:spChg chg="mod ord">
          <ac:chgData name="Opolski, Johanna (VITA)" userId="d193368f-0db6-4ee9-844e-4a3185a057bb" providerId="ADAL" clId="{AAC3126E-DC27-4B34-BCE7-C493EA3FEA55}" dt="2026-01-26T17:30:17.704" v="650" actId="13244"/>
          <ac:spMkLst>
            <pc:docMk/>
            <pc:sldMk cId="2414208192" sldId="515"/>
            <ac:spMk id="2" creationId="{7FA4F39F-CA63-468B-200A-6BC9D610BF84}"/>
          </ac:spMkLst>
        </pc:spChg>
      </pc:sldChg>
      <pc:sldChg chg="addSp delSp modSp mod">
        <pc:chgData name="Opolski, Johanna (VITA)" userId="d193368f-0db6-4ee9-844e-4a3185a057bb" providerId="ADAL" clId="{AAC3126E-DC27-4B34-BCE7-C493EA3FEA55}" dt="2026-01-26T17:32:28.876" v="671" actId="13244"/>
        <pc:sldMkLst>
          <pc:docMk/>
          <pc:sldMk cId="2847306997" sldId="518"/>
        </pc:sldMkLst>
        <pc:spChg chg="ord">
          <ac:chgData name="Opolski, Johanna (VITA)" userId="d193368f-0db6-4ee9-844e-4a3185a057bb" providerId="ADAL" clId="{AAC3126E-DC27-4B34-BCE7-C493EA3FEA55}" dt="2026-01-26T17:32:27.181" v="670" actId="13244"/>
          <ac:spMkLst>
            <pc:docMk/>
            <pc:sldMk cId="2847306997" sldId="518"/>
            <ac:spMk id="2" creationId="{4B5988E2-AFA0-EAEB-7BA5-27A66ECAE9BA}"/>
          </ac:spMkLst>
        </pc:spChg>
        <pc:spChg chg="add mod ord">
          <ac:chgData name="Opolski, Johanna (VITA)" userId="d193368f-0db6-4ee9-844e-4a3185a057bb" providerId="ADAL" clId="{AAC3126E-DC27-4B34-BCE7-C493EA3FEA55}" dt="2026-01-26T17:32:28.876" v="671" actId="13244"/>
          <ac:spMkLst>
            <pc:docMk/>
            <pc:sldMk cId="2847306997" sldId="518"/>
            <ac:spMk id="3" creationId="{84129098-53E0-577D-5CF1-2598CEBBE447}"/>
          </ac:spMkLst>
        </pc:spChg>
        <pc:spChg chg="del mod">
          <ac:chgData name="Opolski, Johanna (VITA)" userId="d193368f-0db6-4ee9-844e-4a3185a057bb" providerId="ADAL" clId="{AAC3126E-DC27-4B34-BCE7-C493EA3FEA55}" dt="2026-01-26T16:38:47.414" v="483" actId="21"/>
          <ac:spMkLst>
            <pc:docMk/>
            <pc:sldMk cId="2847306997" sldId="518"/>
            <ac:spMk id="10" creationId="{9ECBED20-F11A-3900-5D92-59647BA80D4D}"/>
          </ac:spMkLst>
        </pc:spChg>
        <pc:picChg chg="mod">
          <ac:chgData name="Opolski, Johanna (VITA)" userId="d193368f-0db6-4ee9-844e-4a3185a057bb" providerId="ADAL" clId="{AAC3126E-DC27-4B34-BCE7-C493EA3FEA55}" dt="2026-01-26T16:18:08.088" v="182" actId="962"/>
          <ac:picMkLst>
            <pc:docMk/>
            <pc:sldMk cId="2847306997" sldId="518"/>
            <ac:picMk id="7" creationId="{972AA014-F194-B75A-10AE-55D4C102341A}"/>
          </ac:picMkLst>
        </pc:picChg>
      </pc:sldChg>
      <pc:sldChg chg="modSp mod">
        <pc:chgData name="Opolski, Johanna (VITA)" userId="d193368f-0db6-4ee9-844e-4a3185a057bb" providerId="ADAL" clId="{AAC3126E-DC27-4B34-BCE7-C493EA3FEA55}" dt="2026-01-26T17:29:01.050" v="641" actId="13244"/>
        <pc:sldMkLst>
          <pc:docMk/>
          <pc:sldMk cId="2894103364" sldId="519"/>
        </pc:sldMkLst>
        <pc:spChg chg="mod">
          <ac:chgData name="Opolski, Johanna (VITA)" userId="d193368f-0db6-4ee9-844e-4a3185a057bb" providerId="ADAL" clId="{AAC3126E-DC27-4B34-BCE7-C493EA3FEA55}" dt="2026-01-26T16:36:29.804" v="464" actId="33553"/>
          <ac:spMkLst>
            <pc:docMk/>
            <pc:sldMk cId="2894103364" sldId="519"/>
            <ac:spMk id="2" creationId="{3022CB17-C24B-E791-360E-066A6F406080}"/>
          </ac:spMkLst>
        </pc:spChg>
        <pc:graphicFrameChg chg="ord">
          <ac:chgData name="Opolski, Johanna (VITA)" userId="d193368f-0db6-4ee9-844e-4a3185a057bb" providerId="ADAL" clId="{AAC3126E-DC27-4B34-BCE7-C493EA3FEA55}" dt="2026-01-26T17:29:01.050" v="641" actId="13244"/>
          <ac:graphicFrameMkLst>
            <pc:docMk/>
            <pc:sldMk cId="2894103364" sldId="519"/>
            <ac:graphicFrameMk id="3" creationId="{6B04C23A-81E3-7A2D-7FCC-F2849D95F866}"/>
          </ac:graphicFrameMkLst>
        </pc:graphicFrameChg>
      </pc:sldChg>
      <pc:sldChg chg="modSp mod">
        <pc:chgData name="Opolski, Johanna (VITA)" userId="d193368f-0db6-4ee9-844e-4a3185a057bb" providerId="ADAL" clId="{AAC3126E-DC27-4B34-BCE7-C493EA3FEA55}" dt="2026-01-26T16:37:12.266" v="471" actId="33553"/>
        <pc:sldMkLst>
          <pc:docMk/>
          <pc:sldMk cId="1879699755" sldId="520"/>
        </pc:sldMkLst>
        <pc:spChg chg="mod">
          <ac:chgData name="Opolski, Johanna (VITA)" userId="d193368f-0db6-4ee9-844e-4a3185a057bb" providerId="ADAL" clId="{AAC3126E-DC27-4B34-BCE7-C493EA3FEA55}" dt="2026-01-26T16:37:12.266" v="471" actId="33553"/>
          <ac:spMkLst>
            <pc:docMk/>
            <pc:sldMk cId="1879699755" sldId="520"/>
            <ac:spMk id="2" creationId="{4DACAE59-AA1A-8BD2-4170-F0DE82C15C7B}"/>
          </ac:spMkLst>
        </pc:spChg>
      </pc:sldChg>
      <pc:sldChg chg="addSp delSp modSp mod">
        <pc:chgData name="Opolski, Johanna (VITA)" userId="d193368f-0db6-4ee9-844e-4a3185a057bb" providerId="ADAL" clId="{AAC3126E-DC27-4B34-BCE7-C493EA3FEA55}" dt="2026-01-26T17:29:51.387" v="649" actId="21"/>
        <pc:sldMkLst>
          <pc:docMk/>
          <pc:sldMk cId="1999266282" sldId="521"/>
        </pc:sldMkLst>
        <pc:spChg chg="add del mod">
          <ac:chgData name="Opolski, Johanna (VITA)" userId="d193368f-0db6-4ee9-844e-4a3185a057bb" providerId="ADAL" clId="{AAC3126E-DC27-4B34-BCE7-C493EA3FEA55}" dt="2026-01-26T16:36:41.991" v="467" actId="21"/>
          <ac:spMkLst>
            <pc:docMk/>
            <pc:sldMk cId="1999266282" sldId="521"/>
            <ac:spMk id="2" creationId="{07EB827C-7875-BBE1-336B-7730674240A2}"/>
          </ac:spMkLst>
        </pc:spChg>
        <pc:spChg chg="mod">
          <ac:chgData name="Opolski, Johanna (VITA)" userId="d193368f-0db6-4ee9-844e-4a3185a057bb" providerId="ADAL" clId="{AAC3126E-DC27-4B34-BCE7-C493EA3FEA55}" dt="2026-01-26T15:44:00.695" v="87" actId="962"/>
          <ac:spMkLst>
            <pc:docMk/>
            <pc:sldMk cId="1999266282" sldId="521"/>
            <ac:spMk id="5" creationId="{A3E14BEE-83B1-F0EA-D840-A57640AC3720}"/>
          </ac:spMkLst>
        </pc:spChg>
        <pc:spChg chg="mod">
          <ac:chgData name="Opolski, Johanna (VITA)" userId="d193368f-0db6-4ee9-844e-4a3185a057bb" providerId="ADAL" clId="{AAC3126E-DC27-4B34-BCE7-C493EA3FEA55}" dt="2026-01-26T17:29:40.702" v="647" actId="962"/>
          <ac:spMkLst>
            <pc:docMk/>
            <pc:sldMk cId="1999266282" sldId="521"/>
            <ac:spMk id="7" creationId="{69AEDD3D-4FEA-FB2C-B1DB-394CD32EB130}"/>
          </ac:spMkLst>
        </pc:spChg>
        <pc:spChg chg="mod ord">
          <ac:chgData name="Opolski, Johanna (VITA)" userId="d193368f-0db6-4ee9-844e-4a3185a057bb" providerId="ADAL" clId="{AAC3126E-DC27-4B34-BCE7-C493EA3FEA55}" dt="2026-01-26T17:29:46.037" v="648" actId="13244"/>
          <ac:spMkLst>
            <pc:docMk/>
            <pc:sldMk cId="1999266282" sldId="521"/>
            <ac:spMk id="9" creationId="{A6CE72EA-67E2-7781-AF9C-7458520CABAD}"/>
          </ac:spMkLst>
        </pc:spChg>
        <pc:spChg chg="del mod">
          <ac:chgData name="Opolski, Johanna (VITA)" userId="d193368f-0db6-4ee9-844e-4a3185a057bb" providerId="ADAL" clId="{AAC3126E-DC27-4B34-BCE7-C493EA3FEA55}" dt="2026-01-26T16:37:02.697" v="469" actId="21"/>
          <ac:spMkLst>
            <pc:docMk/>
            <pc:sldMk cId="1999266282" sldId="521"/>
            <ac:spMk id="10" creationId="{7101B696-8536-EEFE-6340-3EA7699E1395}"/>
          </ac:spMkLst>
        </pc:spChg>
        <pc:spChg chg="del">
          <ac:chgData name="Opolski, Johanna (VITA)" userId="d193368f-0db6-4ee9-844e-4a3185a057bb" providerId="ADAL" clId="{AAC3126E-DC27-4B34-BCE7-C493EA3FEA55}" dt="2026-01-26T17:29:51.387" v="649" actId="21"/>
          <ac:spMkLst>
            <pc:docMk/>
            <pc:sldMk cId="1999266282" sldId="521"/>
            <ac:spMk id="28" creationId="{933658D3-DCCA-FA02-9276-5715F02814B6}"/>
          </ac:spMkLst>
        </pc:spChg>
        <pc:picChg chg="mod">
          <ac:chgData name="Opolski, Johanna (VITA)" userId="d193368f-0db6-4ee9-844e-4a3185a057bb" providerId="ADAL" clId="{AAC3126E-DC27-4B34-BCE7-C493EA3FEA55}" dt="2026-01-26T16:29:32.833" v="252" actId="962"/>
          <ac:picMkLst>
            <pc:docMk/>
            <pc:sldMk cId="1999266282" sldId="521"/>
            <ac:picMk id="3" creationId="{79AB1789-3487-D57D-2861-7F3FFF31B6AE}"/>
          </ac:picMkLst>
        </pc:picChg>
        <pc:picChg chg="mod">
          <ac:chgData name="Opolski, Johanna (VITA)" userId="d193368f-0db6-4ee9-844e-4a3185a057bb" providerId="ADAL" clId="{AAC3126E-DC27-4B34-BCE7-C493EA3FEA55}" dt="2026-01-26T16:28:14.771" v="250" actId="962"/>
          <ac:picMkLst>
            <pc:docMk/>
            <pc:sldMk cId="1999266282" sldId="521"/>
            <ac:picMk id="6" creationId="{1CED571B-15D5-7F74-BEFB-541B6EA2DB5E}"/>
          </ac:picMkLst>
        </pc:picChg>
        <pc:cxnChg chg="mod">
          <ac:chgData name="Opolski, Johanna (VITA)" userId="d193368f-0db6-4ee9-844e-4a3185a057bb" providerId="ADAL" clId="{AAC3126E-DC27-4B34-BCE7-C493EA3FEA55}" dt="2026-01-26T15:44:00.695" v="86" actId="962"/>
          <ac:cxnSpMkLst>
            <pc:docMk/>
            <pc:sldMk cId="1999266282" sldId="521"/>
            <ac:cxnSpMk id="4" creationId="{FDD7C257-4F24-1E5E-630A-EF4602AC11A8}"/>
          </ac:cxnSpMkLst>
        </pc:cxnChg>
      </pc:sldChg>
      <pc:sldChg chg="delSp modSp mod">
        <pc:chgData name="Opolski, Johanna (VITA)" userId="d193368f-0db6-4ee9-844e-4a3185a057bb" providerId="ADAL" clId="{AAC3126E-DC27-4B34-BCE7-C493EA3FEA55}" dt="2026-01-26T17:30:55.469" v="656" actId="13244"/>
        <pc:sldMkLst>
          <pc:docMk/>
          <pc:sldMk cId="910415685" sldId="540"/>
        </pc:sldMkLst>
        <pc:spChg chg="mod ord">
          <ac:chgData name="Opolski, Johanna (VITA)" userId="d193368f-0db6-4ee9-844e-4a3185a057bb" providerId="ADAL" clId="{AAC3126E-DC27-4B34-BCE7-C493EA3FEA55}" dt="2026-01-26T17:30:55.469" v="656" actId="13244"/>
          <ac:spMkLst>
            <pc:docMk/>
            <pc:sldMk cId="910415685" sldId="540"/>
            <ac:spMk id="2" creationId="{4B5988E2-AFA0-EAEB-7BA5-27A66ECAE9BA}"/>
          </ac:spMkLst>
        </pc:spChg>
        <pc:spChg chg="del">
          <ac:chgData name="Opolski, Johanna (VITA)" userId="d193368f-0db6-4ee9-844e-4a3185a057bb" providerId="ADAL" clId="{AAC3126E-DC27-4B34-BCE7-C493EA3FEA55}" dt="2026-01-26T17:30:47.251" v="654" actId="21"/>
          <ac:spMkLst>
            <pc:docMk/>
            <pc:sldMk cId="910415685" sldId="540"/>
            <ac:spMk id="10" creationId="{9ECBED20-F11A-3900-5D92-59647BA80D4D}"/>
          </ac:spMkLst>
        </pc:spChg>
        <pc:spChg chg="del">
          <ac:chgData name="Opolski, Johanna (VITA)" userId="d193368f-0db6-4ee9-844e-4a3185a057bb" providerId="ADAL" clId="{AAC3126E-DC27-4B34-BCE7-C493EA3FEA55}" dt="2026-01-26T17:30:50.904" v="655" actId="21"/>
          <ac:spMkLst>
            <pc:docMk/>
            <pc:sldMk cId="910415685" sldId="540"/>
            <ac:spMk id="28" creationId="{B25D75D3-C63C-5480-9C3B-CB1A4ADBFB5A}"/>
          </ac:spMkLst>
        </pc:spChg>
        <pc:picChg chg="mod">
          <ac:chgData name="Opolski, Johanna (VITA)" userId="d193368f-0db6-4ee9-844e-4a3185a057bb" providerId="ADAL" clId="{AAC3126E-DC27-4B34-BCE7-C493EA3FEA55}" dt="2026-01-26T16:30:16.131" v="258" actId="962"/>
          <ac:picMkLst>
            <pc:docMk/>
            <pc:sldMk cId="910415685" sldId="540"/>
            <ac:picMk id="3" creationId="{2511C918-D8C6-4D3D-18AB-57114A678987}"/>
          </ac:picMkLst>
        </pc:picChg>
      </pc:sldChg>
      <pc:sldChg chg="addSp modSp mod">
        <pc:chgData name="Opolski, Johanna (VITA)" userId="d193368f-0db6-4ee9-844e-4a3185a057bb" providerId="ADAL" clId="{AAC3126E-DC27-4B34-BCE7-C493EA3FEA55}" dt="2026-01-26T17:27:34.723" v="632" actId="13244"/>
        <pc:sldMkLst>
          <pc:docMk/>
          <pc:sldMk cId="2389055556" sldId="712"/>
        </pc:sldMkLst>
        <pc:spChg chg="add mod ord">
          <ac:chgData name="Opolski, Johanna (VITA)" userId="d193368f-0db6-4ee9-844e-4a3185a057bb" providerId="ADAL" clId="{AAC3126E-DC27-4B34-BCE7-C493EA3FEA55}" dt="2026-01-26T17:27:34.723" v="632" actId="13244"/>
          <ac:spMkLst>
            <pc:docMk/>
            <pc:sldMk cId="2389055556" sldId="712"/>
            <ac:spMk id="4" creationId="{D9B6133F-6C25-3A9A-2C09-E8BAD86A23D9}"/>
          </ac:spMkLst>
        </pc:spChg>
        <pc:spChg chg="mod">
          <ac:chgData name="Opolski, Johanna (VITA)" userId="d193368f-0db6-4ee9-844e-4a3185a057bb" providerId="ADAL" clId="{AAC3126E-DC27-4B34-BCE7-C493EA3FEA55}" dt="2026-01-26T15:44:00.580" v="80" actId="962"/>
          <ac:spMkLst>
            <pc:docMk/>
            <pc:sldMk cId="2389055556" sldId="712"/>
            <ac:spMk id="55" creationId="{2B9FBA51-92C2-4DB4-9E4C-6AA7F1539613}"/>
          </ac:spMkLst>
        </pc:spChg>
        <pc:grpChg chg="mod">
          <ac:chgData name="Opolski, Johanna (VITA)" userId="d193368f-0db6-4ee9-844e-4a3185a057bb" providerId="ADAL" clId="{AAC3126E-DC27-4B34-BCE7-C493EA3FEA55}" dt="2026-01-26T16:26:48.452" v="240" actId="962"/>
          <ac:grpSpMkLst>
            <pc:docMk/>
            <pc:sldMk cId="2389055556" sldId="712"/>
            <ac:grpSpMk id="9" creationId="{4764C35C-68D3-4EFB-8ECF-E8ED699FF7BB}"/>
          </ac:grpSpMkLst>
        </pc:grpChg>
      </pc:sldChg>
      <pc:sldChg chg="addSp modSp mod">
        <pc:chgData name="Opolski, Johanna (VITA)" userId="d193368f-0db6-4ee9-844e-4a3185a057bb" providerId="ADAL" clId="{AAC3126E-DC27-4B34-BCE7-C493EA3FEA55}" dt="2026-01-26T18:44:04.407" v="718" actId="962"/>
        <pc:sldMkLst>
          <pc:docMk/>
          <pc:sldMk cId="1600940344" sldId="713"/>
        </pc:sldMkLst>
        <pc:spChg chg="mod">
          <ac:chgData name="Opolski, Johanna (VITA)" userId="d193368f-0db6-4ee9-844e-4a3185a057bb" providerId="ADAL" clId="{AAC3126E-DC27-4B34-BCE7-C493EA3FEA55}" dt="2026-01-26T18:44:04.407" v="718" actId="962"/>
          <ac:spMkLst>
            <pc:docMk/>
            <pc:sldMk cId="1600940344" sldId="713"/>
            <ac:spMk id="2" creationId="{00000000-0000-0000-0000-000000000000}"/>
          </ac:spMkLst>
        </pc:spChg>
        <pc:spChg chg="add mod ord">
          <ac:chgData name="Opolski, Johanna (VITA)" userId="d193368f-0db6-4ee9-844e-4a3185a057bb" providerId="ADAL" clId="{AAC3126E-DC27-4B34-BCE7-C493EA3FEA55}" dt="2026-01-26T17:27:51.817" v="633" actId="13244"/>
          <ac:spMkLst>
            <pc:docMk/>
            <pc:sldMk cId="1600940344" sldId="713"/>
            <ac:spMk id="4" creationId="{8CFFA1FC-A40D-E60C-FC79-8C187B9B51D9}"/>
          </ac:spMkLst>
        </pc:spChg>
        <pc:spChg chg="mod">
          <ac:chgData name="Opolski, Johanna (VITA)" userId="d193368f-0db6-4ee9-844e-4a3185a057bb" providerId="ADAL" clId="{AAC3126E-DC27-4B34-BCE7-C493EA3FEA55}" dt="2026-01-26T15:44:00.611" v="81" actId="962"/>
          <ac:spMkLst>
            <pc:docMk/>
            <pc:sldMk cId="1600940344" sldId="713"/>
            <ac:spMk id="55" creationId="{2B9FBA51-92C2-4DB4-9E4C-6AA7F1539613}"/>
          </ac:spMkLst>
        </pc:spChg>
        <pc:grpChg chg="mod">
          <ac:chgData name="Opolski, Johanna (VITA)" userId="d193368f-0db6-4ee9-844e-4a3185a057bb" providerId="ADAL" clId="{AAC3126E-DC27-4B34-BCE7-C493EA3FEA55}" dt="2026-01-26T16:26:53.364" v="241" actId="962"/>
          <ac:grpSpMkLst>
            <pc:docMk/>
            <pc:sldMk cId="1600940344" sldId="713"/>
            <ac:grpSpMk id="9" creationId="{4764C35C-68D3-4EFB-8ECF-E8ED699FF7BB}"/>
          </ac:grpSpMkLst>
        </pc:grpChg>
        <pc:graphicFrameChg chg="mod">
          <ac:chgData name="Opolski, Johanna (VITA)" userId="d193368f-0db6-4ee9-844e-4a3185a057bb" providerId="ADAL" clId="{AAC3126E-DC27-4B34-BCE7-C493EA3FEA55}" dt="2026-01-26T17:27:57.481" v="634" actId="13244"/>
          <ac:graphicFrameMkLst>
            <pc:docMk/>
            <pc:sldMk cId="1600940344" sldId="713"/>
            <ac:graphicFrameMk id="6" creationId="{2C576E3A-AB9D-0883-377F-89EC04C740E2}"/>
          </ac:graphicFrameMkLst>
        </pc:graphicFrameChg>
      </pc:sldChg>
      <pc:sldChg chg="addSp modSp mod">
        <pc:chgData name="Opolski, Johanna (VITA)" userId="d193368f-0db6-4ee9-844e-4a3185a057bb" providerId="ADAL" clId="{AAC3126E-DC27-4B34-BCE7-C493EA3FEA55}" dt="2026-01-26T17:27:25.959" v="631" actId="13244"/>
        <pc:sldMkLst>
          <pc:docMk/>
          <pc:sldMk cId="2629869900" sldId="715"/>
        </pc:sldMkLst>
        <pc:spChg chg="add mod ord">
          <ac:chgData name="Opolski, Johanna (VITA)" userId="d193368f-0db6-4ee9-844e-4a3185a057bb" providerId="ADAL" clId="{AAC3126E-DC27-4B34-BCE7-C493EA3FEA55}" dt="2026-01-26T17:27:17.865" v="630" actId="13244"/>
          <ac:spMkLst>
            <pc:docMk/>
            <pc:sldMk cId="2629869900" sldId="715"/>
            <ac:spMk id="4" creationId="{6145DD5C-D28F-1058-1725-B8F1A944D412}"/>
          </ac:spMkLst>
        </pc:spChg>
        <pc:spChg chg="mod">
          <ac:chgData name="Opolski, Johanna (VITA)" userId="d193368f-0db6-4ee9-844e-4a3185a057bb" providerId="ADAL" clId="{AAC3126E-DC27-4B34-BCE7-C493EA3FEA55}" dt="2026-01-26T15:44:00.559" v="79" actId="962"/>
          <ac:spMkLst>
            <pc:docMk/>
            <pc:sldMk cId="2629869900" sldId="715"/>
            <ac:spMk id="55" creationId="{2B9FBA51-92C2-4DB4-9E4C-6AA7F1539613}"/>
          </ac:spMkLst>
        </pc:spChg>
        <pc:grpChg chg="mod ord">
          <ac:chgData name="Opolski, Johanna (VITA)" userId="d193368f-0db6-4ee9-844e-4a3185a057bb" providerId="ADAL" clId="{AAC3126E-DC27-4B34-BCE7-C493EA3FEA55}" dt="2026-01-26T17:27:25.959" v="631" actId="13244"/>
          <ac:grpSpMkLst>
            <pc:docMk/>
            <pc:sldMk cId="2629869900" sldId="715"/>
            <ac:grpSpMk id="9" creationId="{4764C35C-68D3-4EFB-8ECF-E8ED699FF7BB}"/>
          </ac:grpSpMkLst>
        </pc:grpChg>
      </pc:sldChg>
      <pc:sldChg chg="addSp delSp modSp mod">
        <pc:chgData name="Opolski, Johanna (VITA)" userId="d193368f-0db6-4ee9-844e-4a3185a057bb" providerId="ADAL" clId="{AAC3126E-DC27-4B34-BCE7-C493EA3FEA55}" dt="2026-01-26T19:04:30.753" v="760" actId="962"/>
        <pc:sldMkLst>
          <pc:docMk/>
          <pc:sldMk cId="429596336" sldId="716"/>
        </pc:sldMkLst>
        <pc:spChg chg="mod">
          <ac:chgData name="Opolski, Johanna (VITA)" userId="d193368f-0db6-4ee9-844e-4a3185a057bb" providerId="ADAL" clId="{AAC3126E-DC27-4B34-BCE7-C493EA3FEA55}" dt="2026-01-26T19:04:30.753" v="760" actId="962"/>
          <ac:spMkLst>
            <pc:docMk/>
            <pc:sldMk cId="429596336" sldId="716"/>
            <ac:spMk id="2" creationId="{00000000-0000-0000-0000-000000000000}"/>
          </ac:spMkLst>
        </pc:spChg>
        <pc:spChg chg="add del mod">
          <ac:chgData name="Opolski, Johanna (VITA)" userId="d193368f-0db6-4ee9-844e-4a3185a057bb" providerId="ADAL" clId="{AAC3126E-DC27-4B34-BCE7-C493EA3FEA55}" dt="2026-01-26T16:36:04.841" v="452" actId="21"/>
          <ac:spMkLst>
            <pc:docMk/>
            <pc:sldMk cId="429596336" sldId="716"/>
            <ac:spMk id="4" creationId="{BF463C39-8D3A-F977-DA91-A4CCAB0476C0}"/>
          </ac:spMkLst>
        </pc:spChg>
        <pc:spChg chg="add mod ord">
          <ac:chgData name="Opolski, Johanna (VITA)" userId="d193368f-0db6-4ee9-844e-4a3185a057bb" providerId="ADAL" clId="{AAC3126E-DC27-4B34-BCE7-C493EA3FEA55}" dt="2026-01-26T17:28:18.704" v="637" actId="13244"/>
          <ac:spMkLst>
            <pc:docMk/>
            <pc:sldMk cId="429596336" sldId="716"/>
            <ac:spMk id="6" creationId="{539499DF-9B24-037C-ABA1-9BE45243CB64}"/>
          </ac:spMkLst>
        </pc:spChg>
        <pc:spChg chg="mod">
          <ac:chgData name="Opolski, Johanna (VITA)" userId="d193368f-0db6-4ee9-844e-4a3185a057bb" providerId="ADAL" clId="{AAC3126E-DC27-4B34-BCE7-C493EA3FEA55}" dt="2026-01-26T15:44:00.655" v="83" actId="962"/>
          <ac:spMkLst>
            <pc:docMk/>
            <pc:sldMk cId="429596336" sldId="716"/>
            <ac:spMk id="55" creationId="{2B9FBA51-92C2-4DB4-9E4C-6AA7F1539613}"/>
          </ac:spMkLst>
        </pc:spChg>
        <pc:grpChg chg="mod">
          <ac:chgData name="Opolski, Johanna (VITA)" userId="d193368f-0db6-4ee9-844e-4a3185a057bb" providerId="ADAL" clId="{AAC3126E-DC27-4B34-BCE7-C493EA3FEA55}" dt="2026-01-26T17:28:28.093" v="638" actId="962"/>
          <ac:grpSpMkLst>
            <pc:docMk/>
            <pc:sldMk cId="429596336" sldId="716"/>
            <ac:grpSpMk id="9" creationId="{4764C35C-68D3-4EFB-8ECF-E8ED699FF7BB}"/>
          </ac:grpSpMkLst>
        </pc:grpChg>
        <pc:picChg chg="ord">
          <ac:chgData name="Opolski, Johanna (VITA)" userId="d193368f-0db6-4ee9-844e-4a3185a057bb" providerId="ADAL" clId="{AAC3126E-DC27-4B34-BCE7-C493EA3FEA55}" dt="2026-01-26T17:28:32.849" v="639" actId="13244"/>
          <ac:picMkLst>
            <pc:docMk/>
            <pc:sldMk cId="429596336" sldId="716"/>
            <ac:picMk id="5" creationId="{2676D65B-27D2-4F64-494B-33EA74216DEB}"/>
          </ac:picMkLst>
        </pc:picChg>
      </pc:sldChg>
      <pc:sldChg chg="addSp modSp mod">
        <pc:chgData name="Opolski, Johanna (VITA)" userId="d193368f-0db6-4ee9-844e-4a3185a057bb" providerId="ADAL" clId="{AAC3126E-DC27-4B34-BCE7-C493EA3FEA55}" dt="2026-01-26T17:28:10.615" v="636" actId="13244"/>
        <pc:sldMkLst>
          <pc:docMk/>
          <pc:sldMk cId="234587055" sldId="717"/>
        </pc:sldMkLst>
        <pc:spChg chg="add mod ord">
          <ac:chgData name="Opolski, Johanna (VITA)" userId="d193368f-0db6-4ee9-844e-4a3185a057bb" providerId="ADAL" clId="{AAC3126E-DC27-4B34-BCE7-C493EA3FEA55}" dt="2026-01-26T17:28:04.124" v="635" actId="13244"/>
          <ac:spMkLst>
            <pc:docMk/>
            <pc:sldMk cId="234587055" sldId="717"/>
            <ac:spMk id="4" creationId="{A0AFB7F3-4BE0-36B3-50DF-81501E58EE86}"/>
          </ac:spMkLst>
        </pc:spChg>
        <pc:spChg chg="mod">
          <ac:chgData name="Opolski, Johanna (VITA)" userId="d193368f-0db6-4ee9-844e-4a3185a057bb" providerId="ADAL" clId="{AAC3126E-DC27-4B34-BCE7-C493EA3FEA55}" dt="2026-01-26T15:44:00.628" v="82" actId="962"/>
          <ac:spMkLst>
            <pc:docMk/>
            <pc:sldMk cId="234587055" sldId="717"/>
            <ac:spMk id="55" creationId="{2B9FBA51-92C2-4DB4-9E4C-6AA7F1539613}"/>
          </ac:spMkLst>
        </pc:spChg>
        <pc:grpChg chg="mod">
          <ac:chgData name="Opolski, Johanna (VITA)" userId="d193368f-0db6-4ee9-844e-4a3185a057bb" providerId="ADAL" clId="{AAC3126E-DC27-4B34-BCE7-C493EA3FEA55}" dt="2026-01-26T16:27:18.731" v="244" actId="962"/>
          <ac:grpSpMkLst>
            <pc:docMk/>
            <pc:sldMk cId="234587055" sldId="717"/>
            <ac:grpSpMk id="9" creationId="{4764C35C-68D3-4EFB-8ECF-E8ED699FF7BB}"/>
          </ac:grpSpMkLst>
        </pc:grpChg>
        <pc:picChg chg="mod ord">
          <ac:chgData name="Opolski, Johanna (VITA)" userId="d193368f-0db6-4ee9-844e-4a3185a057bb" providerId="ADAL" clId="{AAC3126E-DC27-4B34-BCE7-C493EA3FEA55}" dt="2026-01-26T17:28:10.615" v="636" actId="13244"/>
          <ac:picMkLst>
            <pc:docMk/>
            <pc:sldMk cId="234587055" sldId="717"/>
            <ac:picMk id="8" creationId="{45E2D232-DC23-7E9F-F91E-79B4DA0357FD}"/>
          </ac:picMkLst>
        </pc:picChg>
      </pc:sldChg>
      <pc:sldChg chg="modSp mod">
        <pc:chgData name="Opolski, Johanna (VITA)" userId="d193368f-0db6-4ee9-844e-4a3185a057bb" providerId="ADAL" clId="{AAC3126E-DC27-4B34-BCE7-C493EA3FEA55}" dt="2026-01-26T18:43:28.568" v="717" actId="962"/>
        <pc:sldMkLst>
          <pc:docMk/>
          <pc:sldMk cId="2687955441" sldId="718"/>
        </pc:sldMkLst>
        <pc:spChg chg="mod">
          <ac:chgData name="Opolski, Johanna (VITA)" userId="d193368f-0db6-4ee9-844e-4a3185a057bb" providerId="ADAL" clId="{AAC3126E-DC27-4B34-BCE7-C493EA3FEA55}" dt="2026-01-26T18:43:28.568" v="717" actId="962"/>
          <ac:spMkLst>
            <pc:docMk/>
            <pc:sldMk cId="2687955441" sldId="718"/>
            <ac:spMk id="2" creationId="{D16CD6FC-3444-522F-1E4E-0472521DE412}"/>
          </ac:spMkLst>
        </pc:spChg>
        <pc:spChg chg="mod ord">
          <ac:chgData name="Opolski, Johanna (VITA)" userId="d193368f-0db6-4ee9-844e-4a3185a057bb" providerId="ADAL" clId="{AAC3126E-DC27-4B34-BCE7-C493EA3FEA55}" dt="2026-01-26T17:27:02.631" v="628" actId="13244"/>
          <ac:spMkLst>
            <pc:docMk/>
            <pc:sldMk cId="2687955441" sldId="718"/>
            <ac:spMk id="4" creationId="{6496CBC7-9FBB-A608-8EA6-10B336FF0405}"/>
          </ac:spMkLst>
        </pc:spChg>
        <pc:spChg chg="mod">
          <ac:chgData name="Opolski, Johanna (VITA)" userId="d193368f-0db6-4ee9-844e-4a3185a057bb" providerId="ADAL" clId="{AAC3126E-DC27-4B34-BCE7-C493EA3FEA55}" dt="2026-01-26T15:44:00.542" v="78" actId="962"/>
          <ac:spMkLst>
            <pc:docMk/>
            <pc:sldMk cId="2687955441" sldId="718"/>
            <ac:spMk id="55" creationId="{E58B6642-10AD-73D1-A66D-40F6A5D2DE9B}"/>
          </ac:spMkLst>
        </pc:spChg>
        <pc:picChg chg="ord">
          <ac:chgData name="Opolski, Johanna (VITA)" userId="d193368f-0db6-4ee9-844e-4a3185a057bb" providerId="ADAL" clId="{AAC3126E-DC27-4B34-BCE7-C493EA3FEA55}" dt="2026-01-26T17:27:09.495" v="629" actId="13244"/>
          <ac:picMkLst>
            <pc:docMk/>
            <pc:sldMk cId="2687955441" sldId="718"/>
            <ac:picMk id="6" creationId="{4A8199A3-D64E-01FD-76D4-87D7C20F1345}"/>
          </ac:picMkLst>
        </pc:picChg>
      </pc:sldChg>
      <pc:sldChg chg="modSp mod">
        <pc:chgData name="Opolski, Johanna (VITA)" userId="d193368f-0db6-4ee9-844e-4a3185a057bb" providerId="ADAL" clId="{AAC3126E-DC27-4B34-BCE7-C493EA3FEA55}" dt="2026-01-26T16:37:22.612" v="472" actId="33553"/>
        <pc:sldMkLst>
          <pc:docMk/>
          <pc:sldMk cId="3654051267" sldId="4159"/>
        </pc:sldMkLst>
        <pc:spChg chg="mod">
          <ac:chgData name="Opolski, Johanna (VITA)" userId="d193368f-0db6-4ee9-844e-4a3185a057bb" providerId="ADAL" clId="{AAC3126E-DC27-4B34-BCE7-C493EA3FEA55}" dt="2026-01-26T16:37:22.612" v="472" actId="33553"/>
          <ac:spMkLst>
            <pc:docMk/>
            <pc:sldMk cId="3654051267" sldId="4159"/>
            <ac:spMk id="2" creationId="{55DE4932-EA81-92F0-3DBA-CA6251E0B3F0}"/>
          </ac:spMkLst>
        </pc:spChg>
        <pc:spChg chg="mod">
          <ac:chgData name="Opolski, Johanna (VITA)" userId="d193368f-0db6-4ee9-844e-4a3185a057bb" providerId="ADAL" clId="{AAC3126E-DC27-4B34-BCE7-C493EA3FEA55}" dt="2026-01-26T15:44:00.708" v="88" actId="962"/>
          <ac:spMkLst>
            <pc:docMk/>
            <pc:sldMk cId="3654051267" sldId="4159"/>
            <ac:spMk id="11" creationId="{170CA0AD-3A83-7EC2-3400-C9F9DEFDBC91}"/>
          </ac:spMkLst>
        </pc:spChg>
        <pc:picChg chg="mod">
          <ac:chgData name="Opolski, Johanna (VITA)" userId="d193368f-0db6-4ee9-844e-4a3185a057bb" providerId="ADAL" clId="{AAC3126E-DC27-4B34-BCE7-C493EA3FEA55}" dt="2026-01-26T16:29:35.676" v="253" actId="962"/>
          <ac:picMkLst>
            <pc:docMk/>
            <pc:sldMk cId="3654051267" sldId="4159"/>
            <ac:picMk id="3" creationId="{9E3D674F-EA15-3E40-E302-1F76B708770D}"/>
          </ac:picMkLst>
        </pc:picChg>
      </pc:sldChg>
      <pc:sldChg chg="modSp mod">
        <pc:chgData name="Opolski, Johanna (VITA)" userId="d193368f-0db6-4ee9-844e-4a3185a057bb" providerId="ADAL" clId="{AAC3126E-DC27-4B34-BCE7-C493EA3FEA55}" dt="2026-01-26T16:37:30.621" v="473" actId="33553"/>
        <pc:sldMkLst>
          <pc:docMk/>
          <pc:sldMk cId="335306693" sldId="4161"/>
        </pc:sldMkLst>
        <pc:spChg chg="mod">
          <ac:chgData name="Opolski, Johanna (VITA)" userId="d193368f-0db6-4ee9-844e-4a3185a057bb" providerId="ADAL" clId="{AAC3126E-DC27-4B34-BCE7-C493EA3FEA55}" dt="2026-01-26T16:37:30.621" v="473" actId="33553"/>
          <ac:spMkLst>
            <pc:docMk/>
            <pc:sldMk cId="335306693" sldId="4161"/>
            <ac:spMk id="2" creationId="{3C2C8947-4B86-7F80-FE60-BE3545309D55}"/>
          </ac:spMkLst>
        </pc:spChg>
      </pc:sldChg>
      <pc:sldChg chg="addSp delSp modSp mod">
        <pc:chgData name="Opolski, Johanna (VITA)" userId="d193368f-0db6-4ee9-844e-4a3185a057bb" providerId="ADAL" clId="{AAC3126E-DC27-4B34-BCE7-C493EA3FEA55}" dt="2026-01-26T17:11:57.109" v="578" actId="13244"/>
        <pc:sldMkLst>
          <pc:docMk/>
          <pc:sldMk cId="4074703528" sldId="2147468889"/>
        </pc:sldMkLst>
        <pc:spChg chg="ord">
          <ac:chgData name="Opolski, Johanna (VITA)" userId="d193368f-0db6-4ee9-844e-4a3185a057bb" providerId="ADAL" clId="{AAC3126E-DC27-4B34-BCE7-C493EA3FEA55}" dt="2026-01-26T17:10:51.818" v="575" actId="13244"/>
          <ac:spMkLst>
            <pc:docMk/>
            <pc:sldMk cId="4074703528" sldId="2147468889"/>
            <ac:spMk id="8" creationId="{426FEDAB-88AD-6DDF-250B-9369FE11619B}"/>
          </ac:spMkLst>
        </pc:spChg>
        <pc:spChg chg="ord">
          <ac:chgData name="Opolski, Johanna (VITA)" userId="d193368f-0db6-4ee9-844e-4a3185a057bb" providerId="ADAL" clId="{AAC3126E-DC27-4B34-BCE7-C493EA3FEA55}" dt="2026-01-26T17:11:57.109" v="578" actId="13244"/>
          <ac:spMkLst>
            <pc:docMk/>
            <pc:sldMk cId="4074703528" sldId="2147468889"/>
            <ac:spMk id="12" creationId="{9CCD1913-64E7-466A-93F8-253EB07853C5}"/>
          </ac:spMkLst>
        </pc:spChg>
        <pc:picChg chg="add mod ord">
          <ac:chgData name="Opolski, Johanna (VITA)" userId="d193368f-0db6-4ee9-844e-4a3185a057bb" providerId="ADAL" clId="{AAC3126E-DC27-4B34-BCE7-C493EA3FEA55}" dt="2026-01-26T17:11:52.765" v="577" actId="962"/>
          <ac:picMkLst>
            <pc:docMk/>
            <pc:sldMk cId="4074703528" sldId="2147468889"/>
            <ac:picMk id="2" creationId="{6BC78BF2-588C-8FE3-55E7-8F13BDFAAF0F}"/>
          </ac:picMkLst>
        </pc:picChg>
        <pc:picChg chg="del">
          <ac:chgData name="Opolski, Johanna (VITA)" userId="d193368f-0db6-4ee9-844e-4a3185a057bb" providerId="ADAL" clId="{AAC3126E-DC27-4B34-BCE7-C493EA3FEA55}" dt="2026-01-26T16:17:09.243" v="180" actId="478"/>
          <ac:picMkLst>
            <pc:docMk/>
            <pc:sldMk cId="4074703528" sldId="2147468889"/>
            <ac:picMk id="3" creationId="{274AF63D-9575-453C-B256-E15CF57C1D5F}"/>
          </ac:picMkLst>
        </pc:picChg>
      </pc:sldChg>
      <pc:sldChg chg="modSp mod modTransition">
        <pc:chgData name="Opolski, Johanna (VITA)" userId="d193368f-0db6-4ee9-844e-4a3185a057bb" providerId="ADAL" clId="{AAC3126E-DC27-4B34-BCE7-C493EA3FEA55}" dt="2026-01-26T19:02:47.131" v="756" actId="962"/>
        <pc:sldMkLst>
          <pc:docMk/>
          <pc:sldMk cId="583198628" sldId="2147472884"/>
        </pc:sldMkLst>
        <pc:spChg chg="mod">
          <ac:chgData name="Opolski, Johanna (VITA)" userId="d193368f-0db6-4ee9-844e-4a3185a057bb" providerId="ADAL" clId="{AAC3126E-DC27-4B34-BCE7-C493EA3FEA55}" dt="2026-01-26T19:02:47.131" v="756" actId="962"/>
          <ac:spMkLst>
            <pc:docMk/>
            <pc:sldMk cId="583198628" sldId="2147472884"/>
            <ac:spMk id="5" creationId="{9004AFF1-3196-8599-6E29-9AD7764F89D4}"/>
          </ac:spMkLst>
        </pc:spChg>
        <pc:spChg chg="mod ord">
          <ac:chgData name="Opolski, Johanna (VITA)" userId="d193368f-0db6-4ee9-844e-4a3185a057bb" providerId="ADAL" clId="{AAC3126E-DC27-4B34-BCE7-C493EA3FEA55}" dt="2026-01-26T19:02:46.240" v="755" actId="962"/>
          <ac:spMkLst>
            <pc:docMk/>
            <pc:sldMk cId="583198628" sldId="2147472884"/>
            <ac:spMk id="8" creationId="{31A66B26-1CDC-C948-9980-08D176811575}"/>
          </ac:spMkLst>
        </pc:spChg>
        <pc:spChg chg="ord">
          <ac:chgData name="Opolski, Johanna (VITA)" userId="d193368f-0db6-4ee9-844e-4a3185a057bb" providerId="ADAL" clId="{AAC3126E-DC27-4B34-BCE7-C493EA3FEA55}" dt="2026-01-26T17:26:24.242" v="623" actId="13244"/>
          <ac:spMkLst>
            <pc:docMk/>
            <pc:sldMk cId="583198628" sldId="2147472884"/>
            <ac:spMk id="9" creationId="{3078AE5C-C297-0388-7D61-83696363F59C}"/>
          </ac:spMkLst>
        </pc:spChg>
        <pc:graphicFrameChg chg="ord modGraphic">
          <ac:chgData name="Opolski, Johanna (VITA)" userId="d193368f-0db6-4ee9-844e-4a3185a057bb" providerId="ADAL" clId="{AAC3126E-DC27-4B34-BCE7-C493EA3FEA55}" dt="2026-01-26T17:26:28.795" v="625" actId="13244"/>
          <ac:graphicFrameMkLst>
            <pc:docMk/>
            <pc:sldMk cId="583198628" sldId="2147472884"/>
            <ac:graphicFrameMk id="6" creationId="{FBDF7B87-509E-0E46-EE03-10CDB83775AF}"/>
          </ac:graphicFrameMkLst>
        </pc:graphicFrameChg>
      </pc:sldChg>
      <pc:sldChg chg="addSp delSp modSp mod modTransition">
        <pc:chgData name="Opolski, Johanna (VITA)" userId="d193368f-0db6-4ee9-844e-4a3185a057bb" providerId="ADAL" clId="{AAC3126E-DC27-4B34-BCE7-C493EA3FEA55}" dt="2026-01-26T19:04:16.933" v="759" actId="962"/>
        <pc:sldMkLst>
          <pc:docMk/>
          <pc:sldMk cId="2737167090" sldId="2147472902"/>
        </pc:sldMkLst>
        <pc:spChg chg="add del mod ord">
          <ac:chgData name="Opolski, Johanna (VITA)" userId="d193368f-0db6-4ee9-844e-4a3185a057bb" providerId="ADAL" clId="{AAC3126E-DC27-4B34-BCE7-C493EA3FEA55}" dt="2026-01-26T18:42:44.729" v="714" actId="21"/>
          <ac:spMkLst>
            <pc:docMk/>
            <pc:sldMk cId="2737167090" sldId="2147472902"/>
            <ac:spMk id="2" creationId="{13616381-3BFF-DAFB-6D8B-EA667EF30BDB}"/>
          </ac:spMkLst>
        </pc:spChg>
        <pc:spChg chg="mod">
          <ac:chgData name="Opolski, Johanna (VITA)" userId="d193368f-0db6-4ee9-844e-4a3185a057bb" providerId="ADAL" clId="{AAC3126E-DC27-4B34-BCE7-C493EA3FEA55}" dt="2026-01-26T19:04:16.933" v="759" actId="962"/>
          <ac:spMkLst>
            <pc:docMk/>
            <pc:sldMk cId="2737167090" sldId="2147472902"/>
            <ac:spMk id="3" creationId="{E5A3ABFD-6E5C-6900-84D1-76CA06BC7669}"/>
          </ac:spMkLst>
        </pc:spChg>
        <pc:spChg chg="add del mod">
          <ac:chgData name="Opolski, Johanna (VITA)" userId="d193368f-0db6-4ee9-844e-4a3185a057bb" providerId="ADAL" clId="{AAC3126E-DC27-4B34-BCE7-C493EA3FEA55}" dt="2026-01-26T18:42:49.610" v="715" actId="21"/>
          <ac:spMkLst>
            <pc:docMk/>
            <pc:sldMk cId="2737167090" sldId="2147472902"/>
            <ac:spMk id="6" creationId="{EE8E46E2-CE91-18FF-9A10-82C568DCB483}"/>
          </ac:spMkLst>
        </pc:spChg>
        <pc:spChg chg="mod">
          <ac:chgData name="Opolski, Johanna (VITA)" userId="d193368f-0db6-4ee9-844e-4a3185a057bb" providerId="ADAL" clId="{AAC3126E-DC27-4B34-BCE7-C493EA3FEA55}" dt="2026-01-26T18:43:00.199" v="716" actId="33553"/>
          <ac:spMkLst>
            <pc:docMk/>
            <pc:sldMk cId="2737167090" sldId="2147472902"/>
            <ac:spMk id="7" creationId="{EA4262D2-04EC-CE2F-94E3-BB13A3A3C30C}"/>
          </ac:spMkLst>
        </pc:spChg>
      </pc:sldChg>
      <pc:sldChg chg="modSp mod modTransition">
        <pc:chgData name="Opolski, Johanna (VITA)" userId="d193368f-0db6-4ee9-844e-4a3185a057bb" providerId="ADAL" clId="{AAC3126E-DC27-4B34-BCE7-C493EA3FEA55}" dt="2026-01-26T18:48:54.446" v="742" actId="962"/>
        <pc:sldMkLst>
          <pc:docMk/>
          <pc:sldMk cId="3616079571" sldId="2147472913"/>
        </pc:sldMkLst>
        <pc:spChg chg="ord">
          <ac:chgData name="Opolski, Johanna (VITA)" userId="d193368f-0db6-4ee9-844e-4a3185a057bb" providerId="ADAL" clId="{AAC3126E-DC27-4B34-BCE7-C493EA3FEA55}" dt="2026-01-26T18:38:21.689" v="708" actId="13244"/>
          <ac:spMkLst>
            <pc:docMk/>
            <pc:sldMk cId="3616079571" sldId="2147472913"/>
            <ac:spMk id="3" creationId="{FF36BF57-3F6D-404D-9CFB-5CA8550CD5C5}"/>
          </ac:spMkLst>
        </pc:spChg>
        <pc:spChg chg="mod">
          <ac:chgData name="Opolski, Johanna (VITA)" userId="d193368f-0db6-4ee9-844e-4a3185a057bb" providerId="ADAL" clId="{AAC3126E-DC27-4B34-BCE7-C493EA3FEA55}" dt="2026-01-26T18:48:54.446" v="742" actId="962"/>
          <ac:spMkLst>
            <pc:docMk/>
            <pc:sldMk cId="3616079571" sldId="2147472913"/>
            <ac:spMk id="4" creationId="{07D0E843-605D-86C6-CEC2-5B7EC3F0708E}"/>
          </ac:spMkLst>
        </pc:spChg>
        <pc:spChg chg="mod">
          <ac:chgData name="Opolski, Johanna (VITA)" userId="d193368f-0db6-4ee9-844e-4a3185a057bb" providerId="ADAL" clId="{AAC3126E-DC27-4B34-BCE7-C493EA3FEA55}" dt="2026-01-26T15:44:00.453" v="72" actId="962"/>
          <ac:spMkLst>
            <pc:docMk/>
            <pc:sldMk cId="3616079571" sldId="2147472913"/>
            <ac:spMk id="9" creationId="{90E9476F-C0A0-137F-CED2-A85E54B7DF04}"/>
          </ac:spMkLst>
        </pc:spChg>
        <pc:spChg chg="mod">
          <ac:chgData name="Opolski, Johanna (VITA)" userId="d193368f-0db6-4ee9-844e-4a3185a057bb" providerId="ADAL" clId="{AAC3126E-DC27-4B34-BCE7-C493EA3FEA55}" dt="2026-01-26T15:44:00.459" v="73" actId="962"/>
          <ac:spMkLst>
            <pc:docMk/>
            <pc:sldMk cId="3616079571" sldId="2147472913"/>
            <ac:spMk id="17" creationId="{6926F904-00E0-24BD-39D1-0C063E746384}"/>
          </ac:spMkLst>
        </pc:spChg>
        <pc:grpChg chg="mod">
          <ac:chgData name="Opolski, Johanna (VITA)" userId="d193368f-0db6-4ee9-844e-4a3185a057bb" providerId="ADAL" clId="{AAC3126E-DC27-4B34-BCE7-C493EA3FEA55}" dt="2026-01-26T16:14:14.407" v="170" actId="962"/>
          <ac:grpSpMkLst>
            <pc:docMk/>
            <pc:sldMk cId="3616079571" sldId="2147472913"/>
            <ac:grpSpMk id="36" creationId="{1123DB26-1161-BE9F-964A-9E6B4438F70D}"/>
          </ac:grpSpMkLst>
        </pc:grpChg>
        <pc:grpChg chg="mod">
          <ac:chgData name="Opolski, Johanna (VITA)" userId="d193368f-0db6-4ee9-844e-4a3185a057bb" providerId="ADAL" clId="{AAC3126E-DC27-4B34-BCE7-C493EA3FEA55}" dt="2026-01-26T16:14:13.705" v="169" actId="962"/>
          <ac:grpSpMkLst>
            <pc:docMk/>
            <pc:sldMk cId="3616079571" sldId="2147472913"/>
            <ac:grpSpMk id="37" creationId="{3ECE0D1B-45E4-9493-E619-03D81399B1C1}"/>
          </ac:grpSpMkLst>
        </pc:grpChg>
        <pc:grpChg chg="mod">
          <ac:chgData name="Opolski, Johanna (VITA)" userId="d193368f-0db6-4ee9-844e-4a3185a057bb" providerId="ADAL" clId="{AAC3126E-DC27-4B34-BCE7-C493EA3FEA55}" dt="2026-01-26T16:14:15.028" v="171" actId="962"/>
          <ac:grpSpMkLst>
            <pc:docMk/>
            <pc:sldMk cId="3616079571" sldId="2147472913"/>
            <ac:grpSpMk id="38" creationId="{DDB46D6C-86E6-4E71-BBAE-F5805B49493C}"/>
          </ac:grpSpMkLst>
        </pc:grpChg>
        <pc:grpChg chg="mod">
          <ac:chgData name="Opolski, Johanna (VITA)" userId="d193368f-0db6-4ee9-844e-4a3185a057bb" providerId="ADAL" clId="{AAC3126E-DC27-4B34-BCE7-C493EA3FEA55}" dt="2026-01-26T16:14:15.649" v="172" actId="962"/>
          <ac:grpSpMkLst>
            <pc:docMk/>
            <pc:sldMk cId="3616079571" sldId="2147472913"/>
            <ac:grpSpMk id="39" creationId="{6729E966-2602-9750-2F52-18D083DB3BC2}"/>
          </ac:grpSpMkLst>
        </pc:grpChg>
        <pc:grpChg chg="mod">
          <ac:chgData name="Opolski, Johanna (VITA)" userId="d193368f-0db6-4ee9-844e-4a3185a057bb" providerId="ADAL" clId="{AAC3126E-DC27-4B34-BCE7-C493EA3FEA55}" dt="2026-01-26T16:14:17.303" v="175" actId="962"/>
          <ac:grpSpMkLst>
            <pc:docMk/>
            <pc:sldMk cId="3616079571" sldId="2147472913"/>
            <ac:grpSpMk id="40" creationId="{62F87F53-FDDF-B9F7-17EC-8C71DF165881}"/>
          </ac:grpSpMkLst>
        </pc:grpChg>
        <pc:grpChg chg="mod">
          <ac:chgData name="Opolski, Johanna (VITA)" userId="d193368f-0db6-4ee9-844e-4a3185a057bb" providerId="ADAL" clId="{AAC3126E-DC27-4B34-BCE7-C493EA3FEA55}" dt="2026-01-26T16:14:19.807" v="179" actId="962"/>
          <ac:grpSpMkLst>
            <pc:docMk/>
            <pc:sldMk cId="3616079571" sldId="2147472913"/>
            <ac:grpSpMk id="41" creationId="{1146F212-8D7B-49EC-88E3-CB297526E9EB}"/>
          </ac:grpSpMkLst>
        </pc:grpChg>
        <pc:grpChg chg="mod">
          <ac:chgData name="Opolski, Johanna (VITA)" userId="d193368f-0db6-4ee9-844e-4a3185a057bb" providerId="ADAL" clId="{AAC3126E-DC27-4B34-BCE7-C493EA3FEA55}" dt="2026-01-26T16:14:19.266" v="178" actId="962"/>
          <ac:grpSpMkLst>
            <pc:docMk/>
            <pc:sldMk cId="3616079571" sldId="2147472913"/>
            <ac:grpSpMk id="42" creationId="{E14BDCE9-34D4-B4C8-0B41-034AE2DAE601}"/>
          </ac:grpSpMkLst>
        </pc:grpChg>
        <pc:grpChg chg="mod">
          <ac:chgData name="Opolski, Johanna (VITA)" userId="d193368f-0db6-4ee9-844e-4a3185a057bb" providerId="ADAL" clId="{AAC3126E-DC27-4B34-BCE7-C493EA3FEA55}" dt="2026-01-26T16:14:18.564" v="177" actId="962"/>
          <ac:grpSpMkLst>
            <pc:docMk/>
            <pc:sldMk cId="3616079571" sldId="2147472913"/>
            <ac:grpSpMk id="43" creationId="{1B1E9D34-E76A-477B-B29E-D2D94A9CB86B}"/>
          </ac:grpSpMkLst>
        </pc:grpChg>
        <pc:grpChg chg="mod">
          <ac:chgData name="Opolski, Johanna (VITA)" userId="d193368f-0db6-4ee9-844e-4a3185a057bb" providerId="ADAL" clId="{AAC3126E-DC27-4B34-BCE7-C493EA3FEA55}" dt="2026-01-26T16:14:18.020" v="176" actId="962"/>
          <ac:grpSpMkLst>
            <pc:docMk/>
            <pc:sldMk cId="3616079571" sldId="2147472913"/>
            <ac:grpSpMk id="44" creationId="{DD86FF19-11FC-11D1-B25C-FC0F30EF598D}"/>
          </ac:grpSpMkLst>
        </pc:grpChg>
        <pc:grpChg chg="mod">
          <ac:chgData name="Opolski, Johanna (VITA)" userId="d193368f-0db6-4ee9-844e-4a3185a057bb" providerId="ADAL" clId="{AAC3126E-DC27-4B34-BCE7-C493EA3FEA55}" dt="2026-01-26T16:14:16.761" v="174" actId="962"/>
          <ac:grpSpMkLst>
            <pc:docMk/>
            <pc:sldMk cId="3616079571" sldId="2147472913"/>
            <ac:grpSpMk id="45" creationId="{A2760B96-47CE-7FFF-C41B-847FE5F4E444}"/>
          </ac:grpSpMkLst>
        </pc:grpChg>
        <pc:graphicFrameChg chg="ord">
          <ac:chgData name="Opolski, Johanna (VITA)" userId="d193368f-0db6-4ee9-844e-4a3185a057bb" providerId="ADAL" clId="{AAC3126E-DC27-4B34-BCE7-C493EA3FEA55}" dt="2026-01-26T18:37:38.218" v="706" actId="13244"/>
          <ac:graphicFrameMkLst>
            <pc:docMk/>
            <pc:sldMk cId="3616079571" sldId="2147472913"/>
            <ac:graphicFrameMk id="8" creationId="{13EFA0DE-9553-4241-EB3C-91B219596BDB}"/>
          </ac:graphicFrameMkLst>
        </pc:graphicFrameChg>
        <pc:picChg chg="mod">
          <ac:chgData name="Opolski, Johanna (VITA)" userId="d193368f-0db6-4ee9-844e-4a3185a057bb" providerId="ADAL" clId="{AAC3126E-DC27-4B34-BCE7-C493EA3FEA55}" dt="2026-01-26T16:14:12.906" v="168" actId="962"/>
          <ac:picMkLst>
            <pc:docMk/>
            <pc:sldMk cId="3616079571" sldId="2147472913"/>
            <ac:picMk id="21" creationId="{8FE32B33-ED49-C4A2-AC85-93BDB958ABED}"/>
          </ac:picMkLst>
        </pc:picChg>
        <pc:picChg chg="mod">
          <ac:chgData name="Opolski, Johanna (VITA)" userId="d193368f-0db6-4ee9-844e-4a3185a057bb" providerId="ADAL" clId="{AAC3126E-DC27-4B34-BCE7-C493EA3FEA55}" dt="2026-01-26T16:14:16.204" v="173" actId="962"/>
          <ac:picMkLst>
            <pc:docMk/>
            <pc:sldMk cId="3616079571" sldId="2147472913"/>
            <ac:picMk id="26" creationId="{4989A00F-7C6B-C80A-2CD2-7AE955B60943}"/>
          </ac:picMkLst>
        </pc:picChg>
      </pc:sldChg>
      <pc:sldChg chg="modSp mod modTransition">
        <pc:chgData name="Opolski, Johanna (VITA)" userId="d193368f-0db6-4ee9-844e-4a3185a057bb" providerId="ADAL" clId="{AAC3126E-DC27-4B34-BCE7-C493EA3FEA55}" dt="2026-01-26T17:09:53.288" v="558"/>
        <pc:sldMkLst>
          <pc:docMk/>
          <pc:sldMk cId="3180793615" sldId="2147472914"/>
        </pc:sldMkLst>
        <pc:picChg chg="mod">
          <ac:chgData name="Opolski, Johanna (VITA)" userId="d193368f-0db6-4ee9-844e-4a3185a057bb" providerId="ADAL" clId="{AAC3126E-DC27-4B34-BCE7-C493EA3FEA55}" dt="2026-01-26T15:51:41.910" v="127" actId="962"/>
          <ac:picMkLst>
            <pc:docMk/>
            <pc:sldMk cId="3180793615" sldId="2147472914"/>
            <ac:picMk id="6" creationId="{0E08702C-8165-27EC-0E99-EA3329B30C39}"/>
          </ac:picMkLst>
        </pc:picChg>
      </pc:sldChg>
      <pc:sldChg chg="modSp mod modTransition">
        <pc:chgData name="Opolski, Johanna (VITA)" userId="d193368f-0db6-4ee9-844e-4a3185a057bb" providerId="ADAL" clId="{AAC3126E-DC27-4B34-BCE7-C493EA3FEA55}" dt="2026-01-26T17:09:33.475" v="551"/>
        <pc:sldMkLst>
          <pc:docMk/>
          <pc:sldMk cId="3562086331" sldId="2147472928"/>
        </pc:sldMkLst>
        <pc:picChg chg="mod">
          <ac:chgData name="Opolski, Johanna (VITA)" userId="d193368f-0db6-4ee9-844e-4a3185a057bb" providerId="ADAL" clId="{AAC3126E-DC27-4B34-BCE7-C493EA3FEA55}" dt="2026-01-26T15:47:30.928" v="103" actId="962"/>
          <ac:picMkLst>
            <pc:docMk/>
            <pc:sldMk cId="3562086331" sldId="2147472928"/>
            <ac:picMk id="9" creationId="{A76D4F5C-F38E-7CD8-65D8-FB8853A73B7D}"/>
          </ac:picMkLst>
        </pc:picChg>
      </pc:sldChg>
      <pc:sldChg chg="modSp mod modTransition">
        <pc:chgData name="Opolski, Johanna (VITA)" userId="d193368f-0db6-4ee9-844e-4a3185a057bb" providerId="ADAL" clId="{AAC3126E-DC27-4B34-BCE7-C493EA3FEA55}" dt="2026-01-26T17:10:10.911" v="566"/>
        <pc:sldMkLst>
          <pc:docMk/>
          <pc:sldMk cId="84939439" sldId="2147472946"/>
        </pc:sldMkLst>
        <pc:picChg chg="mod">
          <ac:chgData name="Opolski, Johanna (VITA)" userId="d193368f-0db6-4ee9-844e-4a3185a057bb" providerId="ADAL" clId="{AAC3126E-DC27-4B34-BCE7-C493EA3FEA55}" dt="2026-01-26T16:20:53.888" v="192" actId="962"/>
          <ac:picMkLst>
            <pc:docMk/>
            <pc:sldMk cId="84939439" sldId="2147472946"/>
            <ac:picMk id="14" creationId="{EEB7F42F-7757-3EB6-E2BB-D235FC314007}"/>
          </ac:picMkLst>
        </pc:picChg>
      </pc:sldChg>
      <pc:sldChg chg="modSp mod modTransition">
        <pc:chgData name="Opolski, Johanna (VITA)" userId="d193368f-0db6-4ee9-844e-4a3185a057bb" providerId="ADAL" clId="{AAC3126E-DC27-4B34-BCE7-C493EA3FEA55}" dt="2026-01-26T17:10:13.965" v="567"/>
        <pc:sldMkLst>
          <pc:docMk/>
          <pc:sldMk cId="3990812918" sldId="2147472960"/>
        </pc:sldMkLst>
        <pc:picChg chg="mod">
          <ac:chgData name="Opolski, Johanna (VITA)" userId="d193368f-0db6-4ee9-844e-4a3185a057bb" providerId="ADAL" clId="{AAC3126E-DC27-4B34-BCE7-C493EA3FEA55}" dt="2026-01-26T16:25:26.715" v="229" actId="962"/>
          <ac:picMkLst>
            <pc:docMk/>
            <pc:sldMk cId="3990812918" sldId="2147472960"/>
            <ac:picMk id="11" creationId="{958C0B0A-2B44-61DE-522C-88F3DFF83BC3}"/>
          </ac:picMkLst>
        </pc:picChg>
      </pc:sldChg>
      <pc:sldChg chg="modSp mod">
        <pc:chgData name="Opolski, Johanna (VITA)" userId="d193368f-0db6-4ee9-844e-4a3185a057bb" providerId="ADAL" clId="{AAC3126E-DC27-4B34-BCE7-C493EA3FEA55}" dt="2026-01-26T16:41:04.475" v="494" actId="962"/>
        <pc:sldMkLst>
          <pc:docMk/>
          <pc:sldMk cId="446913815" sldId="2147472973"/>
        </pc:sldMkLst>
        <pc:spChg chg="mod">
          <ac:chgData name="Opolski, Johanna (VITA)" userId="d193368f-0db6-4ee9-844e-4a3185a057bb" providerId="ADAL" clId="{AAC3126E-DC27-4B34-BCE7-C493EA3FEA55}" dt="2026-01-26T16:41:04.475" v="494" actId="962"/>
          <ac:spMkLst>
            <pc:docMk/>
            <pc:sldMk cId="446913815" sldId="2147472973"/>
            <ac:spMk id="4" creationId="{5E270905-F13D-7453-A75D-FA4671D6F1BC}"/>
          </ac:spMkLst>
        </pc:spChg>
        <pc:picChg chg="mod">
          <ac:chgData name="Opolski, Johanna (VITA)" userId="d193368f-0db6-4ee9-844e-4a3185a057bb" providerId="ADAL" clId="{AAC3126E-DC27-4B34-BCE7-C493EA3FEA55}" dt="2026-01-26T15:46:27.186" v="101" actId="962"/>
          <ac:picMkLst>
            <pc:docMk/>
            <pc:sldMk cId="446913815" sldId="2147472973"/>
            <ac:picMk id="11" creationId="{926F1F8F-7597-90FF-D025-A9A0976FC165}"/>
          </ac:picMkLst>
        </pc:picChg>
      </pc:sldChg>
      <pc:sldChg chg="modSp mod modTransition">
        <pc:chgData name="Opolski, Johanna (VITA)" userId="d193368f-0db6-4ee9-844e-4a3185a057bb" providerId="ADAL" clId="{AAC3126E-DC27-4B34-BCE7-C493EA3FEA55}" dt="2026-01-26T17:25:48.270" v="617" actId="13244"/>
        <pc:sldMkLst>
          <pc:docMk/>
          <pc:sldMk cId="3316250270" sldId="2147473018"/>
        </pc:sldMkLst>
        <pc:spChg chg="ord">
          <ac:chgData name="Opolski, Johanna (VITA)" userId="d193368f-0db6-4ee9-844e-4a3185a057bb" providerId="ADAL" clId="{AAC3126E-DC27-4B34-BCE7-C493EA3FEA55}" dt="2026-01-26T17:25:41.893" v="616" actId="13244"/>
          <ac:spMkLst>
            <pc:docMk/>
            <pc:sldMk cId="3316250270" sldId="2147473018"/>
            <ac:spMk id="2" creationId="{915F90B9-2E8A-9BE1-3A9A-2397623DDCF1}"/>
          </ac:spMkLst>
        </pc:spChg>
        <pc:spChg chg="mod ord">
          <ac:chgData name="Opolski, Johanna (VITA)" userId="d193368f-0db6-4ee9-844e-4a3185a057bb" providerId="ADAL" clId="{AAC3126E-DC27-4B34-BCE7-C493EA3FEA55}" dt="2026-01-26T17:25:40.086" v="615" actId="13244"/>
          <ac:spMkLst>
            <pc:docMk/>
            <pc:sldMk cId="3316250270" sldId="2147473018"/>
            <ac:spMk id="7" creationId="{5866255C-ABA0-DA21-F7C4-02168D98B5C6}"/>
          </ac:spMkLst>
        </pc:spChg>
        <pc:spChg chg="ord">
          <ac:chgData name="Opolski, Johanna (VITA)" userId="d193368f-0db6-4ee9-844e-4a3185a057bb" providerId="ADAL" clId="{AAC3126E-DC27-4B34-BCE7-C493EA3FEA55}" dt="2026-01-26T17:25:48.270" v="617" actId="13244"/>
          <ac:spMkLst>
            <pc:docMk/>
            <pc:sldMk cId="3316250270" sldId="2147473018"/>
            <ac:spMk id="8" creationId="{F99AD215-CDC6-C1D8-B01B-F6C5CD6FE01E}"/>
          </ac:spMkLst>
        </pc:spChg>
        <pc:graphicFrameChg chg="modGraphic">
          <ac:chgData name="Opolski, Johanna (VITA)" userId="d193368f-0db6-4ee9-844e-4a3185a057bb" providerId="ADAL" clId="{AAC3126E-DC27-4B34-BCE7-C493EA3FEA55}" dt="2026-01-26T15:24:48.473" v="47" actId="207"/>
          <ac:graphicFrameMkLst>
            <pc:docMk/>
            <pc:sldMk cId="3316250270" sldId="2147473018"/>
            <ac:graphicFrameMk id="9" creationId="{0C0A43B4-FE15-7B08-3598-53B4FC7E9E1C}"/>
          </ac:graphicFrameMkLst>
        </pc:graphicFrameChg>
      </pc:sldChg>
      <pc:sldChg chg="modSp mod modTransition">
        <pc:chgData name="Opolski, Johanna (VITA)" userId="d193368f-0db6-4ee9-844e-4a3185a057bb" providerId="ADAL" clId="{AAC3126E-DC27-4B34-BCE7-C493EA3FEA55}" dt="2026-01-26T18:45:03.725" v="722" actId="962"/>
        <pc:sldMkLst>
          <pc:docMk/>
          <pc:sldMk cId="1047457158" sldId="2147473055"/>
        </pc:sldMkLst>
        <pc:spChg chg="ord">
          <ac:chgData name="Opolski, Johanna (VITA)" userId="d193368f-0db6-4ee9-844e-4a3185a057bb" providerId="ADAL" clId="{AAC3126E-DC27-4B34-BCE7-C493EA3FEA55}" dt="2026-01-26T16:42:36.818" v="504" actId="13244"/>
          <ac:spMkLst>
            <pc:docMk/>
            <pc:sldMk cId="1047457158" sldId="2147473055"/>
            <ac:spMk id="3" creationId="{C846FEAA-F93D-73CF-F93B-BDA4D7C94407}"/>
          </ac:spMkLst>
        </pc:spChg>
        <pc:spChg chg="mod">
          <ac:chgData name="Opolski, Johanna (VITA)" userId="d193368f-0db6-4ee9-844e-4a3185a057bb" providerId="ADAL" clId="{AAC3126E-DC27-4B34-BCE7-C493EA3FEA55}" dt="2026-01-26T18:45:03.725" v="722" actId="962"/>
          <ac:spMkLst>
            <pc:docMk/>
            <pc:sldMk cId="1047457158" sldId="2147473055"/>
            <ac:spMk id="4" creationId="{E3ECDA90-D2B5-E3FE-96DA-ABB5B989192B}"/>
          </ac:spMkLst>
        </pc:spChg>
        <pc:picChg chg="mod">
          <ac:chgData name="Opolski, Johanna (VITA)" userId="d193368f-0db6-4ee9-844e-4a3185a057bb" providerId="ADAL" clId="{AAC3126E-DC27-4B34-BCE7-C493EA3FEA55}" dt="2026-01-26T15:50:57.636" v="120" actId="962"/>
          <ac:picMkLst>
            <pc:docMk/>
            <pc:sldMk cId="1047457158" sldId="2147473055"/>
            <ac:picMk id="7" creationId="{759F3C5E-FB76-70C2-BFCC-D41A9B137087}"/>
          </ac:picMkLst>
        </pc:picChg>
      </pc:sldChg>
      <pc:sldChg chg="modSp mod">
        <pc:chgData name="Opolski, Johanna (VITA)" userId="d193368f-0db6-4ee9-844e-4a3185a057bb" providerId="ADAL" clId="{AAC3126E-DC27-4B34-BCE7-C493EA3FEA55}" dt="2026-01-26T18:51:10.458" v="749" actId="962"/>
        <pc:sldMkLst>
          <pc:docMk/>
          <pc:sldMk cId="3611210381" sldId="2147473160"/>
        </pc:sldMkLst>
        <pc:spChg chg="mod ord">
          <ac:chgData name="Opolski, Johanna (VITA)" userId="d193368f-0db6-4ee9-844e-4a3185a057bb" providerId="ADAL" clId="{AAC3126E-DC27-4B34-BCE7-C493EA3FEA55}" dt="2026-01-26T18:40:15.834" v="711" actId="13244"/>
          <ac:spMkLst>
            <pc:docMk/>
            <pc:sldMk cId="3611210381" sldId="2147473160"/>
            <ac:spMk id="2" creationId="{4511B7C4-3C11-B8F3-6C76-2B3FFDF10363}"/>
          </ac:spMkLst>
        </pc:spChg>
        <pc:spChg chg="mod">
          <ac:chgData name="Opolski, Johanna (VITA)" userId="d193368f-0db6-4ee9-844e-4a3185a057bb" providerId="ADAL" clId="{AAC3126E-DC27-4B34-BCE7-C493EA3FEA55}" dt="2026-01-26T16:21:24.103" v="200" actId="962"/>
          <ac:spMkLst>
            <pc:docMk/>
            <pc:sldMk cId="3611210381" sldId="2147473160"/>
            <ac:spMk id="13" creationId="{F2979729-A36D-4CB1-B30D-D225AFC72FBC}"/>
          </ac:spMkLst>
        </pc:spChg>
        <pc:spChg chg="ord">
          <ac:chgData name="Opolski, Johanna (VITA)" userId="d193368f-0db6-4ee9-844e-4a3185a057bb" providerId="ADAL" clId="{AAC3126E-DC27-4B34-BCE7-C493EA3FEA55}" dt="2026-01-26T17:13:30.621" v="590" actId="13244"/>
          <ac:spMkLst>
            <pc:docMk/>
            <pc:sldMk cId="3611210381" sldId="2147473160"/>
            <ac:spMk id="15" creationId="{3F9453F5-6D5C-DF49-3F35-DCB085F51420}"/>
          </ac:spMkLst>
        </pc:spChg>
        <pc:spChg chg="mod">
          <ac:chgData name="Opolski, Johanna (VITA)" userId="d193368f-0db6-4ee9-844e-4a3185a057bb" providerId="ADAL" clId="{AAC3126E-DC27-4B34-BCE7-C493EA3FEA55}" dt="2026-01-26T18:51:10.458" v="749" actId="962"/>
          <ac:spMkLst>
            <pc:docMk/>
            <pc:sldMk cId="3611210381" sldId="2147473160"/>
            <ac:spMk id="16" creationId="{B18A705E-5E9A-1798-C492-30BF5FBA9C8D}"/>
          </ac:spMkLst>
        </pc:spChg>
        <pc:spChg chg="mod">
          <ac:chgData name="Opolski, Johanna (VITA)" userId="d193368f-0db6-4ee9-844e-4a3185a057bb" providerId="ADAL" clId="{AAC3126E-DC27-4B34-BCE7-C493EA3FEA55}" dt="2026-01-26T15:44:00.484" v="74" actId="962"/>
          <ac:spMkLst>
            <pc:docMk/>
            <pc:sldMk cId="3611210381" sldId="2147473160"/>
            <ac:spMk id="25" creationId="{05F0BFAE-3444-0A34-8EF4-6D626F6B5FD6}"/>
          </ac:spMkLst>
        </pc:spChg>
        <pc:spChg chg="mod">
          <ac:chgData name="Opolski, Johanna (VITA)" userId="d193368f-0db6-4ee9-844e-4a3185a057bb" providerId="ADAL" clId="{AAC3126E-DC27-4B34-BCE7-C493EA3FEA55}" dt="2026-01-26T18:50:21.113" v="747" actId="962"/>
          <ac:spMkLst>
            <pc:docMk/>
            <pc:sldMk cId="3611210381" sldId="2147473160"/>
            <ac:spMk id="26" creationId="{0864F087-67D7-9D0C-06F4-F7BC1ECF6671}"/>
          </ac:spMkLst>
        </pc:spChg>
        <pc:spChg chg="ord">
          <ac:chgData name="Opolski, Johanna (VITA)" userId="d193368f-0db6-4ee9-844e-4a3185a057bb" providerId="ADAL" clId="{AAC3126E-DC27-4B34-BCE7-C493EA3FEA55}" dt="2026-01-26T17:13:36.009" v="591" actId="13244"/>
          <ac:spMkLst>
            <pc:docMk/>
            <pc:sldMk cId="3611210381" sldId="2147473160"/>
            <ac:spMk id="36" creationId="{7790EB61-7ED7-3058-07DE-B64BC738E7C0}"/>
          </ac:spMkLst>
        </pc:spChg>
        <pc:grpChg chg="mod">
          <ac:chgData name="Opolski, Johanna (VITA)" userId="d193368f-0db6-4ee9-844e-4a3185a057bb" providerId="ADAL" clId="{AAC3126E-DC27-4B34-BCE7-C493EA3FEA55}" dt="2026-01-26T16:21:33.333" v="203" actId="962"/>
          <ac:grpSpMkLst>
            <pc:docMk/>
            <pc:sldMk cId="3611210381" sldId="2147473160"/>
            <ac:grpSpMk id="6" creationId="{561421D5-1D3D-192D-1E46-69742ECD9011}"/>
          </ac:grpSpMkLst>
        </pc:grpChg>
        <pc:grpChg chg="mod ord">
          <ac:chgData name="Opolski, Johanna (VITA)" userId="d193368f-0db6-4ee9-844e-4a3185a057bb" providerId="ADAL" clId="{AAC3126E-DC27-4B34-BCE7-C493EA3FEA55}" dt="2026-01-26T18:40:34.334" v="713" actId="13244"/>
          <ac:grpSpMkLst>
            <pc:docMk/>
            <pc:sldMk cId="3611210381" sldId="2147473160"/>
            <ac:grpSpMk id="41" creationId="{E914489F-1913-B03A-0DDE-64AD67676B1A}"/>
          </ac:grpSpMkLst>
        </pc:grpChg>
      </pc:sldChg>
      <pc:sldChg chg="modSp mod">
        <pc:chgData name="Opolski, Johanna (VITA)" userId="d193368f-0db6-4ee9-844e-4a3185a057bb" providerId="ADAL" clId="{AAC3126E-DC27-4B34-BCE7-C493EA3FEA55}" dt="2026-01-26T18:50:42.649" v="748" actId="962"/>
        <pc:sldMkLst>
          <pc:docMk/>
          <pc:sldMk cId="2771850052" sldId="2147473161"/>
        </pc:sldMkLst>
        <pc:spChg chg="ord">
          <ac:chgData name="Opolski, Johanna (VITA)" userId="d193368f-0db6-4ee9-844e-4a3185a057bb" providerId="ADAL" clId="{AAC3126E-DC27-4B34-BCE7-C493EA3FEA55}" dt="2026-01-26T17:13:55.007" v="593" actId="13244"/>
          <ac:spMkLst>
            <pc:docMk/>
            <pc:sldMk cId="2771850052" sldId="2147473161"/>
            <ac:spMk id="3" creationId="{08FCBBF4-675C-ADF6-9D7D-94C8CC128F6B}"/>
          </ac:spMkLst>
        </pc:spChg>
        <pc:spChg chg="ord">
          <ac:chgData name="Opolski, Johanna (VITA)" userId="d193368f-0db6-4ee9-844e-4a3185a057bb" providerId="ADAL" clId="{AAC3126E-DC27-4B34-BCE7-C493EA3FEA55}" dt="2026-01-26T17:13:56.506" v="594" actId="13244"/>
          <ac:spMkLst>
            <pc:docMk/>
            <pc:sldMk cId="2771850052" sldId="2147473161"/>
            <ac:spMk id="5" creationId="{FDDFCEC8-04D6-1788-C9DA-226BE55EB9E6}"/>
          </ac:spMkLst>
        </pc:spChg>
        <pc:spChg chg="mod ord">
          <ac:chgData name="Opolski, Johanna (VITA)" userId="d193368f-0db6-4ee9-844e-4a3185a057bb" providerId="ADAL" clId="{AAC3126E-DC27-4B34-BCE7-C493EA3FEA55}" dt="2026-01-26T18:50:42.649" v="748" actId="962"/>
          <ac:spMkLst>
            <pc:docMk/>
            <pc:sldMk cId="2771850052" sldId="2147473161"/>
            <ac:spMk id="25" creationId="{1A156F3E-F789-4479-2F30-FC697FE0EC2B}"/>
          </ac:spMkLst>
        </pc:spChg>
        <pc:spChg chg="mod">
          <ac:chgData name="Opolski, Johanna (VITA)" userId="d193368f-0db6-4ee9-844e-4a3185a057bb" providerId="ADAL" clId="{AAC3126E-DC27-4B34-BCE7-C493EA3FEA55}" dt="2026-01-26T16:24:17.001" v="221" actId="962"/>
          <ac:spMkLst>
            <pc:docMk/>
            <pc:sldMk cId="2771850052" sldId="2147473161"/>
            <ac:spMk id="40" creationId="{45D17426-29B3-D13D-E93F-ECB8F5663003}"/>
          </ac:spMkLst>
        </pc:spChg>
        <pc:grpChg chg="mod ord">
          <ac:chgData name="Opolski, Johanna (VITA)" userId="d193368f-0db6-4ee9-844e-4a3185a057bb" providerId="ADAL" clId="{AAC3126E-DC27-4B34-BCE7-C493EA3FEA55}" dt="2026-01-26T17:14:17.291" v="596" actId="13244"/>
          <ac:grpSpMkLst>
            <pc:docMk/>
            <pc:sldMk cId="2771850052" sldId="2147473161"/>
            <ac:grpSpMk id="2" creationId="{2BC90362-AB3D-2751-70A9-4971228988FB}"/>
          </ac:grpSpMkLst>
        </pc:grpChg>
        <pc:grpChg chg="mod">
          <ac:chgData name="Opolski, Johanna (VITA)" userId="d193368f-0db6-4ee9-844e-4a3185a057bb" providerId="ADAL" clId="{AAC3126E-DC27-4B34-BCE7-C493EA3FEA55}" dt="2026-01-26T16:22:34.880" v="205" actId="962"/>
          <ac:grpSpMkLst>
            <pc:docMk/>
            <pc:sldMk cId="2771850052" sldId="2147473161"/>
            <ac:grpSpMk id="6" creationId="{5DDC9907-2C52-3A26-33A6-E8DAAC10EFF3}"/>
          </ac:grpSpMkLst>
        </pc:grpChg>
        <pc:grpChg chg="mod">
          <ac:chgData name="Opolski, Johanna (VITA)" userId="d193368f-0db6-4ee9-844e-4a3185a057bb" providerId="ADAL" clId="{AAC3126E-DC27-4B34-BCE7-C493EA3FEA55}" dt="2026-01-26T16:23:43.245" v="209" actId="962"/>
          <ac:grpSpMkLst>
            <pc:docMk/>
            <pc:sldMk cId="2771850052" sldId="2147473161"/>
            <ac:grpSpMk id="35" creationId="{21DC1B15-014B-EE07-95D6-858CF32018E0}"/>
          </ac:grpSpMkLst>
        </pc:grpChg>
        <pc:grpChg chg="mod">
          <ac:chgData name="Opolski, Johanna (VITA)" userId="d193368f-0db6-4ee9-844e-4a3185a057bb" providerId="ADAL" clId="{AAC3126E-DC27-4B34-BCE7-C493EA3FEA55}" dt="2026-01-26T16:22:59.126" v="207" actId="962"/>
          <ac:grpSpMkLst>
            <pc:docMk/>
            <pc:sldMk cId="2771850052" sldId="2147473161"/>
            <ac:grpSpMk id="39" creationId="{78DFF849-150E-4F3B-F789-47D423B56D02}"/>
          </ac:grpSpMkLst>
        </pc:grpChg>
      </pc:sldChg>
      <pc:sldChg chg="addSp delSp modSp mod">
        <pc:chgData name="Opolski, Johanna (VITA)" userId="d193368f-0db6-4ee9-844e-4a3185a057bb" providerId="ADAL" clId="{AAC3126E-DC27-4B34-BCE7-C493EA3FEA55}" dt="2026-01-26T18:48:37.370" v="741" actId="962"/>
        <pc:sldMkLst>
          <pc:docMk/>
          <pc:sldMk cId="252374339" sldId="2147473182"/>
        </pc:sldMkLst>
        <pc:spChg chg="mod ord">
          <ac:chgData name="Opolski, Johanna (VITA)" userId="d193368f-0db6-4ee9-844e-4a3185a057bb" providerId="ADAL" clId="{AAC3126E-DC27-4B34-BCE7-C493EA3FEA55}" dt="2026-01-26T18:48:00.630" v="737" actId="13244"/>
          <ac:spMkLst>
            <pc:docMk/>
            <pc:sldMk cId="252374339" sldId="2147473182"/>
            <ac:spMk id="4" creationId="{30B08014-328B-F170-353E-B52548ECBAB6}"/>
          </ac:spMkLst>
        </pc:spChg>
        <pc:spChg chg="ord">
          <ac:chgData name="Opolski, Johanna (VITA)" userId="d193368f-0db6-4ee9-844e-4a3185a057bb" providerId="ADAL" clId="{AAC3126E-DC27-4B34-BCE7-C493EA3FEA55}" dt="2026-01-26T17:06:50.308" v="539" actId="13244"/>
          <ac:spMkLst>
            <pc:docMk/>
            <pc:sldMk cId="252374339" sldId="2147473182"/>
            <ac:spMk id="5" creationId="{0B79B823-0797-2E61-D3B0-CCB25445740B}"/>
          </ac:spMkLst>
        </pc:spChg>
        <pc:spChg chg="ord">
          <ac:chgData name="Opolski, Johanna (VITA)" userId="d193368f-0db6-4ee9-844e-4a3185a057bb" providerId="ADAL" clId="{AAC3126E-DC27-4B34-BCE7-C493EA3FEA55}" dt="2026-01-26T17:06:50.133" v="538" actId="13244"/>
          <ac:spMkLst>
            <pc:docMk/>
            <pc:sldMk cId="252374339" sldId="2147473182"/>
            <ac:spMk id="6" creationId="{AA2883B7-C0CD-F6EF-E3E7-3B5E3F2D7190}"/>
          </ac:spMkLst>
        </pc:spChg>
        <pc:spChg chg="ord">
          <ac:chgData name="Opolski, Johanna (VITA)" userId="d193368f-0db6-4ee9-844e-4a3185a057bb" providerId="ADAL" clId="{AAC3126E-DC27-4B34-BCE7-C493EA3FEA55}" dt="2026-01-26T17:06:49.958" v="537" actId="13244"/>
          <ac:spMkLst>
            <pc:docMk/>
            <pc:sldMk cId="252374339" sldId="2147473182"/>
            <ac:spMk id="7" creationId="{5B26D869-A93F-3738-FAA4-E3C1F89C799E}"/>
          </ac:spMkLst>
        </pc:spChg>
        <pc:spChg chg="mod ord">
          <ac:chgData name="Opolski, Johanna (VITA)" userId="d193368f-0db6-4ee9-844e-4a3185a057bb" providerId="ADAL" clId="{AAC3126E-DC27-4B34-BCE7-C493EA3FEA55}" dt="2026-01-26T18:48:37.370" v="741" actId="962"/>
          <ac:spMkLst>
            <pc:docMk/>
            <pc:sldMk cId="252374339" sldId="2147473182"/>
            <ac:spMk id="10" creationId="{1EF116EE-8488-F1A8-22F0-7DD8178A6FA5}"/>
          </ac:spMkLst>
        </pc:spChg>
        <pc:spChg chg="mod ord">
          <ac:chgData name="Opolski, Johanna (VITA)" userId="d193368f-0db6-4ee9-844e-4a3185a057bb" providerId="ADAL" clId="{AAC3126E-DC27-4B34-BCE7-C493EA3FEA55}" dt="2026-01-26T17:06:48.750" v="533" actId="13244"/>
          <ac:spMkLst>
            <pc:docMk/>
            <pc:sldMk cId="252374339" sldId="2147473182"/>
            <ac:spMk id="11" creationId="{8817A4A3-A74D-6938-91C8-97DCAA3F739D}"/>
          </ac:spMkLst>
        </pc:spChg>
        <pc:spChg chg="mod">
          <ac:chgData name="Opolski, Johanna (VITA)" userId="d193368f-0db6-4ee9-844e-4a3185a057bb" providerId="ADAL" clId="{AAC3126E-DC27-4B34-BCE7-C493EA3FEA55}" dt="2026-01-26T18:47:13.214" v="731" actId="207"/>
          <ac:spMkLst>
            <pc:docMk/>
            <pc:sldMk cId="252374339" sldId="2147473182"/>
            <ac:spMk id="32" creationId="{8A5BA878-7F79-7D8C-27F0-A99D5A084675}"/>
          </ac:spMkLst>
        </pc:spChg>
        <pc:grpChg chg="mod ord">
          <ac:chgData name="Opolski, Johanna (VITA)" userId="d193368f-0db6-4ee9-844e-4a3185a057bb" providerId="ADAL" clId="{AAC3126E-DC27-4B34-BCE7-C493EA3FEA55}" dt="2026-01-26T18:48:28.889" v="740" actId="962"/>
          <ac:grpSpMkLst>
            <pc:docMk/>
            <pc:sldMk cId="252374339" sldId="2147473182"/>
            <ac:grpSpMk id="12" creationId="{5C7BE19F-EBF2-CEBD-0B5A-145E10974E5B}"/>
          </ac:grpSpMkLst>
        </pc:grpChg>
        <pc:cxnChg chg="del">
          <ac:chgData name="Opolski, Johanna (VITA)" userId="d193368f-0db6-4ee9-844e-4a3185a057bb" providerId="ADAL" clId="{AAC3126E-DC27-4B34-BCE7-C493EA3FEA55}" dt="2026-01-26T15:20:07.645" v="4" actId="21"/>
          <ac:cxnSpMkLst>
            <pc:docMk/>
            <pc:sldMk cId="252374339" sldId="2147473182"/>
            <ac:cxnSpMk id="15" creationId="{9CFD7927-3E5E-CDBD-2BBD-A52CE3DDD553}"/>
          </ac:cxnSpMkLst>
        </pc:cxnChg>
        <pc:cxnChg chg="add del">
          <ac:chgData name="Opolski, Johanna (VITA)" userId="d193368f-0db6-4ee9-844e-4a3185a057bb" providerId="ADAL" clId="{AAC3126E-DC27-4B34-BCE7-C493EA3FEA55}" dt="2026-01-26T15:22:24.807" v="9" actId="21"/>
          <ac:cxnSpMkLst>
            <pc:docMk/>
            <pc:sldMk cId="252374339" sldId="2147473182"/>
            <ac:cxnSpMk id="18" creationId="{1B1EB2F6-0506-FDC5-55BB-A4F529225A25}"/>
          </ac:cxnSpMkLst>
        </pc:cxnChg>
      </pc:sldChg>
      <pc:sldChg chg="modSp mod">
        <pc:chgData name="Opolski, Johanna (VITA)" userId="d193368f-0db6-4ee9-844e-4a3185a057bb" providerId="ADAL" clId="{AAC3126E-DC27-4B34-BCE7-C493EA3FEA55}" dt="2026-01-26T19:02:08.631" v="752" actId="255"/>
        <pc:sldMkLst>
          <pc:docMk/>
          <pc:sldMk cId="809285680" sldId="2147473183"/>
        </pc:sldMkLst>
        <pc:spChg chg="mod ord">
          <ac:chgData name="Opolski, Johanna (VITA)" userId="d193368f-0db6-4ee9-844e-4a3185a057bb" providerId="ADAL" clId="{AAC3126E-DC27-4B34-BCE7-C493EA3FEA55}" dt="2026-01-26T19:02:08.631" v="752" actId="255"/>
          <ac:spMkLst>
            <pc:docMk/>
            <pc:sldMk cId="809285680" sldId="2147473183"/>
            <ac:spMk id="3" creationId="{9607A12C-40E4-2348-BA01-1580BF509DE8}"/>
          </ac:spMkLst>
        </pc:spChg>
        <pc:spChg chg="mod ord">
          <ac:chgData name="Opolski, Johanna (VITA)" userId="d193368f-0db6-4ee9-844e-4a3185a057bb" providerId="ADAL" clId="{AAC3126E-DC27-4B34-BCE7-C493EA3FEA55}" dt="2026-01-26T17:23:42.755" v="604" actId="13244"/>
          <ac:spMkLst>
            <pc:docMk/>
            <pc:sldMk cId="809285680" sldId="2147473183"/>
            <ac:spMk id="18" creationId="{C893399D-5E1D-8F41-5245-6CD14B3CC49A}"/>
          </ac:spMkLst>
        </pc:spChg>
        <pc:spChg chg="ord">
          <ac:chgData name="Opolski, Johanna (VITA)" userId="d193368f-0db6-4ee9-844e-4a3185a057bb" providerId="ADAL" clId="{AAC3126E-DC27-4B34-BCE7-C493EA3FEA55}" dt="2026-01-26T17:23:53.890" v="605" actId="13244"/>
          <ac:spMkLst>
            <pc:docMk/>
            <pc:sldMk cId="809285680" sldId="2147473183"/>
            <ac:spMk id="19" creationId="{F0AD6796-49E6-6E78-E521-550B63C7B398}"/>
          </ac:spMkLst>
        </pc:spChg>
        <pc:spChg chg="mod">
          <ac:chgData name="Opolski, Johanna (VITA)" userId="d193368f-0db6-4ee9-844e-4a3185a057bb" providerId="ADAL" clId="{AAC3126E-DC27-4B34-BCE7-C493EA3FEA55}" dt="2026-01-26T15:44:00.511" v="75" actId="962"/>
          <ac:spMkLst>
            <pc:docMk/>
            <pc:sldMk cId="809285680" sldId="2147473183"/>
            <ac:spMk id="22" creationId="{2F799BAA-34AC-88CD-3429-A704B206E87B}"/>
          </ac:spMkLst>
        </pc:spChg>
        <pc:spChg chg="mod">
          <ac:chgData name="Opolski, Johanna (VITA)" userId="d193368f-0db6-4ee9-844e-4a3185a057bb" providerId="ADAL" clId="{AAC3126E-DC27-4B34-BCE7-C493EA3FEA55}" dt="2026-01-26T15:44:00.516" v="76" actId="962"/>
          <ac:spMkLst>
            <pc:docMk/>
            <pc:sldMk cId="809285680" sldId="2147473183"/>
            <ac:spMk id="23" creationId="{8DD5D728-71FE-FBA6-0CF3-89F7527B61B6}"/>
          </ac:spMkLst>
        </pc:spChg>
        <pc:spChg chg="mod">
          <ac:chgData name="Opolski, Johanna (VITA)" userId="d193368f-0db6-4ee9-844e-4a3185a057bb" providerId="ADAL" clId="{AAC3126E-DC27-4B34-BCE7-C493EA3FEA55}" dt="2026-01-26T15:44:00.525" v="77" actId="962"/>
          <ac:spMkLst>
            <pc:docMk/>
            <pc:sldMk cId="809285680" sldId="2147473183"/>
            <ac:spMk id="25" creationId="{DC68CCC2-F7BE-4A3F-4155-7EFAC462B1FD}"/>
          </ac:spMkLst>
        </pc:spChg>
      </pc:sldChg>
      <pc:sldChg chg="modSp mod">
        <pc:chgData name="Opolski, Johanna (VITA)" userId="d193368f-0db6-4ee9-844e-4a3185a057bb" providerId="ADAL" clId="{AAC3126E-DC27-4B34-BCE7-C493EA3FEA55}" dt="2026-01-26T18:51:21.118" v="750" actId="962"/>
        <pc:sldMkLst>
          <pc:docMk/>
          <pc:sldMk cId="1899288431" sldId="2147476445"/>
        </pc:sldMkLst>
        <pc:spChg chg="ord">
          <ac:chgData name="Opolski, Johanna (VITA)" userId="d193368f-0db6-4ee9-844e-4a3185a057bb" providerId="ADAL" clId="{AAC3126E-DC27-4B34-BCE7-C493EA3FEA55}" dt="2026-01-26T17:14:27.004" v="597" actId="13244"/>
          <ac:spMkLst>
            <pc:docMk/>
            <pc:sldMk cId="1899288431" sldId="2147476445"/>
            <ac:spMk id="2" creationId="{71610D57-E1A9-77AA-4A70-F97733D8828C}"/>
          </ac:spMkLst>
        </pc:spChg>
        <pc:spChg chg="mod">
          <ac:chgData name="Opolski, Johanna (VITA)" userId="d193368f-0db6-4ee9-844e-4a3185a057bb" providerId="ADAL" clId="{AAC3126E-DC27-4B34-BCE7-C493EA3FEA55}" dt="2026-01-26T18:51:21.118" v="750" actId="962"/>
          <ac:spMkLst>
            <pc:docMk/>
            <pc:sldMk cId="1899288431" sldId="2147476445"/>
            <ac:spMk id="3" creationId="{43EAECEE-565E-B0DF-4AFA-899325EE950B}"/>
          </ac:spMkLst>
        </pc:spChg>
        <pc:spChg chg="ord">
          <ac:chgData name="Opolski, Johanna (VITA)" userId="d193368f-0db6-4ee9-844e-4a3185a057bb" providerId="ADAL" clId="{AAC3126E-DC27-4B34-BCE7-C493EA3FEA55}" dt="2026-01-26T17:14:33.998" v="598" actId="13244"/>
          <ac:spMkLst>
            <pc:docMk/>
            <pc:sldMk cId="1899288431" sldId="2147476445"/>
            <ac:spMk id="19" creationId="{91B22F9C-7432-0DFD-B467-3F8674442889}"/>
          </ac:spMkLst>
        </pc:spChg>
        <pc:spChg chg="ord">
          <ac:chgData name="Opolski, Johanna (VITA)" userId="d193368f-0db6-4ee9-844e-4a3185a057bb" providerId="ADAL" clId="{AAC3126E-DC27-4B34-BCE7-C493EA3FEA55}" dt="2026-01-26T17:14:59.748" v="600" actId="13244"/>
          <ac:spMkLst>
            <pc:docMk/>
            <pc:sldMk cId="1899288431" sldId="2147476445"/>
            <ac:spMk id="21" creationId="{8FE89184-0565-B4BD-FDB3-06F691ECFB31}"/>
          </ac:spMkLst>
        </pc:spChg>
        <pc:spChg chg="ord">
          <ac:chgData name="Opolski, Johanna (VITA)" userId="d193368f-0db6-4ee9-844e-4a3185a057bb" providerId="ADAL" clId="{AAC3126E-DC27-4B34-BCE7-C493EA3FEA55}" dt="2026-01-26T17:15:24.835" v="602" actId="13244"/>
          <ac:spMkLst>
            <pc:docMk/>
            <pc:sldMk cId="1899288431" sldId="2147476445"/>
            <ac:spMk id="23" creationId="{A93B1DA7-8E75-5031-EEB0-3C8005938C69}"/>
          </ac:spMkLst>
        </pc:spChg>
        <pc:grpChg chg="mod ord">
          <ac:chgData name="Opolski, Johanna (VITA)" userId="d193368f-0db6-4ee9-844e-4a3185a057bb" providerId="ADAL" clId="{AAC3126E-DC27-4B34-BCE7-C493EA3FEA55}" dt="2026-01-26T17:15:31.244" v="603" actId="13244"/>
          <ac:grpSpMkLst>
            <pc:docMk/>
            <pc:sldMk cId="1899288431" sldId="2147476445"/>
            <ac:grpSpMk id="32" creationId="{CE2B38F5-FEFF-984D-4FE1-9498B3A6A10E}"/>
          </ac:grpSpMkLst>
        </pc:grpChg>
        <pc:picChg chg="ord">
          <ac:chgData name="Opolski, Johanna (VITA)" userId="d193368f-0db6-4ee9-844e-4a3185a057bb" providerId="ADAL" clId="{AAC3126E-DC27-4B34-BCE7-C493EA3FEA55}" dt="2026-01-26T17:14:46.253" v="599" actId="13244"/>
          <ac:picMkLst>
            <pc:docMk/>
            <pc:sldMk cId="1899288431" sldId="2147476445"/>
            <ac:picMk id="20" creationId="{06EDA71F-5472-D81E-FCFA-CCA588030670}"/>
          </ac:picMkLst>
        </pc:picChg>
        <pc:picChg chg="mod">
          <ac:chgData name="Opolski, Johanna (VITA)" userId="d193368f-0db6-4ee9-844e-4a3185a057bb" providerId="ADAL" clId="{AAC3126E-DC27-4B34-BCE7-C493EA3FEA55}" dt="2026-01-26T17:15:10.968" v="601" actId="962"/>
          <ac:picMkLst>
            <pc:docMk/>
            <pc:sldMk cId="1899288431" sldId="2147476445"/>
            <ac:picMk id="25" creationId="{702CBCC0-E7B9-3C76-3047-57D263F1F9FE}"/>
          </ac:picMkLst>
        </pc:picChg>
      </pc:sldChg>
      <pc:sldChg chg="modSp mod">
        <pc:chgData name="Opolski, Johanna (VITA)" userId="d193368f-0db6-4ee9-844e-4a3185a057bb" providerId="ADAL" clId="{AAC3126E-DC27-4B34-BCE7-C493EA3FEA55}" dt="2026-01-26T19:02:55.441" v="757" actId="962"/>
        <pc:sldMkLst>
          <pc:docMk/>
          <pc:sldMk cId="645508494" sldId="2147476447"/>
        </pc:sldMkLst>
        <pc:spChg chg="mod ord">
          <ac:chgData name="Opolski, Johanna (VITA)" userId="d193368f-0db6-4ee9-844e-4a3185a057bb" providerId="ADAL" clId="{AAC3126E-DC27-4B34-BCE7-C493EA3FEA55}" dt="2026-01-26T18:45:41.375" v="726" actId="962"/>
          <ac:spMkLst>
            <pc:docMk/>
            <pc:sldMk cId="645508494" sldId="2147476447"/>
            <ac:spMk id="4" creationId="{A2AD8C3B-89E2-65AE-5CFC-B7F4345C664C}"/>
          </ac:spMkLst>
        </pc:spChg>
        <pc:spChg chg="mod ord">
          <ac:chgData name="Opolski, Johanna (VITA)" userId="d193368f-0db6-4ee9-844e-4a3185a057bb" providerId="ADAL" clId="{AAC3126E-DC27-4B34-BCE7-C493EA3FEA55}" dt="2026-01-26T19:02:55.441" v="757" actId="962"/>
          <ac:spMkLst>
            <pc:docMk/>
            <pc:sldMk cId="645508494" sldId="2147476447"/>
            <ac:spMk id="5" creationId="{B58D6386-BC3F-46B3-796B-8B543ED73463}"/>
          </ac:spMkLst>
        </pc:spChg>
        <pc:spChg chg="ord">
          <ac:chgData name="Opolski, Johanna (VITA)" userId="d193368f-0db6-4ee9-844e-4a3185a057bb" providerId="ADAL" clId="{AAC3126E-DC27-4B34-BCE7-C493EA3FEA55}" dt="2026-01-26T16:43:05.333" v="506" actId="13244"/>
          <ac:spMkLst>
            <pc:docMk/>
            <pc:sldMk cId="645508494" sldId="2147476447"/>
            <ac:spMk id="9" creationId="{68ACACE9-906F-2BAE-0A69-082F8BCE0E3D}"/>
          </ac:spMkLst>
        </pc:spChg>
        <pc:grpChg chg="mod">
          <ac:chgData name="Opolski, Johanna (VITA)" userId="d193368f-0db6-4ee9-844e-4a3185a057bb" providerId="ADAL" clId="{AAC3126E-DC27-4B34-BCE7-C493EA3FEA55}" dt="2026-01-26T15:52:52.989" v="129" actId="962"/>
          <ac:grpSpMkLst>
            <pc:docMk/>
            <pc:sldMk cId="645508494" sldId="2147476447"/>
            <ac:grpSpMk id="12" creationId="{C06C601F-9FA9-C0DC-8CE6-98A5952D0075}"/>
          </ac:grpSpMkLst>
        </pc:grpChg>
        <pc:graphicFrameChg chg="modGraphic">
          <ac:chgData name="Opolski, Johanna (VITA)" userId="d193368f-0db6-4ee9-844e-4a3185a057bb" providerId="ADAL" clId="{AAC3126E-DC27-4B34-BCE7-C493EA3FEA55}" dt="2026-01-26T16:32:18.205" v="274" actId="13238"/>
          <ac:graphicFrameMkLst>
            <pc:docMk/>
            <pc:sldMk cId="645508494" sldId="2147476447"/>
            <ac:graphicFrameMk id="6" creationId="{A69A37EA-1037-7446-B2F8-1EBBEC85FAF2}"/>
          </ac:graphicFrameMkLst>
        </pc:graphicFrameChg>
        <pc:graphicFrameChg chg="modGraphic">
          <ac:chgData name="Opolski, Johanna (VITA)" userId="d193368f-0db6-4ee9-844e-4a3185a057bb" providerId="ADAL" clId="{AAC3126E-DC27-4B34-BCE7-C493EA3FEA55}" dt="2026-01-26T16:32:19.245" v="275" actId="13238"/>
          <ac:graphicFrameMkLst>
            <pc:docMk/>
            <pc:sldMk cId="645508494" sldId="2147476447"/>
            <ac:graphicFrameMk id="27" creationId="{1E122FC0-D8F9-8BA1-3C3C-40AD31001B7A}"/>
          </ac:graphicFrameMkLst>
        </pc:graphicFrameChg>
      </pc:sldChg>
      <pc:sldChg chg="modSp mod modTransition">
        <pc:chgData name="Opolski, Johanna (VITA)" userId="d193368f-0db6-4ee9-844e-4a3185a057bb" providerId="ADAL" clId="{AAC3126E-DC27-4B34-BCE7-C493EA3FEA55}" dt="2026-01-26T18:50:05.607" v="746" actId="962"/>
        <pc:sldMkLst>
          <pc:docMk/>
          <pc:sldMk cId="2133088890" sldId="2147476472"/>
        </pc:sldMkLst>
        <pc:spChg chg="mod">
          <ac:chgData name="Opolski, Johanna (VITA)" userId="d193368f-0db6-4ee9-844e-4a3185a057bb" providerId="ADAL" clId="{AAC3126E-DC27-4B34-BCE7-C493EA3FEA55}" dt="2026-01-26T18:49:47.024" v="745" actId="962"/>
          <ac:spMkLst>
            <pc:docMk/>
            <pc:sldMk cId="2133088890" sldId="2147476472"/>
            <ac:spMk id="4" creationId="{BD3C8FCA-8C0E-A9F5-51AC-30FDC5C687F8}"/>
          </ac:spMkLst>
        </pc:spChg>
        <pc:spChg chg="mod">
          <ac:chgData name="Opolski, Johanna (VITA)" userId="d193368f-0db6-4ee9-844e-4a3185a057bb" providerId="ADAL" clId="{AAC3126E-DC27-4B34-BCE7-C493EA3FEA55}" dt="2026-01-26T18:50:05.607" v="746" actId="962"/>
          <ac:spMkLst>
            <pc:docMk/>
            <pc:sldMk cId="2133088890" sldId="2147476472"/>
            <ac:spMk id="5" creationId="{24F080AB-89A5-C6D9-DD16-EA5458A42721}"/>
          </ac:spMkLst>
        </pc:spChg>
        <pc:spChg chg="ord">
          <ac:chgData name="Opolski, Johanna (VITA)" userId="d193368f-0db6-4ee9-844e-4a3185a057bb" providerId="ADAL" clId="{AAC3126E-DC27-4B34-BCE7-C493EA3FEA55}" dt="2026-01-26T17:12:40.417" v="584" actId="13244"/>
          <ac:spMkLst>
            <pc:docMk/>
            <pc:sldMk cId="2133088890" sldId="2147476472"/>
            <ac:spMk id="8" creationId="{E9517981-41CC-E55E-2F01-3D80EC0F25F3}"/>
          </ac:spMkLst>
        </pc:spChg>
        <pc:spChg chg="ord">
          <ac:chgData name="Opolski, Johanna (VITA)" userId="d193368f-0db6-4ee9-844e-4a3185a057bb" providerId="ADAL" clId="{AAC3126E-DC27-4B34-BCE7-C493EA3FEA55}" dt="2026-01-26T17:12:50.927" v="586" actId="13244"/>
          <ac:spMkLst>
            <pc:docMk/>
            <pc:sldMk cId="2133088890" sldId="2147476472"/>
            <ac:spMk id="9" creationId="{C1A7C7C1-F098-79F7-4869-181E8A7A388A}"/>
          </ac:spMkLst>
        </pc:spChg>
        <pc:spChg chg="ord">
          <ac:chgData name="Opolski, Johanna (VITA)" userId="d193368f-0db6-4ee9-844e-4a3185a057bb" providerId="ADAL" clId="{AAC3126E-DC27-4B34-BCE7-C493EA3FEA55}" dt="2026-01-26T18:39:37.575" v="709" actId="13244"/>
          <ac:spMkLst>
            <pc:docMk/>
            <pc:sldMk cId="2133088890" sldId="2147476472"/>
            <ac:spMk id="11" creationId="{AF9B4D98-04C0-65B8-7F83-71DC6712CC38}"/>
          </ac:spMkLst>
        </pc:spChg>
        <pc:graphicFrameChg chg="mod">
          <ac:chgData name="Opolski, Johanna (VITA)" userId="d193368f-0db6-4ee9-844e-4a3185a057bb" providerId="ADAL" clId="{AAC3126E-DC27-4B34-BCE7-C493EA3FEA55}" dt="2026-01-26T17:12:47.015" v="585" actId="13244"/>
          <ac:graphicFrameMkLst>
            <pc:docMk/>
            <pc:sldMk cId="2133088890" sldId="2147476472"/>
            <ac:graphicFrameMk id="12" creationId="{B074577B-E2E1-4CB1-A4C1-16964A5D0A8F}"/>
          </ac:graphicFrameMkLst>
        </pc:graphicFrameChg>
        <pc:graphicFrameChg chg="mod">
          <ac:chgData name="Opolski, Johanna (VITA)" userId="d193368f-0db6-4ee9-844e-4a3185a057bb" providerId="ADAL" clId="{AAC3126E-DC27-4B34-BCE7-C493EA3FEA55}" dt="2026-01-26T17:12:56.859" v="587" actId="13244"/>
          <ac:graphicFrameMkLst>
            <pc:docMk/>
            <pc:sldMk cId="2133088890" sldId="2147476472"/>
            <ac:graphicFrameMk id="16" creationId="{15822AC5-EC9E-41C3-B13D-0B03E2E6A1EB}"/>
          </ac:graphicFrameMkLst>
        </pc:graphicFrameChg>
      </pc:sldChg>
      <pc:sldChg chg="modSp mod modTransition">
        <pc:chgData name="Opolski, Johanna (VITA)" userId="d193368f-0db6-4ee9-844e-4a3185a057bb" providerId="ADAL" clId="{AAC3126E-DC27-4B34-BCE7-C493EA3FEA55}" dt="2026-01-26T18:49:29.288" v="744" actId="962"/>
        <pc:sldMkLst>
          <pc:docMk/>
          <pc:sldMk cId="1382908259" sldId="2147476524"/>
        </pc:sldMkLst>
        <pc:spChg chg="mod">
          <ac:chgData name="Opolski, Johanna (VITA)" userId="d193368f-0db6-4ee9-844e-4a3185a057bb" providerId="ADAL" clId="{AAC3126E-DC27-4B34-BCE7-C493EA3FEA55}" dt="2026-01-26T18:49:29.288" v="744" actId="962"/>
          <ac:spMkLst>
            <pc:docMk/>
            <pc:sldMk cId="1382908259" sldId="2147476524"/>
            <ac:spMk id="4" creationId="{C73F3D53-DAFE-FA76-4410-F09833AE06CA}"/>
          </ac:spMkLst>
        </pc:spChg>
        <pc:spChg chg="ord">
          <ac:chgData name="Opolski, Johanna (VITA)" userId="d193368f-0db6-4ee9-844e-4a3185a057bb" providerId="ADAL" clId="{AAC3126E-DC27-4B34-BCE7-C493EA3FEA55}" dt="2026-01-26T17:12:23.395" v="581" actId="13244"/>
          <ac:spMkLst>
            <pc:docMk/>
            <pc:sldMk cId="1382908259" sldId="2147476524"/>
            <ac:spMk id="6" creationId="{2B876E9E-44EE-4EE7-99B7-D1999A2F6DFF}"/>
          </ac:spMkLst>
        </pc:spChg>
        <pc:graphicFrameChg chg="mod">
          <ac:chgData name="Opolski, Johanna (VITA)" userId="d193368f-0db6-4ee9-844e-4a3185a057bb" providerId="ADAL" clId="{AAC3126E-DC27-4B34-BCE7-C493EA3FEA55}" dt="2026-01-26T17:12:27.544" v="582" actId="13244"/>
          <ac:graphicFrameMkLst>
            <pc:docMk/>
            <pc:sldMk cId="1382908259" sldId="2147476524"/>
            <ac:graphicFrameMk id="9" creationId="{2F428CFF-8295-41DB-9585-C85B5A212A8B}"/>
          </ac:graphicFrameMkLst>
        </pc:graphicFrameChg>
      </pc:sldChg>
      <pc:sldChg chg="modSp mod modTransition">
        <pc:chgData name="Opolski, Johanna (VITA)" userId="d193368f-0db6-4ee9-844e-4a3185a057bb" providerId="ADAL" clId="{AAC3126E-DC27-4B34-BCE7-C493EA3FEA55}" dt="2026-01-26T19:02:30.420" v="754" actId="962"/>
        <pc:sldMkLst>
          <pc:docMk/>
          <pc:sldMk cId="903801492" sldId="2147476628"/>
        </pc:sldMkLst>
        <pc:spChg chg="ord">
          <ac:chgData name="Opolski, Johanna (VITA)" userId="d193368f-0db6-4ee9-844e-4a3185a057bb" providerId="ADAL" clId="{AAC3126E-DC27-4B34-BCE7-C493EA3FEA55}" dt="2026-01-26T17:24:23.989" v="608" actId="13244"/>
          <ac:spMkLst>
            <pc:docMk/>
            <pc:sldMk cId="903801492" sldId="2147476628"/>
            <ac:spMk id="6" creationId="{0983D9D1-BB43-E0BC-9FE9-D35FA1B6303F}"/>
          </ac:spMkLst>
        </pc:spChg>
        <pc:spChg chg="mod ord">
          <ac:chgData name="Opolski, Johanna (VITA)" userId="d193368f-0db6-4ee9-844e-4a3185a057bb" providerId="ADAL" clId="{AAC3126E-DC27-4B34-BCE7-C493EA3FEA55}" dt="2026-01-26T19:02:22.846" v="753" actId="962"/>
          <ac:spMkLst>
            <pc:docMk/>
            <pc:sldMk cId="903801492" sldId="2147476628"/>
            <ac:spMk id="28" creationId="{16F5AA9C-6CA4-5BE6-CC52-E68BB1CC7258}"/>
          </ac:spMkLst>
        </pc:spChg>
        <pc:spChg chg="mod">
          <ac:chgData name="Opolski, Johanna (VITA)" userId="d193368f-0db6-4ee9-844e-4a3185a057bb" providerId="ADAL" clId="{AAC3126E-DC27-4B34-BCE7-C493EA3FEA55}" dt="2026-01-26T19:02:30.420" v="754" actId="962"/>
          <ac:spMkLst>
            <pc:docMk/>
            <pc:sldMk cId="903801492" sldId="2147476628"/>
            <ac:spMk id="31" creationId="{BBE81479-2288-36AD-526F-436A5E1CD864}"/>
          </ac:spMkLst>
        </pc:spChg>
        <pc:grpChg chg="mod">
          <ac:chgData name="Opolski, Johanna (VITA)" userId="d193368f-0db6-4ee9-844e-4a3185a057bb" providerId="ADAL" clId="{AAC3126E-DC27-4B34-BCE7-C493EA3FEA55}" dt="2026-01-26T16:25:41.483" v="232" actId="962"/>
          <ac:grpSpMkLst>
            <pc:docMk/>
            <pc:sldMk cId="903801492" sldId="2147476628"/>
            <ac:grpSpMk id="24" creationId="{FD5DD878-7894-37F2-55A7-8E18AC498EF7}"/>
          </ac:grpSpMkLst>
        </pc:grpChg>
        <pc:grpChg chg="mod">
          <ac:chgData name="Opolski, Johanna (VITA)" userId="d193368f-0db6-4ee9-844e-4a3185a057bb" providerId="ADAL" clId="{AAC3126E-DC27-4B34-BCE7-C493EA3FEA55}" dt="2026-01-26T16:25:42.882" v="234" actId="962"/>
          <ac:grpSpMkLst>
            <pc:docMk/>
            <pc:sldMk cId="903801492" sldId="2147476628"/>
            <ac:grpSpMk id="25" creationId="{F7789A1D-30CE-75AE-C440-2F3CA6CBF9F4}"/>
          </ac:grpSpMkLst>
        </pc:grpChg>
        <pc:grpChg chg="mod">
          <ac:chgData name="Opolski, Johanna (VITA)" userId="d193368f-0db6-4ee9-844e-4a3185a057bb" providerId="ADAL" clId="{AAC3126E-DC27-4B34-BCE7-C493EA3FEA55}" dt="2026-01-26T16:25:43.482" v="235" actId="962"/>
          <ac:grpSpMkLst>
            <pc:docMk/>
            <pc:sldMk cId="903801492" sldId="2147476628"/>
            <ac:grpSpMk id="26" creationId="{1213D30E-9E54-F728-F671-10F6E97B90FD}"/>
          </ac:grpSpMkLst>
        </pc:grpChg>
        <pc:grpChg chg="mod">
          <ac:chgData name="Opolski, Johanna (VITA)" userId="d193368f-0db6-4ee9-844e-4a3185a057bb" providerId="ADAL" clId="{AAC3126E-DC27-4B34-BCE7-C493EA3FEA55}" dt="2026-01-26T16:25:42.235" v="233" actId="962"/>
          <ac:grpSpMkLst>
            <pc:docMk/>
            <pc:sldMk cId="903801492" sldId="2147476628"/>
            <ac:grpSpMk id="27" creationId="{4E1BF7C8-CFA9-9F50-8C76-5D169ADAE44B}"/>
          </ac:grpSpMkLst>
        </pc:grpChg>
        <pc:graphicFrameChg chg="modGraphic">
          <ac:chgData name="Opolski, Johanna (VITA)" userId="d193368f-0db6-4ee9-844e-4a3185a057bb" providerId="ADAL" clId="{AAC3126E-DC27-4B34-BCE7-C493EA3FEA55}" dt="2026-01-26T16:32:30.366" v="277" actId="13238"/>
          <ac:graphicFrameMkLst>
            <pc:docMk/>
            <pc:sldMk cId="903801492" sldId="2147476628"/>
            <ac:graphicFrameMk id="7" creationId="{F32BC1D8-0531-CC0E-AB41-389E3D1D8BFE}"/>
          </ac:graphicFrameMkLst>
        </pc:graphicFrameChg>
      </pc:sldChg>
      <pc:sldChg chg="modSp mod modTransition">
        <pc:chgData name="Opolski, Johanna (VITA)" userId="d193368f-0db6-4ee9-844e-4a3185a057bb" providerId="ADAL" clId="{AAC3126E-DC27-4B34-BCE7-C493EA3FEA55}" dt="2026-01-26T17:26:14.650" v="622" actId="13244"/>
        <pc:sldMkLst>
          <pc:docMk/>
          <pc:sldMk cId="3288356619" sldId="2147476643"/>
        </pc:sldMkLst>
        <pc:spChg chg="ord">
          <ac:chgData name="Opolski, Johanna (VITA)" userId="d193368f-0db6-4ee9-844e-4a3185a057bb" providerId="ADAL" clId="{AAC3126E-DC27-4B34-BCE7-C493EA3FEA55}" dt="2026-01-26T17:26:14.650" v="622" actId="13244"/>
          <ac:spMkLst>
            <pc:docMk/>
            <pc:sldMk cId="3288356619" sldId="2147476643"/>
            <ac:spMk id="3" creationId="{9C1493F6-26BD-CCDE-12D1-38596BF0C350}"/>
          </ac:spMkLst>
        </pc:spChg>
        <pc:spChg chg="ord">
          <ac:chgData name="Opolski, Johanna (VITA)" userId="d193368f-0db6-4ee9-844e-4a3185a057bb" providerId="ADAL" clId="{AAC3126E-DC27-4B34-BCE7-C493EA3FEA55}" dt="2026-01-26T17:26:12.340" v="621" actId="13244"/>
          <ac:spMkLst>
            <pc:docMk/>
            <pc:sldMk cId="3288356619" sldId="2147476643"/>
            <ac:spMk id="6" creationId="{1D1828C8-DA3B-2562-DD64-C2853E28B09D}"/>
          </ac:spMkLst>
        </pc:spChg>
        <pc:graphicFrameChg chg="modGraphic">
          <ac:chgData name="Opolski, Johanna (VITA)" userId="d193368f-0db6-4ee9-844e-4a3185a057bb" providerId="ADAL" clId="{AAC3126E-DC27-4B34-BCE7-C493EA3FEA55}" dt="2026-01-26T15:24:58.295" v="55" actId="207"/>
          <ac:graphicFrameMkLst>
            <pc:docMk/>
            <pc:sldMk cId="3288356619" sldId="2147476643"/>
            <ac:graphicFrameMk id="5" creationId="{62BCA941-828B-0F27-21DE-B4BE19A6C1A9}"/>
          </ac:graphicFrameMkLst>
        </pc:graphicFrameChg>
        <pc:graphicFrameChg chg="modGraphic">
          <ac:chgData name="Opolski, Johanna (VITA)" userId="d193368f-0db6-4ee9-844e-4a3185a057bb" providerId="ADAL" clId="{AAC3126E-DC27-4B34-BCE7-C493EA3FEA55}" dt="2026-01-26T15:24:57.112" v="53" actId="207"/>
          <ac:graphicFrameMkLst>
            <pc:docMk/>
            <pc:sldMk cId="3288356619" sldId="2147476643"/>
            <ac:graphicFrameMk id="7" creationId="{2EE6F074-372D-A034-364A-7A82DDBEE0FC}"/>
          </ac:graphicFrameMkLst>
        </pc:graphicFrameChg>
      </pc:sldChg>
      <pc:sldChg chg="modSp mod modTransition">
        <pc:chgData name="Opolski, Johanna (VITA)" userId="d193368f-0db6-4ee9-844e-4a3185a057bb" providerId="ADAL" clId="{AAC3126E-DC27-4B34-BCE7-C493EA3FEA55}" dt="2026-01-26T18:44:30.247" v="719" actId="962"/>
        <pc:sldMkLst>
          <pc:docMk/>
          <pc:sldMk cId="472143582" sldId="2147476655"/>
        </pc:sldMkLst>
        <pc:spChg chg="ord">
          <ac:chgData name="Opolski, Johanna (VITA)" userId="d193368f-0db6-4ee9-844e-4a3185a057bb" providerId="ADAL" clId="{AAC3126E-DC27-4B34-BCE7-C493EA3FEA55}" dt="2026-01-26T18:14:08.630" v="680" actId="13244"/>
          <ac:spMkLst>
            <pc:docMk/>
            <pc:sldMk cId="472143582" sldId="2147476655"/>
            <ac:spMk id="4" creationId="{00C66831-E3F8-7184-98B4-9D16AF50954A}"/>
          </ac:spMkLst>
        </pc:spChg>
        <pc:spChg chg="ord">
          <ac:chgData name="Opolski, Johanna (VITA)" userId="d193368f-0db6-4ee9-844e-4a3185a057bb" providerId="ADAL" clId="{AAC3126E-DC27-4B34-BCE7-C493EA3FEA55}" dt="2026-01-26T18:14:50.855" v="684" actId="13244"/>
          <ac:spMkLst>
            <pc:docMk/>
            <pc:sldMk cId="472143582" sldId="2147476655"/>
            <ac:spMk id="6" creationId="{0983D9D1-BB43-E0BC-9FE9-D35FA1B6303F}"/>
          </ac:spMkLst>
        </pc:spChg>
        <pc:spChg chg="mod ord">
          <ac:chgData name="Opolski, Johanna (VITA)" userId="d193368f-0db6-4ee9-844e-4a3185a057bb" providerId="ADAL" clId="{AAC3126E-DC27-4B34-BCE7-C493EA3FEA55}" dt="2026-01-26T18:44:30.247" v="719" actId="962"/>
          <ac:spMkLst>
            <pc:docMk/>
            <pc:sldMk cId="472143582" sldId="2147476655"/>
            <ac:spMk id="37" creationId="{CC5B77BF-1449-FAF1-9858-5CB41CB12F68}"/>
          </ac:spMkLst>
        </pc:spChg>
        <pc:spChg chg="ord">
          <ac:chgData name="Opolski, Johanna (VITA)" userId="d193368f-0db6-4ee9-844e-4a3185a057bb" providerId="ADAL" clId="{AAC3126E-DC27-4B34-BCE7-C493EA3FEA55}" dt="2026-01-26T18:37:48.348" v="707" actId="13244"/>
          <ac:spMkLst>
            <pc:docMk/>
            <pc:sldMk cId="472143582" sldId="2147476655"/>
            <ac:spMk id="39" creationId="{280C6F8B-F719-781E-69E6-F0A6C1F3A7BC}"/>
          </ac:spMkLst>
        </pc:spChg>
        <pc:grpChg chg="mod">
          <ac:chgData name="Opolski, Johanna (VITA)" userId="d193368f-0db6-4ee9-844e-4a3185a057bb" providerId="ADAL" clId="{AAC3126E-DC27-4B34-BCE7-C493EA3FEA55}" dt="2026-01-26T16:41:38.238" v="498" actId="962"/>
          <ac:grpSpMkLst>
            <pc:docMk/>
            <pc:sldMk cId="472143582" sldId="2147476655"/>
            <ac:grpSpMk id="33" creationId="{0ADDFCCC-89B1-60DF-566D-2EC5329CC11C}"/>
          </ac:grpSpMkLst>
        </pc:grpChg>
        <pc:grpChg chg="mod">
          <ac:chgData name="Opolski, Johanna (VITA)" userId="d193368f-0db6-4ee9-844e-4a3185a057bb" providerId="ADAL" clId="{AAC3126E-DC27-4B34-BCE7-C493EA3FEA55}" dt="2026-01-26T16:41:33.223" v="495" actId="962"/>
          <ac:grpSpMkLst>
            <pc:docMk/>
            <pc:sldMk cId="472143582" sldId="2147476655"/>
            <ac:grpSpMk id="34" creationId="{C691BB42-133B-A5E2-6C22-1E46370EFBE1}"/>
          </ac:grpSpMkLst>
        </pc:grpChg>
        <pc:grpChg chg="mod ord">
          <ac:chgData name="Opolski, Johanna (VITA)" userId="d193368f-0db6-4ee9-844e-4a3185a057bb" providerId="ADAL" clId="{AAC3126E-DC27-4B34-BCE7-C493EA3FEA55}" dt="2026-01-26T18:14:20.808" v="682" actId="13244"/>
          <ac:grpSpMkLst>
            <pc:docMk/>
            <pc:sldMk cId="472143582" sldId="2147476655"/>
            <ac:grpSpMk id="35" creationId="{0AFE06E7-8D11-1D7F-C853-F95FB8BB066E}"/>
          </ac:grpSpMkLst>
        </pc:grpChg>
        <pc:grpChg chg="mod ord">
          <ac:chgData name="Opolski, Johanna (VITA)" userId="d193368f-0db6-4ee9-844e-4a3185a057bb" providerId="ADAL" clId="{AAC3126E-DC27-4B34-BCE7-C493EA3FEA55}" dt="2026-01-26T18:14:17.254" v="681" actId="13244"/>
          <ac:grpSpMkLst>
            <pc:docMk/>
            <pc:sldMk cId="472143582" sldId="2147476655"/>
            <ac:grpSpMk id="36" creationId="{D05F54D1-F75A-E4EC-DDC6-8F7B1E72652A}"/>
          </ac:grpSpMkLst>
        </pc:grpChg>
        <pc:graphicFrameChg chg="modGraphic">
          <ac:chgData name="Opolski, Johanna (VITA)" userId="d193368f-0db6-4ee9-844e-4a3185a057bb" providerId="ADAL" clId="{AAC3126E-DC27-4B34-BCE7-C493EA3FEA55}" dt="2026-01-26T16:32:06.133" v="270" actId="13238"/>
          <ac:graphicFrameMkLst>
            <pc:docMk/>
            <pc:sldMk cId="472143582" sldId="2147476655"/>
            <ac:graphicFrameMk id="7" creationId="{F32BC1D8-0531-CC0E-AB41-389E3D1D8BFE}"/>
          </ac:graphicFrameMkLst>
        </pc:graphicFrameChg>
      </pc:sldChg>
      <pc:sldChg chg="modSp mod modTransition">
        <pc:chgData name="Opolski, Johanna (VITA)" userId="d193368f-0db6-4ee9-844e-4a3185a057bb" providerId="ADAL" clId="{AAC3126E-DC27-4B34-BCE7-C493EA3FEA55}" dt="2026-01-26T18:44:39.095" v="720" actId="962"/>
        <pc:sldMkLst>
          <pc:docMk/>
          <pc:sldMk cId="2971603905" sldId="2147476656"/>
        </pc:sldMkLst>
        <pc:spChg chg="ord">
          <ac:chgData name="Opolski, Johanna (VITA)" userId="d193368f-0db6-4ee9-844e-4a3185a057bb" providerId="ADAL" clId="{AAC3126E-DC27-4B34-BCE7-C493EA3FEA55}" dt="2026-01-26T18:31:58.332" v="692"/>
          <ac:spMkLst>
            <pc:docMk/>
            <pc:sldMk cId="2971603905" sldId="2147476656"/>
            <ac:spMk id="5" creationId="{4608B9C3-A9A9-CFF4-02E5-F633E35E153B}"/>
          </ac:spMkLst>
        </pc:spChg>
        <pc:spChg chg="ord">
          <ac:chgData name="Opolski, Johanna (VITA)" userId="d193368f-0db6-4ee9-844e-4a3185a057bb" providerId="ADAL" clId="{AAC3126E-DC27-4B34-BCE7-C493EA3FEA55}" dt="2026-01-26T16:42:07.080" v="500" actId="13244"/>
          <ac:spMkLst>
            <pc:docMk/>
            <pc:sldMk cId="2971603905" sldId="2147476656"/>
            <ac:spMk id="6" creationId="{0983D9D1-BB43-E0BC-9FE9-D35FA1B6303F}"/>
          </ac:spMkLst>
        </pc:spChg>
        <pc:spChg chg="mod ord">
          <ac:chgData name="Opolski, Johanna (VITA)" userId="d193368f-0db6-4ee9-844e-4a3185a057bb" providerId="ADAL" clId="{AAC3126E-DC27-4B34-BCE7-C493EA3FEA55}" dt="2026-01-26T18:44:39.095" v="720" actId="962"/>
          <ac:spMkLst>
            <pc:docMk/>
            <pc:sldMk cId="2971603905" sldId="2147476656"/>
            <ac:spMk id="9" creationId="{187FC88A-4ECC-E069-D679-11484B128FE1}"/>
          </ac:spMkLst>
        </pc:spChg>
        <pc:grpChg chg="mod">
          <ac:chgData name="Opolski, Johanna (VITA)" userId="d193368f-0db6-4ee9-844e-4a3185a057bb" providerId="ADAL" clId="{AAC3126E-DC27-4B34-BCE7-C493EA3FEA55}" dt="2026-01-26T16:42:10.840" v="501" actId="962"/>
          <ac:grpSpMkLst>
            <pc:docMk/>
            <pc:sldMk cId="2971603905" sldId="2147476656"/>
            <ac:grpSpMk id="24" creationId="{D8720786-86ED-F515-D48D-030205A98325}"/>
          </ac:grpSpMkLst>
        </pc:grpChg>
        <pc:grpChg chg="mod">
          <ac:chgData name="Opolski, Johanna (VITA)" userId="d193368f-0db6-4ee9-844e-4a3185a057bb" providerId="ADAL" clId="{AAC3126E-DC27-4B34-BCE7-C493EA3FEA55}" dt="2026-01-26T16:42:12.558" v="502" actId="962"/>
          <ac:grpSpMkLst>
            <pc:docMk/>
            <pc:sldMk cId="2971603905" sldId="2147476656"/>
            <ac:grpSpMk id="25" creationId="{B75A2FC4-A69B-59F4-6DEA-5E84D59B4BF3}"/>
          </ac:grpSpMkLst>
        </pc:grpChg>
        <pc:graphicFrameChg chg="modGraphic">
          <ac:chgData name="Opolski, Johanna (VITA)" userId="d193368f-0db6-4ee9-844e-4a3185a057bb" providerId="ADAL" clId="{AAC3126E-DC27-4B34-BCE7-C493EA3FEA55}" dt="2026-01-26T16:32:07.996" v="271" actId="13238"/>
          <ac:graphicFrameMkLst>
            <pc:docMk/>
            <pc:sldMk cId="2971603905" sldId="2147476656"/>
            <ac:graphicFrameMk id="7" creationId="{F32BC1D8-0531-CC0E-AB41-389E3D1D8BFE}"/>
          </ac:graphicFrameMkLst>
        </pc:graphicFrameChg>
      </pc:sldChg>
      <pc:sldChg chg="modSp mod modTransition">
        <pc:chgData name="Opolski, Johanna (VITA)" userId="d193368f-0db6-4ee9-844e-4a3185a057bb" providerId="ADAL" clId="{AAC3126E-DC27-4B34-BCE7-C493EA3FEA55}" dt="2026-01-26T18:44:51.191" v="721" actId="962"/>
        <pc:sldMkLst>
          <pc:docMk/>
          <pc:sldMk cId="1340487571" sldId="2147476657"/>
        </pc:sldMkLst>
        <pc:spChg chg="ord">
          <ac:chgData name="Opolski, Johanna (VITA)" userId="d193368f-0db6-4ee9-844e-4a3185a057bb" providerId="ADAL" clId="{AAC3126E-DC27-4B34-BCE7-C493EA3FEA55}" dt="2026-01-26T16:42:25.011" v="503" actId="13244"/>
          <ac:spMkLst>
            <pc:docMk/>
            <pc:sldMk cId="1340487571" sldId="2147476657"/>
            <ac:spMk id="6" creationId="{0983D9D1-BB43-E0BC-9FE9-D35FA1B6303F}"/>
          </ac:spMkLst>
        </pc:spChg>
        <pc:spChg chg="mod">
          <ac:chgData name="Opolski, Johanna (VITA)" userId="d193368f-0db6-4ee9-844e-4a3185a057bb" providerId="ADAL" clId="{AAC3126E-DC27-4B34-BCE7-C493EA3FEA55}" dt="2026-01-26T18:44:51.191" v="721" actId="962"/>
          <ac:spMkLst>
            <pc:docMk/>
            <pc:sldMk cId="1340487571" sldId="2147476657"/>
            <ac:spMk id="9" creationId="{E9B15A13-52E6-72FC-DEF2-427263B3FE26}"/>
          </ac:spMkLst>
        </pc:spChg>
        <pc:grpChg chg="mod">
          <ac:chgData name="Opolski, Johanna (VITA)" userId="d193368f-0db6-4ee9-844e-4a3185a057bb" providerId="ADAL" clId="{AAC3126E-DC27-4B34-BCE7-C493EA3FEA55}" dt="2026-01-26T15:50:36.220" v="118" actId="962"/>
          <ac:grpSpMkLst>
            <pc:docMk/>
            <pc:sldMk cId="1340487571" sldId="2147476657"/>
            <ac:grpSpMk id="20" creationId="{8BD754EF-B3DE-7CAA-E7AE-A91523C17C4A}"/>
          </ac:grpSpMkLst>
        </pc:grpChg>
        <pc:graphicFrameChg chg="ord modGraphic">
          <ac:chgData name="Opolski, Johanna (VITA)" userId="d193368f-0db6-4ee9-844e-4a3185a057bb" providerId="ADAL" clId="{AAC3126E-DC27-4B34-BCE7-C493EA3FEA55}" dt="2026-01-26T18:35:45.210" v="704" actId="13244"/>
          <ac:graphicFrameMkLst>
            <pc:docMk/>
            <pc:sldMk cId="1340487571" sldId="2147476657"/>
            <ac:graphicFrameMk id="7" creationId="{F32BC1D8-0531-CC0E-AB41-389E3D1D8BFE}"/>
          </ac:graphicFrameMkLst>
        </pc:graphicFrameChg>
      </pc:sldChg>
      <pc:sldChg chg="modSp mod modTransition">
        <pc:chgData name="Opolski, Johanna (VITA)" userId="d193368f-0db6-4ee9-844e-4a3185a057bb" providerId="ADAL" clId="{AAC3126E-DC27-4B34-BCE7-C493EA3FEA55}" dt="2026-01-26T18:36:27.108" v="705" actId="13244"/>
        <pc:sldMkLst>
          <pc:docMk/>
          <pc:sldMk cId="1401302285" sldId="2147476658"/>
        </pc:sldMkLst>
        <pc:spChg chg="ord">
          <ac:chgData name="Opolski, Johanna (VITA)" userId="d193368f-0db6-4ee9-844e-4a3185a057bb" providerId="ADAL" clId="{AAC3126E-DC27-4B34-BCE7-C493EA3FEA55}" dt="2026-01-26T16:42:51.626" v="505" actId="13244"/>
          <ac:spMkLst>
            <pc:docMk/>
            <pc:sldMk cId="1401302285" sldId="2147476658"/>
            <ac:spMk id="6" creationId="{0983D9D1-BB43-E0BC-9FE9-D35FA1B6303F}"/>
          </ac:spMkLst>
        </pc:spChg>
        <pc:spChg chg="ord">
          <ac:chgData name="Opolski, Johanna (VITA)" userId="d193368f-0db6-4ee9-844e-4a3185a057bb" providerId="ADAL" clId="{AAC3126E-DC27-4B34-BCE7-C493EA3FEA55}" dt="2026-01-26T18:36:27.108" v="705" actId="13244"/>
          <ac:spMkLst>
            <pc:docMk/>
            <pc:sldMk cId="1401302285" sldId="2147476658"/>
            <ac:spMk id="39" creationId="{31F7D37E-969C-497C-314B-2E6E7AC6FCBF}"/>
          </ac:spMkLst>
        </pc:spChg>
        <pc:grpChg chg="mod">
          <ac:chgData name="Opolski, Johanna (VITA)" userId="d193368f-0db6-4ee9-844e-4a3185a057bb" providerId="ADAL" clId="{AAC3126E-DC27-4B34-BCE7-C493EA3FEA55}" dt="2026-01-26T15:51:03.634" v="124" actId="962"/>
          <ac:grpSpMkLst>
            <pc:docMk/>
            <pc:sldMk cId="1401302285" sldId="2147476658"/>
            <ac:grpSpMk id="34" creationId="{9EACEF6B-F264-FB9D-F4A1-8C0E35B7E48D}"/>
          </ac:grpSpMkLst>
        </pc:grpChg>
        <pc:grpChg chg="mod">
          <ac:chgData name="Opolski, Johanna (VITA)" userId="d193368f-0db6-4ee9-844e-4a3185a057bb" providerId="ADAL" clId="{AAC3126E-DC27-4B34-BCE7-C493EA3FEA55}" dt="2026-01-26T15:51:02.944" v="123" actId="962"/>
          <ac:grpSpMkLst>
            <pc:docMk/>
            <pc:sldMk cId="1401302285" sldId="2147476658"/>
            <ac:grpSpMk id="35" creationId="{49DDE671-01DC-68E2-E981-59F37F4721FF}"/>
          </ac:grpSpMkLst>
        </pc:grpChg>
        <pc:grpChg chg="mod">
          <ac:chgData name="Opolski, Johanna (VITA)" userId="d193368f-0db6-4ee9-844e-4a3185a057bb" providerId="ADAL" clId="{AAC3126E-DC27-4B34-BCE7-C493EA3FEA55}" dt="2026-01-26T15:51:01.262" v="121" actId="962"/>
          <ac:grpSpMkLst>
            <pc:docMk/>
            <pc:sldMk cId="1401302285" sldId="2147476658"/>
            <ac:grpSpMk id="36" creationId="{4A32BF63-5834-BC51-FB99-02CF974AF0A4}"/>
          </ac:grpSpMkLst>
        </pc:grpChg>
        <pc:grpChg chg="mod">
          <ac:chgData name="Opolski, Johanna (VITA)" userId="d193368f-0db6-4ee9-844e-4a3185a057bb" providerId="ADAL" clId="{AAC3126E-DC27-4B34-BCE7-C493EA3FEA55}" dt="2026-01-26T15:51:02.131" v="122" actId="962"/>
          <ac:grpSpMkLst>
            <pc:docMk/>
            <pc:sldMk cId="1401302285" sldId="2147476658"/>
            <ac:grpSpMk id="37" creationId="{182CF413-DDA1-E12B-8D43-51D9C51C11C7}"/>
          </ac:grpSpMkLst>
        </pc:grpChg>
        <pc:grpChg chg="mod">
          <ac:chgData name="Opolski, Johanna (VITA)" userId="d193368f-0db6-4ee9-844e-4a3185a057bb" providerId="ADAL" clId="{AAC3126E-DC27-4B34-BCE7-C493EA3FEA55}" dt="2026-01-26T15:51:04.301" v="125" actId="962"/>
          <ac:grpSpMkLst>
            <pc:docMk/>
            <pc:sldMk cId="1401302285" sldId="2147476658"/>
            <ac:grpSpMk id="38" creationId="{AF2A0A4D-6090-2DF7-0D0B-781B693BDE2A}"/>
          </ac:grpSpMkLst>
        </pc:grpChg>
        <pc:graphicFrameChg chg="modGraphic">
          <ac:chgData name="Opolski, Johanna (VITA)" userId="d193368f-0db6-4ee9-844e-4a3185a057bb" providerId="ADAL" clId="{AAC3126E-DC27-4B34-BCE7-C493EA3FEA55}" dt="2026-01-26T16:32:11.418" v="273" actId="13238"/>
          <ac:graphicFrameMkLst>
            <pc:docMk/>
            <pc:sldMk cId="1401302285" sldId="2147476658"/>
            <ac:graphicFrameMk id="7" creationId="{F32BC1D8-0531-CC0E-AB41-389E3D1D8BFE}"/>
          </ac:graphicFrameMkLst>
        </pc:graphicFrameChg>
      </pc:sldChg>
      <pc:sldChg chg="modSp mod modTransition">
        <pc:chgData name="Opolski, Johanna (VITA)" userId="d193368f-0db6-4ee9-844e-4a3185a057bb" providerId="ADAL" clId="{AAC3126E-DC27-4B34-BCE7-C493EA3FEA55}" dt="2026-01-26T19:03:19.367" v="758" actId="962"/>
        <pc:sldMkLst>
          <pc:docMk/>
          <pc:sldMk cId="3775492988" sldId="2147476680"/>
        </pc:sldMkLst>
        <pc:spChg chg="mod ord">
          <ac:chgData name="Opolski, Johanna (VITA)" userId="d193368f-0db6-4ee9-844e-4a3185a057bb" providerId="ADAL" clId="{AAC3126E-DC27-4B34-BCE7-C493EA3FEA55}" dt="2026-01-26T19:03:19.367" v="758" actId="962"/>
          <ac:spMkLst>
            <pc:docMk/>
            <pc:sldMk cId="3775492988" sldId="2147476680"/>
            <ac:spMk id="2" creationId="{C370529C-940C-BF48-15DC-7D463222BE99}"/>
          </ac:spMkLst>
        </pc:spChg>
        <pc:spChg chg="mod ord">
          <ac:chgData name="Opolski, Johanna (VITA)" userId="d193368f-0db6-4ee9-844e-4a3185a057bb" providerId="ADAL" clId="{AAC3126E-DC27-4B34-BCE7-C493EA3FEA55}" dt="2026-01-26T18:45:56.252" v="727" actId="962"/>
          <ac:spMkLst>
            <pc:docMk/>
            <pc:sldMk cId="3775492988" sldId="2147476680"/>
            <ac:spMk id="5" creationId="{9A19CDC2-A3DE-D14E-428F-33C275EC6959}"/>
          </ac:spMkLst>
        </pc:spChg>
        <pc:spChg chg="ord">
          <ac:chgData name="Opolski, Johanna (VITA)" userId="d193368f-0db6-4ee9-844e-4a3185a057bb" providerId="ADAL" clId="{AAC3126E-DC27-4B34-BCE7-C493EA3FEA55}" dt="2026-01-26T18:32:50.217" v="694" actId="13244"/>
          <ac:spMkLst>
            <pc:docMk/>
            <pc:sldMk cId="3775492988" sldId="2147476680"/>
            <ac:spMk id="12" creationId="{C6141B64-028D-FA73-BCE8-C6FCA0AC46C0}"/>
          </ac:spMkLst>
        </pc:spChg>
        <pc:graphicFrameChg chg="mod">
          <ac:chgData name="Opolski, Johanna (VITA)" userId="d193368f-0db6-4ee9-844e-4a3185a057bb" providerId="ADAL" clId="{AAC3126E-DC27-4B34-BCE7-C493EA3FEA55}" dt="2026-01-26T18:32:52.588" v="695" actId="13244"/>
          <ac:graphicFrameMkLst>
            <pc:docMk/>
            <pc:sldMk cId="3775492988" sldId="2147476680"/>
            <ac:graphicFrameMk id="16" creationId="{F0F229F1-0907-4BB1-9177-BF6EBC3D749C}"/>
          </ac:graphicFrameMkLst>
        </pc:graphicFrameChg>
      </pc:sldChg>
      <pc:sldChg chg="modSp mod modTransition">
        <pc:chgData name="Opolski, Johanna (VITA)" userId="d193368f-0db6-4ee9-844e-4a3185a057bb" providerId="ADAL" clId="{AAC3126E-DC27-4B34-BCE7-C493EA3FEA55}" dt="2026-01-26T18:46:30.014" v="728" actId="962"/>
        <pc:sldMkLst>
          <pc:docMk/>
          <pc:sldMk cId="552842716" sldId="2147476683"/>
        </pc:sldMkLst>
        <pc:spChg chg="ord">
          <ac:chgData name="Opolski, Johanna (VITA)" userId="d193368f-0db6-4ee9-844e-4a3185a057bb" providerId="ADAL" clId="{AAC3126E-DC27-4B34-BCE7-C493EA3FEA55}" dt="2026-01-26T18:34:02.672" v="699" actId="13244"/>
          <ac:spMkLst>
            <pc:docMk/>
            <pc:sldMk cId="552842716" sldId="2147476683"/>
            <ac:spMk id="2" creationId="{3FBACEDE-F2A3-B80F-6C59-A92009117D9F}"/>
          </ac:spMkLst>
        </pc:spChg>
        <pc:spChg chg="ord">
          <ac:chgData name="Opolski, Johanna (VITA)" userId="d193368f-0db6-4ee9-844e-4a3185a057bb" providerId="ADAL" clId="{AAC3126E-DC27-4B34-BCE7-C493EA3FEA55}" dt="2026-01-26T18:33:58.579" v="698" actId="13244"/>
          <ac:spMkLst>
            <pc:docMk/>
            <pc:sldMk cId="552842716" sldId="2147476683"/>
            <ac:spMk id="3" creationId="{4BCCA803-D8C0-CEA4-E755-62F55F2D76E8}"/>
          </ac:spMkLst>
        </pc:spChg>
        <pc:spChg chg="ord">
          <ac:chgData name="Opolski, Johanna (VITA)" userId="d193368f-0db6-4ee9-844e-4a3185a057bb" providerId="ADAL" clId="{AAC3126E-DC27-4B34-BCE7-C493EA3FEA55}" dt="2026-01-26T18:34:11.458" v="700" actId="13244"/>
          <ac:spMkLst>
            <pc:docMk/>
            <pc:sldMk cId="552842716" sldId="2147476683"/>
            <ac:spMk id="5" creationId="{D09C613E-BF9D-A9CD-628F-3DE4DCA25231}"/>
          </ac:spMkLst>
        </pc:spChg>
        <pc:spChg chg="mod">
          <ac:chgData name="Opolski, Johanna (VITA)" userId="d193368f-0db6-4ee9-844e-4a3185a057bb" providerId="ADAL" clId="{AAC3126E-DC27-4B34-BCE7-C493EA3FEA55}" dt="2026-01-26T18:46:30.014" v="728" actId="962"/>
          <ac:spMkLst>
            <pc:docMk/>
            <pc:sldMk cId="552842716" sldId="2147476683"/>
            <ac:spMk id="6" creationId="{1149D0D1-C196-1589-1B99-EFE98B43842D}"/>
          </ac:spMkLst>
        </pc:spChg>
        <pc:spChg chg="ord">
          <ac:chgData name="Opolski, Johanna (VITA)" userId="d193368f-0db6-4ee9-844e-4a3185a057bb" providerId="ADAL" clId="{AAC3126E-DC27-4B34-BCE7-C493EA3FEA55}" dt="2026-01-26T18:34:16" v="701" actId="13244"/>
          <ac:spMkLst>
            <pc:docMk/>
            <pc:sldMk cId="552842716" sldId="2147476683"/>
            <ac:spMk id="10" creationId="{365F49DC-59FD-8A12-C993-EE87125D2EDD}"/>
          </ac:spMkLst>
        </pc:spChg>
        <pc:graphicFrameChg chg="mod">
          <ac:chgData name="Opolski, Johanna (VITA)" userId="d193368f-0db6-4ee9-844e-4a3185a057bb" providerId="ADAL" clId="{AAC3126E-DC27-4B34-BCE7-C493EA3FEA55}" dt="2026-01-26T15:55:53.935" v="133" actId="962"/>
          <ac:graphicFrameMkLst>
            <pc:docMk/>
            <pc:sldMk cId="552842716" sldId="2147476683"/>
            <ac:graphicFrameMk id="9" creationId="{93180C21-EED1-4534-A6BD-FF2BAB0DF846}"/>
          </ac:graphicFrameMkLst>
        </pc:graphicFrameChg>
      </pc:sldChg>
      <pc:sldChg chg="modSp mod">
        <pc:chgData name="Opolski, Johanna (VITA)" userId="d193368f-0db6-4ee9-844e-4a3185a057bb" providerId="ADAL" clId="{AAC3126E-DC27-4B34-BCE7-C493EA3FEA55}" dt="2026-01-26T18:46:46.013" v="729" actId="962"/>
        <pc:sldMkLst>
          <pc:docMk/>
          <pc:sldMk cId="2425655892" sldId="2147476689"/>
        </pc:sldMkLst>
        <pc:spChg chg="mod ord">
          <ac:chgData name="Opolski, Johanna (VITA)" userId="d193368f-0db6-4ee9-844e-4a3185a057bb" providerId="ADAL" clId="{AAC3126E-DC27-4B34-BCE7-C493EA3FEA55}" dt="2026-01-26T18:46:46.013" v="729" actId="962"/>
          <ac:spMkLst>
            <pc:docMk/>
            <pc:sldMk cId="2425655892" sldId="2147476689"/>
            <ac:spMk id="3" creationId="{665E4258-F019-AB66-C8E1-62499867627D}"/>
          </ac:spMkLst>
        </pc:spChg>
        <pc:spChg chg="ord">
          <ac:chgData name="Opolski, Johanna (VITA)" userId="d193368f-0db6-4ee9-844e-4a3185a057bb" providerId="ADAL" clId="{AAC3126E-DC27-4B34-BCE7-C493EA3FEA55}" dt="2026-01-26T18:34:41.535" v="703" actId="13244"/>
          <ac:spMkLst>
            <pc:docMk/>
            <pc:sldMk cId="2425655892" sldId="2147476689"/>
            <ac:spMk id="4" creationId="{14CF858F-3162-5445-1B0B-C5DE0219C258}"/>
          </ac:spMkLst>
        </pc:spChg>
        <pc:spChg chg="ord">
          <ac:chgData name="Opolski, Johanna (VITA)" userId="d193368f-0db6-4ee9-844e-4a3185a057bb" providerId="ADAL" clId="{AAC3126E-DC27-4B34-BCE7-C493EA3FEA55}" dt="2026-01-26T17:06:50.514" v="540" actId="13244"/>
          <ac:spMkLst>
            <pc:docMk/>
            <pc:sldMk cId="2425655892" sldId="2147476689"/>
            <ac:spMk id="8" creationId="{04A0DC9F-3D66-E907-F169-275373A1AB9D}"/>
          </ac:spMkLst>
        </pc:spChg>
        <pc:graphicFrameChg chg="mod">
          <ac:chgData name="Opolski, Johanna (VITA)" userId="d193368f-0db6-4ee9-844e-4a3185a057bb" providerId="ADAL" clId="{AAC3126E-DC27-4B34-BCE7-C493EA3FEA55}" dt="2026-01-26T17:00:54.739" v="518" actId="13244"/>
          <ac:graphicFrameMkLst>
            <pc:docMk/>
            <pc:sldMk cId="2425655892" sldId="2147476689"/>
            <ac:graphicFrameMk id="7" creationId="{9B0022A4-1375-3C36-0CD7-ED86C544900C}"/>
          </ac:graphicFrameMkLst>
        </pc:graphicFrameChg>
      </pc:sldChg>
      <pc:sldChg chg="modSp mod modTransition">
        <pc:chgData name="Opolski, Johanna (VITA)" userId="d193368f-0db6-4ee9-844e-4a3185a057bb" providerId="ADAL" clId="{AAC3126E-DC27-4B34-BCE7-C493EA3FEA55}" dt="2026-01-26T18:49:06.196" v="743" actId="962"/>
        <pc:sldMkLst>
          <pc:docMk/>
          <pc:sldMk cId="2615472484" sldId="2147476699"/>
        </pc:sldMkLst>
        <pc:spChg chg="mod">
          <ac:chgData name="Opolski, Johanna (VITA)" userId="d193368f-0db6-4ee9-844e-4a3185a057bb" providerId="ADAL" clId="{AAC3126E-DC27-4B34-BCE7-C493EA3FEA55}" dt="2026-01-26T18:49:06.196" v="743" actId="962"/>
          <ac:spMkLst>
            <pc:docMk/>
            <pc:sldMk cId="2615472484" sldId="2147476699"/>
            <ac:spMk id="5" creationId="{CE60005C-6C8D-DBFB-0121-42886E910960}"/>
          </ac:spMkLst>
        </pc:spChg>
        <pc:spChg chg="ord">
          <ac:chgData name="Opolski, Johanna (VITA)" userId="d193368f-0db6-4ee9-844e-4a3185a057bb" providerId="ADAL" clId="{AAC3126E-DC27-4B34-BCE7-C493EA3FEA55}" dt="2026-01-26T17:12:03.865" v="579" actId="13244"/>
          <ac:spMkLst>
            <pc:docMk/>
            <pc:sldMk cId="2615472484" sldId="2147476699"/>
            <ac:spMk id="6" creationId="{70B0D313-B7CE-506E-9D72-A56E71216ED3}"/>
          </ac:spMkLst>
        </pc:spChg>
        <pc:graphicFrameChg chg="mod">
          <ac:chgData name="Opolski, Johanna (VITA)" userId="d193368f-0db6-4ee9-844e-4a3185a057bb" providerId="ADAL" clId="{AAC3126E-DC27-4B34-BCE7-C493EA3FEA55}" dt="2026-01-26T17:12:07.227" v="580" actId="13244"/>
          <ac:graphicFrameMkLst>
            <pc:docMk/>
            <pc:sldMk cId="2615472484" sldId="2147476699"/>
            <ac:graphicFrameMk id="8" creationId="{C11FC5D3-76CF-446F-8804-5126ED0AF6BF}"/>
          </ac:graphicFrameMkLst>
        </pc:graphicFrameChg>
      </pc:sldChg>
      <pc:sldChg chg="modSp mod modTransition">
        <pc:chgData name="Opolski, Johanna (VITA)" userId="d193368f-0db6-4ee9-844e-4a3185a057bb" providerId="ADAL" clId="{AAC3126E-DC27-4B34-BCE7-C493EA3FEA55}" dt="2026-01-26T18:31:07.135" v="689" actId="207"/>
        <pc:sldMkLst>
          <pc:docMk/>
          <pc:sldMk cId="3071338304" sldId="2147476754"/>
        </pc:sldMkLst>
        <pc:spChg chg="ord">
          <ac:chgData name="Opolski, Johanna (VITA)" userId="d193368f-0db6-4ee9-844e-4a3185a057bb" providerId="ADAL" clId="{AAC3126E-DC27-4B34-BCE7-C493EA3FEA55}" dt="2026-01-26T16:43:26.795" v="509" actId="13244"/>
          <ac:spMkLst>
            <pc:docMk/>
            <pc:sldMk cId="3071338304" sldId="2147476754"/>
            <ac:spMk id="5" creationId="{FE71A66E-BCBB-BE2D-131D-D1B4DC8D9708}"/>
          </ac:spMkLst>
        </pc:spChg>
        <pc:spChg chg="ord">
          <ac:chgData name="Opolski, Johanna (VITA)" userId="d193368f-0db6-4ee9-844e-4a3185a057bb" providerId="ADAL" clId="{AAC3126E-DC27-4B34-BCE7-C493EA3FEA55}" dt="2026-01-26T17:06:52.180" v="548" actId="13244"/>
          <ac:spMkLst>
            <pc:docMk/>
            <pc:sldMk cId="3071338304" sldId="2147476754"/>
            <ac:spMk id="39" creationId="{5054A167-F471-557D-109F-6AB5CDA30C25}"/>
          </ac:spMkLst>
        </pc:spChg>
        <pc:graphicFrameChg chg="modGraphic">
          <ac:chgData name="Opolski, Johanna (VITA)" userId="d193368f-0db6-4ee9-844e-4a3185a057bb" providerId="ADAL" clId="{AAC3126E-DC27-4B34-BCE7-C493EA3FEA55}" dt="2026-01-26T18:31:07.135" v="689" actId="207"/>
          <ac:graphicFrameMkLst>
            <pc:docMk/>
            <pc:sldMk cId="3071338304" sldId="2147476754"/>
            <ac:graphicFrameMk id="41" creationId="{AB6A6A03-DE7F-D700-8FA7-7326F1E175C6}"/>
          </ac:graphicFrameMkLst>
        </pc:graphicFrameChg>
      </pc:sldChg>
      <pc:sldChg chg="modSp mod modTransition">
        <pc:chgData name="Opolski, Johanna (VITA)" userId="d193368f-0db6-4ee9-844e-4a3185a057bb" providerId="ADAL" clId="{AAC3126E-DC27-4B34-BCE7-C493EA3FEA55}" dt="2026-01-26T17:25:27.546" v="614" actId="13244"/>
        <pc:sldMkLst>
          <pc:docMk/>
          <pc:sldMk cId="1473647727" sldId="2147476755"/>
        </pc:sldMkLst>
        <pc:spChg chg="ord">
          <ac:chgData name="Opolski, Johanna (VITA)" userId="d193368f-0db6-4ee9-844e-4a3185a057bb" providerId="ADAL" clId="{AAC3126E-DC27-4B34-BCE7-C493EA3FEA55}" dt="2026-01-26T17:24:38.759" v="610" actId="13244"/>
          <ac:spMkLst>
            <pc:docMk/>
            <pc:sldMk cId="1473647727" sldId="2147476755"/>
            <ac:spMk id="2" creationId="{6FFC3293-BF45-0C16-62A8-9B5CFB7478E0}"/>
          </ac:spMkLst>
        </pc:spChg>
        <pc:spChg chg="ord">
          <ac:chgData name="Opolski, Johanna (VITA)" userId="d193368f-0db6-4ee9-844e-4a3185a057bb" providerId="ADAL" clId="{AAC3126E-DC27-4B34-BCE7-C493EA3FEA55}" dt="2026-01-26T17:24:40.861" v="611" actId="13244"/>
          <ac:spMkLst>
            <pc:docMk/>
            <pc:sldMk cId="1473647727" sldId="2147476755"/>
            <ac:spMk id="8" creationId="{4B2B169A-2D7B-BC87-70BD-80AE3D799649}"/>
          </ac:spMkLst>
        </pc:spChg>
        <pc:spChg chg="ord">
          <ac:chgData name="Opolski, Johanna (VITA)" userId="d193368f-0db6-4ee9-844e-4a3185a057bb" providerId="ADAL" clId="{AAC3126E-DC27-4B34-BCE7-C493EA3FEA55}" dt="2026-01-26T17:25:06.019" v="612" actId="13244"/>
          <ac:spMkLst>
            <pc:docMk/>
            <pc:sldMk cId="1473647727" sldId="2147476755"/>
            <ac:spMk id="11" creationId="{8FDD98D8-9A25-2948-B2E9-427CB0937094}"/>
          </ac:spMkLst>
        </pc:spChg>
        <pc:graphicFrameChg chg="modGraphic">
          <ac:chgData name="Opolski, Johanna (VITA)" userId="d193368f-0db6-4ee9-844e-4a3185a057bb" providerId="ADAL" clId="{AAC3126E-DC27-4B34-BCE7-C493EA3FEA55}" dt="2026-01-26T15:24:39.033" v="33" actId="207"/>
          <ac:graphicFrameMkLst>
            <pc:docMk/>
            <pc:sldMk cId="1473647727" sldId="2147476755"/>
            <ac:graphicFrameMk id="9" creationId="{BCDB3991-08AA-C7C7-C063-7F7BE9FA5F8E}"/>
          </ac:graphicFrameMkLst>
        </pc:graphicFrameChg>
        <pc:graphicFrameChg chg="mod modGraphic">
          <ac:chgData name="Opolski, Johanna (VITA)" userId="d193368f-0db6-4ee9-844e-4a3185a057bb" providerId="ADAL" clId="{AAC3126E-DC27-4B34-BCE7-C493EA3FEA55}" dt="2026-01-26T17:25:13.643" v="613" actId="962"/>
          <ac:graphicFrameMkLst>
            <pc:docMk/>
            <pc:sldMk cId="1473647727" sldId="2147476755"/>
            <ac:graphicFrameMk id="12" creationId="{54C59FC0-F3AF-B1C0-3D80-A91E0472FA7C}"/>
          </ac:graphicFrameMkLst>
        </pc:graphicFrameChg>
        <pc:graphicFrameChg chg="ord modGraphic">
          <ac:chgData name="Opolski, Johanna (VITA)" userId="d193368f-0db6-4ee9-844e-4a3185a057bb" providerId="ADAL" clId="{AAC3126E-DC27-4B34-BCE7-C493EA3FEA55}" dt="2026-01-26T17:25:27.546" v="614" actId="13244"/>
          <ac:graphicFrameMkLst>
            <pc:docMk/>
            <pc:sldMk cId="1473647727" sldId="2147476755"/>
            <ac:graphicFrameMk id="13" creationId="{4F112C2C-FD8D-BBA5-13FC-FC6467476361}"/>
          </ac:graphicFrameMkLst>
        </pc:graphicFrameChg>
        <pc:graphicFrameChg chg="modGraphic">
          <ac:chgData name="Opolski, Johanna (VITA)" userId="d193368f-0db6-4ee9-844e-4a3185a057bb" providerId="ADAL" clId="{AAC3126E-DC27-4B34-BCE7-C493EA3FEA55}" dt="2026-01-26T15:24:43.125" v="39" actId="207"/>
          <ac:graphicFrameMkLst>
            <pc:docMk/>
            <pc:sldMk cId="1473647727" sldId="2147476755"/>
            <ac:graphicFrameMk id="14" creationId="{697C224D-A15F-98AD-9C79-C5327DAF94F3}"/>
          </ac:graphicFrameMkLst>
        </pc:graphicFrameChg>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Bland, Erica (VITA)" userId="S::erica.bland@vita.virginia.gov::949b437b-b7d4-49e7-a48f-e3ad3af8dbf4" providerId="AD" clId="Web-{C96B4A91-F79B-4C93-A118-3DC2DB19D5F8}"/>
    <pc:docChg chg="modSld">
      <pc:chgData name="Bland, Erica (VITA)" userId="S::erica.bland@vita.virginia.gov::949b437b-b7d4-49e7-a48f-e3ad3af8dbf4" providerId="AD" clId="Web-{C96B4A91-F79B-4C93-A118-3DC2DB19D5F8}" dt="2025-03-04T20:24:39.748" v="5" actId="20577"/>
      <pc:docMkLst>
        <pc:docMk/>
      </pc:docMkLst>
      <pc:sldChg chg="modSp">
        <pc:chgData name="Bland, Erica (VITA)" userId="S::erica.bland@vita.virginia.gov::949b437b-b7d4-49e7-a48f-e3ad3af8dbf4" providerId="AD" clId="Web-{C96B4A91-F79B-4C93-A118-3DC2DB19D5F8}" dt="2025-03-04T20:24:39.748" v="5" actId="20577"/>
        <pc:sldMkLst>
          <pc:docMk/>
          <pc:sldMk cId="505377817" sldId="419"/>
        </pc:sldMkLst>
      </pc:sldChg>
    </pc:docChg>
  </pc:docChgLst>
  <pc:docChgLst>
    <pc:chgData name="Kropka, Joshua (VITA)" userId="S::joshua.kropka@vita.virginia.gov::df996276-23cc-4e1c-93d8-ed5b39eec526" providerId="AD" clId="Web-{F6F68BB5-5D1D-1AF3-DCE6-BE8CDE139670}"/>
    <pc:docChg chg="modSld">
      <pc:chgData name="Kropka, Joshua (VITA)" userId="S::joshua.kropka@vita.virginia.gov::df996276-23cc-4e1c-93d8-ed5b39eec526" providerId="AD" clId="Web-{F6F68BB5-5D1D-1AF3-DCE6-BE8CDE139670}" dt="2025-02-10T19:56:13.388" v="37"/>
      <pc:docMkLst>
        <pc:docMk/>
      </pc:docMkLst>
      <pc:sldChg chg="modSp">
        <pc:chgData name="Kropka, Joshua (VITA)" userId="S::joshua.kropka@vita.virginia.gov::df996276-23cc-4e1c-93d8-ed5b39eec526" providerId="AD" clId="Web-{F6F68BB5-5D1D-1AF3-DCE6-BE8CDE139670}" dt="2025-02-10T19:56:13.388" v="37"/>
        <pc:sldMkLst>
          <pc:docMk/>
          <pc:sldMk cId="4100398212" sldId="422"/>
        </pc:sldMkLst>
      </pc:sldChg>
    </pc:docChg>
  </pc:docChgLst>
  <pc:docChgLst>
    <pc:chgData name="Opolski, Johanna (VITA)" userId="S::johanna.opolski@vita.virginia.gov::d193368f-0db6-4ee9-844e-4a3185a057bb" providerId="AD" clId="Web-{1EB9659F-0535-47A1-A86E-D25FF11BB10E}"/>
    <pc:docChg chg="addSld modSld">
      <pc:chgData name="Opolski, Johanna (VITA)" userId="S::johanna.opolski@vita.virginia.gov::d193368f-0db6-4ee9-844e-4a3185a057bb" providerId="AD" clId="Web-{1EB9659F-0535-47A1-A86E-D25FF11BB10E}" dt="2024-07-24T17:56:38.184" v="2" actId="20577"/>
      <pc:docMkLst>
        <pc:docMk/>
      </pc:docMkLst>
      <pc:sldChg chg="modSp add">
        <pc:chgData name="Opolski, Johanna (VITA)" userId="S::johanna.opolski@vita.virginia.gov::d193368f-0db6-4ee9-844e-4a3185a057bb" providerId="AD" clId="Web-{1EB9659F-0535-47A1-A86E-D25FF11BB10E}" dt="2024-07-24T17:56:38.184" v="2" actId="20577"/>
        <pc:sldMkLst>
          <pc:docMk/>
          <pc:sldMk cId="3654051267" sldId="4159"/>
        </pc:sldMkLst>
      </pc:sldChg>
    </pc:docChg>
  </pc:docChgLst>
  <pc:docChgLst>
    <pc:chgData name="Opolski, Johanna (VITA)" userId="d193368f-0db6-4ee9-844e-4a3185a057bb" providerId="ADAL" clId="{9A4ED63D-2D86-4521-8163-335B276637EE}"/>
    <pc:docChg chg="undo custSel modSld modNotesMaster">
      <pc:chgData name="Opolski, Johanna (VITA)" userId="d193368f-0db6-4ee9-844e-4a3185a057bb" providerId="ADAL" clId="{9A4ED63D-2D86-4521-8163-335B276637EE}" dt="2025-03-05T20:11:37.913" v="333"/>
      <pc:docMkLst>
        <pc:docMk/>
      </pc:docMkLst>
      <pc:sldChg chg="modSp mod">
        <pc:chgData name="Opolski, Johanna (VITA)" userId="d193368f-0db6-4ee9-844e-4a3185a057bb" providerId="ADAL" clId="{9A4ED63D-2D86-4521-8163-335B276637EE}" dt="2025-03-05T14:57:49.560" v="329"/>
        <pc:sldMkLst>
          <pc:docMk/>
          <pc:sldMk cId="3846033242" sldId="257"/>
        </pc:sldMkLst>
      </pc:sldChg>
      <pc:sldChg chg="modSp mod">
        <pc:chgData name="Opolski, Johanna (VITA)" userId="d193368f-0db6-4ee9-844e-4a3185a057bb" providerId="ADAL" clId="{9A4ED63D-2D86-4521-8163-335B276637EE}" dt="2025-03-05T13:38:51.574" v="314" actId="14100"/>
        <pc:sldMkLst>
          <pc:docMk/>
          <pc:sldMk cId="4100398212" sldId="422"/>
        </pc:sldMkLst>
      </pc:sldChg>
      <pc:sldChg chg="mod modShow">
        <pc:chgData name="Opolski, Johanna (VITA)" userId="d193368f-0db6-4ee9-844e-4a3185a057bb" providerId="ADAL" clId="{9A4ED63D-2D86-4521-8163-335B276637EE}" dt="2025-02-06T18:49:14.640" v="38" actId="729"/>
        <pc:sldMkLst>
          <pc:docMk/>
          <pc:sldMk cId="2159154844" sldId="423"/>
        </pc:sldMkLst>
      </pc:sldChg>
      <pc:sldChg chg="modSp mod modShow">
        <pc:chgData name="Opolski, Johanna (VITA)" userId="d193368f-0db6-4ee9-844e-4a3185a057bb" providerId="ADAL" clId="{9A4ED63D-2D86-4521-8163-335B276637EE}" dt="2025-02-27T15:09:52.506" v="300" actId="20577"/>
        <pc:sldMkLst>
          <pc:docMk/>
          <pc:sldMk cId="493909176" sldId="426"/>
        </pc:sldMkLst>
      </pc:sldChg>
      <pc:sldChg chg="modSp mod">
        <pc:chgData name="Opolski, Johanna (VITA)" userId="d193368f-0db6-4ee9-844e-4a3185a057bb" providerId="ADAL" clId="{9A4ED63D-2D86-4521-8163-335B276637EE}" dt="2025-03-05T16:39:18.217" v="332" actId="20577"/>
        <pc:sldMkLst>
          <pc:docMk/>
          <pc:sldMk cId="219098567" sldId="514"/>
        </pc:sldMkLst>
      </pc:sldChg>
      <pc:sldChg chg="modSp mod modShow">
        <pc:chgData name="Opolski, Johanna (VITA)" userId="d193368f-0db6-4ee9-844e-4a3185a057bb" providerId="ADAL" clId="{9A4ED63D-2D86-4521-8163-335B276637EE}" dt="2025-03-03T18:06:48.746" v="311" actId="729"/>
        <pc:sldMkLst>
          <pc:docMk/>
          <pc:sldMk cId="2847306997" sldId="518"/>
        </pc:sldMkLst>
      </pc:sldChg>
      <pc:sldChg chg="modSp mod modShow">
        <pc:chgData name="Opolski, Johanna (VITA)" userId="d193368f-0db6-4ee9-844e-4a3185a057bb" providerId="ADAL" clId="{9A4ED63D-2D86-4521-8163-335B276637EE}" dt="2025-02-06T18:51:15.638" v="130" actId="729"/>
        <pc:sldMkLst>
          <pc:docMk/>
          <pc:sldMk cId="910415685" sldId="540"/>
        </pc:sldMkLst>
      </pc:sldChg>
      <pc:sldChg chg="modNotes">
        <pc:chgData name="Opolski, Johanna (VITA)" userId="d193368f-0db6-4ee9-844e-4a3185a057bb" providerId="ADAL" clId="{9A4ED63D-2D86-4521-8163-335B276637EE}" dt="2025-03-05T20:11:37.913" v="333"/>
        <pc:sldMkLst>
          <pc:docMk/>
          <pc:sldMk cId="3775492988" sldId="2147476680"/>
        </pc:sldMkLst>
      </pc:sldChg>
    </pc:docChg>
  </pc:docChgLst>
  <pc:docChgLst>
    <pc:chgData name="Opolski, Johanna (VITA)" userId="S::johanna.opolski@vita.virginia.gov::d193368f-0db6-4ee9-844e-4a3185a057bb" providerId="AD" clId="Web-{3DD99571-E614-4B8F-9421-7849833307A2}"/>
    <pc:docChg chg="modSld">
      <pc:chgData name="Opolski, Johanna (VITA)" userId="S::johanna.opolski@vita.virginia.gov::d193368f-0db6-4ee9-844e-4a3185a057bb" providerId="AD" clId="Web-{3DD99571-E614-4B8F-9421-7849833307A2}" dt="2024-07-24T15:02:51.510" v="5" actId="20577"/>
      <pc:docMkLst>
        <pc:docMk/>
      </pc:docMkLst>
      <pc:sldChg chg="modSp">
        <pc:chgData name="Opolski, Johanna (VITA)" userId="S::johanna.opolski@vita.virginia.gov::d193368f-0db6-4ee9-844e-4a3185a057bb" providerId="AD" clId="Web-{3DD99571-E614-4B8F-9421-7849833307A2}" dt="2024-07-24T15:02:33.323" v="2" actId="20577"/>
        <pc:sldMkLst>
          <pc:docMk/>
          <pc:sldMk cId="505377817" sldId="419"/>
        </pc:sldMkLst>
      </pc:sldChg>
      <pc:sldChg chg="modSp">
        <pc:chgData name="Opolski, Johanna (VITA)" userId="S::johanna.opolski@vita.virginia.gov::d193368f-0db6-4ee9-844e-4a3185a057bb" providerId="AD" clId="Web-{3DD99571-E614-4B8F-9421-7849833307A2}" dt="2024-07-24T15:02:51.510" v="5" actId="20577"/>
        <pc:sldMkLst>
          <pc:docMk/>
          <pc:sldMk cId="2159154844" sldId="423"/>
        </pc:sldMkLst>
      </pc:sldChg>
    </pc:docChg>
  </pc:docChgLst>
  <pc:docChgLst>
    <pc:chgData name="Burgess, Kendra (VITA)" userId="S::kendra.burgess@vita.virginia.gov::b01f9ed5-21e6-480c-bbf0-087a56c9f874" providerId="AD" clId="Web-{311F37E9-956C-467B-B388-7F07DC7F97D8}"/>
    <pc:docChg chg="modSld">
      <pc:chgData name="Burgess, Kendra (VITA)" userId="S::kendra.burgess@vita.virginia.gov::b01f9ed5-21e6-480c-bbf0-087a56c9f874" providerId="AD" clId="Web-{311F37E9-956C-467B-B388-7F07DC7F97D8}" dt="2025-02-06T20:16:31.471" v="29"/>
      <pc:docMkLst>
        <pc:docMk/>
      </pc:docMkLst>
      <pc:sldChg chg="modSp">
        <pc:chgData name="Burgess, Kendra (VITA)" userId="S::kendra.burgess@vita.virginia.gov::b01f9ed5-21e6-480c-bbf0-087a56c9f874" providerId="AD" clId="Web-{311F37E9-956C-467B-B388-7F07DC7F97D8}" dt="2025-02-06T20:16:31.471" v="29"/>
        <pc:sldMkLst>
          <pc:docMk/>
          <pc:sldMk cId="4100398212" sldId="422"/>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Bland, Erica (VITA)" userId="949b437b-b7d4-49e7-a48f-e3ad3af8dbf4" providerId="ADAL" clId="{3EEF49B6-CDE2-48F2-B7DC-333D01FB4155}"/>
    <pc:docChg chg="undo custSel delSld modSld">
      <pc:chgData name="Bland, Erica (VITA)" userId="949b437b-b7d4-49e7-a48f-e3ad3af8dbf4" providerId="ADAL" clId="{3EEF49B6-CDE2-48F2-B7DC-333D01FB4155}" dt="2025-03-05T15:29:24.056" v="1054" actId="20577"/>
      <pc:docMkLst>
        <pc:docMk/>
      </pc:docMkLst>
      <pc:sldChg chg="modSp mod">
        <pc:chgData name="Bland, Erica (VITA)" userId="949b437b-b7d4-49e7-a48f-e3ad3af8dbf4" providerId="ADAL" clId="{3EEF49B6-CDE2-48F2-B7DC-333D01FB4155}" dt="2025-03-05T15:09:39.274" v="834" actId="2"/>
        <pc:sldMkLst>
          <pc:docMk/>
          <pc:sldMk cId="3846033242" sldId="257"/>
        </pc:sldMkLst>
      </pc:sldChg>
      <pc:sldChg chg="modSp mod">
        <pc:chgData name="Bland, Erica (VITA)" userId="949b437b-b7d4-49e7-a48f-e3ad3af8dbf4" providerId="ADAL" clId="{3EEF49B6-CDE2-48F2-B7DC-333D01FB4155}" dt="2025-03-05T15:09:30.875" v="831" actId="20577"/>
        <pc:sldMkLst>
          <pc:docMk/>
          <pc:sldMk cId="435067548" sldId="261"/>
        </pc:sldMkLst>
      </pc:sldChg>
      <pc:sldChg chg="modSp mod">
        <pc:chgData name="Bland, Erica (VITA)" userId="949b437b-b7d4-49e7-a48f-e3ad3af8dbf4" providerId="ADAL" clId="{3EEF49B6-CDE2-48F2-B7DC-333D01FB4155}" dt="2025-03-05T15:09:08.871" v="819" actId="2"/>
        <pc:sldMkLst>
          <pc:docMk/>
          <pc:sldMk cId="3694030065" sldId="335"/>
        </pc:sldMkLst>
      </pc:sldChg>
      <pc:sldChg chg="modSp mod">
        <pc:chgData name="Bland, Erica (VITA)" userId="949b437b-b7d4-49e7-a48f-e3ad3af8dbf4" providerId="ADAL" clId="{3EEF49B6-CDE2-48F2-B7DC-333D01FB4155}" dt="2025-03-05T15:29:24.056" v="1054" actId="20577"/>
        <pc:sldMkLst>
          <pc:docMk/>
          <pc:sldMk cId="4100398212" sldId="422"/>
        </pc:sldMkLst>
      </pc:sldChg>
      <pc:sldChg chg="del">
        <pc:chgData name="Bland, Erica (VITA)" userId="949b437b-b7d4-49e7-a48f-e3ad3af8dbf4" providerId="ADAL" clId="{3EEF49B6-CDE2-48F2-B7DC-333D01FB4155}" dt="2025-03-05T13:41:53.114" v="250" actId="2696"/>
        <pc:sldMkLst>
          <pc:docMk/>
          <pc:sldMk cId="2159154844" sldId="423"/>
        </pc:sldMkLst>
      </pc:sldChg>
      <pc:sldChg chg="modSp mod">
        <pc:chgData name="Bland, Erica (VITA)" userId="949b437b-b7d4-49e7-a48f-e3ad3af8dbf4" providerId="ADAL" clId="{3EEF49B6-CDE2-48F2-B7DC-333D01FB4155}" dt="2025-03-05T15:28:35.346" v="1025" actId="5793"/>
        <pc:sldMkLst>
          <pc:docMk/>
          <pc:sldMk cId="493909176" sldId="426"/>
        </pc:sldMkLst>
      </pc:sldChg>
      <pc:sldChg chg="modSp mod">
        <pc:chgData name="Bland, Erica (VITA)" userId="949b437b-b7d4-49e7-a48f-e3ad3af8dbf4" providerId="ADAL" clId="{3EEF49B6-CDE2-48F2-B7DC-333D01FB4155}" dt="2025-03-05T15:03:50.585" v="772" actId="20577"/>
        <pc:sldMkLst>
          <pc:docMk/>
          <pc:sldMk cId="1233472420" sldId="505"/>
        </pc:sldMkLst>
      </pc:sldChg>
      <pc:sldChg chg="modSp mod">
        <pc:chgData name="Bland, Erica (VITA)" userId="949b437b-b7d4-49e7-a48f-e3ad3af8dbf4" providerId="ADAL" clId="{3EEF49B6-CDE2-48F2-B7DC-333D01FB4155}" dt="2025-03-05T15:04:07.778" v="774" actId="20577"/>
        <pc:sldMkLst>
          <pc:docMk/>
          <pc:sldMk cId="1026044947" sldId="513"/>
        </pc:sldMkLst>
      </pc:sldChg>
      <pc:sldChg chg="delSp modSp mod">
        <pc:chgData name="Bland, Erica (VITA)" userId="949b437b-b7d4-49e7-a48f-e3ad3af8dbf4" providerId="ADAL" clId="{3EEF49B6-CDE2-48F2-B7DC-333D01FB4155}" dt="2025-03-05T15:09:19.720" v="830" actId="2"/>
        <pc:sldMkLst>
          <pc:docMk/>
          <pc:sldMk cId="219098567" sldId="514"/>
        </pc:sldMkLst>
      </pc:sldChg>
      <pc:sldChg chg="modSp mod">
        <pc:chgData name="Bland, Erica (VITA)" userId="949b437b-b7d4-49e7-a48f-e3ad3af8dbf4" providerId="ADAL" clId="{3EEF49B6-CDE2-48F2-B7DC-333D01FB4155}" dt="2025-03-05T14:07:14.285" v="481" actId="20577"/>
        <pc:sldMkLst>
          <pc:docMk/>
          <pc:sldMk cId="910415685" sldId="540"/>
        </pc:sldMkLst>
      </pc:sldChg>
      <pc:sldChg chg="modSp mod">
        <pc:chgData name="Bland, Erica (VITA)" userId="949b437b-b7d4-49e7-a48f-e3ad3af8dbf4" providerId="ADAL" clId="{3EEF49B6-CDE2-48F2-B7DC-333D01FB4155}" dt="2025-03-05T15:09:17.580" v="829" actId="2"/>
        <pc:sldMkLst>
          <pc:docMk/>
          <pc:sldMk cId="234587055" sldId="717"/>
        </pc:sldMkLst>
      </pc:sldChg>
      <pc:sldChg chg="modSp mod">
        <pc:chgData name="Bland, Erica (VITA)" userId="949b437b-b7d4-49e7-a48f-e3ad3af8dbf4" providerId="ADAL" clId="{3EEF49B6-CDE2-48F2-B7DC-333D01FB4155}" dt="2025-03-05T15:08:53.416" v="789" actId="2"/>
        <pc:sldMkLst>
          <pc:docMk/>
          <pc:sldMk cId="4074703528" sldId="2147468889"/>
        </pc:sldMkLst>
      </pc:sldChg>
      <pc:sldChg chg="modSp mod">
        <pc:chgData name="Bland, Erica (VITA)" userId="949b437b-b7d4-49e7-a48f-e3ad3af8dbf4" providerId="ADAL" clId="{3EEF49B6-CDE2-48F2-B7DC-333D01FB4155}" dt="2025-03-05T15:09:13.403" v="826" actId="2"/>
        <pc:sldMkLst>
          <pc:docMk/>
          <pc:sldMk cId="583198628" sldId="2147472884"/>
        </pc:sldMkLst>
      </pc:sldChg>
      <pc:sldChg chg="modSp mod">
        <pc:chgData name="Bland, Erica (VITA)" userId="949b437b-b7d4-49e7-a48f-e3ad3af8dbf4" providerId="ADAL" clId="{3EEF49B6-CDE2-48F2-B7DC-333D01FB4155}" dt="2025-03-05T15:09:14.979" v="828" actId="2"/>
        <pc:sldMkLst>
          <pc:docMk/>
          <pc:sldMk cId="2737167090" sldId="2147472902"/>
        </pc:sldMkLst>
      </pc:sldChg>
      <pc:sldChg chg="modSp mod">
        <pc:chgData name="Bland, Erica (VITA)" userId="949b437b-b7d4-49e7-a48f-e3ad3af8dbf4" providerId="ADAL" clId="{3EEF49B6-CDE2-48F2-B7DC-333D01FB4155}" dt="2025-03-05T15:08:50.819" v="788" actId="2"/>
        <pc:sldMkLst>
          <pc:docMk/>
          <pc:sldMk cId="3616079571" sldId="2147472913"/>
        </pc:sldMkLst>
      </pc:sldChg>
      <pc:sldChg chg="modSp mod">
        <pc:chgData name="Bland, Erica (VITA)" userId="949b437b-b7d4-49e7-a48f-e3ad3af8dbf4" providerId="ADAL" clId="{3EEF49B6-CDE2-48F2-B7DC-333D01FB4155}" dt="2025-03-05T15:08:59.120" v="793" actId="2"/>
        <pc:sldMkLst>
          <pc:docMk/>
          <pc:sldMk cId="3611210381" sldId="2147473160"/>
        </pc:sldMkLst>
      </pc:sldChg>
      <pc:sldChg chg="modSp mod">
        <pc:chgData name="Bland, Erica (VITA)" userId="949b437b-b7d4-49e7-a48f-e3ad3af8dbf4" providerId="ADAL" clId="{3EEF49B6-CDE2-48F2-B7DC-333D01FB4155}" dt="2025-03-05T15:09:01.462" v="798" actId="2"/>
        <pc:sldMkLst>
          <pc:docMk/>
          <pc:sldMk cId="2771850052" sldId="2147473161"/>
        </pc:sldMkLst>
      </pc:sldChg>
      <pc:sldChg chg="modSp mod">
        <pc:chgData name="Bland, Erica (VITA)" userId="949b437b-b7d4-49e7-a48f-e3ad3af8dbf4" providerId="ADAL" clId="{3EEF49B6-CDE2-48F2-B7DC-333D01FB4155}" dt="2025-03-05T15:08:45.028" v="786" actId="2"/>
        <pc:sldMkLst>
          <pc:docMk/>
          <pc:sldMk cId="252374339" sldId="2147473182"/>
        </pc:sldMkLst>
      </pc:sldChg>
      <pc:sldChg chg="modSp mod">
        <pc:chgData name="Bland, Erica (VITA)" userId="949b437b-b7d4-49e7-a48f-e3ad3af8dbf4" providerId="ADAL" clId="{3EEF49B6-CDE2-48F2-B7DC-333D01FB4155}" dt="2025-03-05T15:08:42.854" v="785" actId="2"/>
        <pc:sldMkLst>
          <pc:docMk/>
          <pc:sldMk cId="645508494" sldId="2147476447"/>
        </pc:sldMkLst>
      </pc:sldChg>
      <pc:sldChg chg="modSp mod">
        <pc:chgData name="Bland, Erica (VITA)" userId="949b437b-b7d4-49e7-a48f-e3ad3af8dbf4" providerId="ADAL" clId="{3EEF49B6-CDE2-48F2-B7DC-333D01FB4155}" dt="2025-03-05T15:09:01.800" v="799" actId="2"/>
        <pc:sldMkLst>
          <pc:docMk/>
          <pc:sldMk cId="903801492" sldId="2147476628"/>
        </pc:sldMkLst>
      </pc:sldChg>
      <pc:sldChg chg="modSp mod">
        <pc:chgData name="Bland, Erica (VITA)" userId="949b437b-b7d4-49e7-a48f-e3ad3af8dbf4" providerId="ADAL" clId="{3EEF49B6-CDE2-48F2-B7DC-333D01FB4155}" dt="2025-03-05T15:08:33.934" v="781" actId="2"/>
        <pc:sldMkLst>
          <pc:docMk/>
          <pc:sldMk cId="472143582" sldId="2147476655"/>
        </pc:sldMkLst>
      </pc:sldChg>
      <pc:sldChg chg="modSp mod">
        <pc:chgData name="Bland, Erica (VITA)" userId="949b437b-b7d4-49e7-a48f-e3ad3af8dbf4" providerId="ADAL" clId="{3EEF49B6-CDE2-48F2-B7DC-333D01FB4155}" dt="2025-03-05T15:08:35.476" v="782" actId="2"/>
        <pc:sldMkLst>
          <pc:docMk/>
          <pc:sldMk cId="2971603905" sldId="2147476656"/>
        </pc:sldMkLst>
      </pc:sldChg>
      <pc:sldChg chg="modSp mod">
        <pc:chgData name="Bland, Erica (VITA)" userId="949b437b-b7d4-49e7-a48f-e3ad3af8dbf4" providerId="ADAL" clId="{3EEF49B6-CDE2-48F2-B7DC-333D01FB4155}" dt="2025-03-05T15:08:38.770" v="783" actId="2"/>
        <pc:sldMkLst>
          <pc:docMk/>
          <pc:sldMk cId="1340487571" sldId="2147476657"/>
        </pc:sldMkLst>
      </pc:sldChg>
      <pc:sldChg chg="modSp mod">
        <pc:chgData name="Bland, Erica (VITA)" userId="949b437b-b7d4-49e7-a48f-e3ad3af8dbf4" providerId="ADAL" clId="{3EEF49B6-CDE2-48F2-B7DC-333D01FB4155}" dt="2025-03-05T15:08:40.008" v="784" actId="2"/>
        <pc:sldMkLst>
          <pc:docMk/>
          <pc:sldMk cId="1401302285" sldId="2147476658"/>
        </pc:sldMkLst>
      </pc:sldChg>
      <pc:sldChg chg="modSp mod">
        <pc:chgData name="Bland, Erica (VITA)" userId="949b437b-b7d4-49e7-a48f-e3ad3af8dbf4" providerId="ADAL" clId="{3EEF49B6-CDE2-48F2-B7DC-333D01FB4155}" dt="2025-03-05T15:09:07.438" v="818" actId="2"/>
        <pc:sldMkLst>
          <pc:docMk/>
          <pc:sldMk cId="1473647727" sldId="214747675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ne.aon.net/sites/FIRA/Cyber/Data%20&amp;%20Analytics/RBS%20Data/2025.01.15/RBS%20Frequency%20Charts%2020250115_ST.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ne.aon.net/sites/FIRA/Cyber/Data%20&amp;%20Analytics/RBS%20Data/2025.01.15/RBS%20Frequency%20Charts%2020250115_ST.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ne.aon.net/sites/FIRA/Cyber/Data%20&amp;%20Analytics/Data%20Initiative/PRS%20v2/Cyber%20Tracking%20Claims_v2024.12.3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0825152\AppData\Local\Microsoft\Windows\INetCache\Content.Outlook\OT6KTQFL\2024%20Q4%20Quarterly%20Pricing%20Data%20Results%20-%20Fi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0825152\AppData\Local\Microsoft\Windows\INetCache\Content.Outlook\OT6KTQFL\2024%20Q4%20Quarterly%20Pricing%20Data%20Results%20-%20Fi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13254593175856E-2"/>
          <c:y val="2.517746110532916E-2"/>
          <c:w val="0.89546134858142734"/>
          <c:h val="0.85316983783879952"/>
        </c:manualLayout>
      </c:layout>
      <c:lineChart>
        <c:grouping val="standard"/>
        <c:varyColors val="0"/>
        <c:ser>
          <c:idx val="0"/>
          <c:order val="0"/>
          <c:tx>
            <c:strRef>
              <c:f>'[RBS Frequency Charts 20250115_ST.xlsb]Frequency Charts'!$D$31</c:f>
              <c:strCache>
                <c:ptCount val="1"/>
                <c:pt idx="0">
                  <c:v>Non-Ransomware Data Breach/Privacy</c:v>
                </c:pt>
              </c:strCache>
            </c:strRef>
          </c:tx>
          <c:spPr>
            <a:ln w="28575" cap="rnd">
              <a:solidFill>
                <a:schemeClr val="accent6">
                  <a:lumMod val="75000"/>
                </a:schemeClr>
              </a:solidFill>
              <a:round/>
            </a:ln>
            <a:effectLst/>
          </c:spPr>
          <c:marker>
            <c:symbol val="none"/>
          </c:marker>
          <c:dLbls>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Helvetica Now Text" panose="020B05040302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'[RBS Frequency Charts 20250115_ST.xlsb]Frequency Charts'!$A$36:$A$59</c:f>
              <c:strCache>
                <c:ptCount val="24"/>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pt idx="16">
                  <c:v>2023-Q1</c:v>
                </c:pt>
                <c:pt idx="17">
                  <c:v>2023-Q2</c:v>
                </c:pt>
                <c:pt idx="18">
                  <c:v>2023-Q3</c:v>
                </c:pt>
                <c:pt idx="19">
                  <c:v>2023-Q4</c:v>
                </c:pt>
                <c:pt idx="20">
                  <c:v>2024-Q1</c:v>
                </c:pt>
                <c:pt idx="21">
                  <c:v>2024-Q2</c:v>
                </c:pt>
                <c:pt idx="22">
                  <c:v>2024-Q3</c:v>
                </c:pt>
                <c:pt idx="23">
                  <c:v>2024-Q4</c:v>
                </c:pt>
              </c:strCache>
            </c:strRef>
          </c:cat>
          <c:val>
            <c:numRef>
              <c:f>'[RBS Frequency Charts 20250115_ST.xlsb]Frequency Charts'!$D$36:$D$59</c:f>
              <c:numCache>
                <c:formatCode>0%</c:formatCode>
                <c:ptCount val="24"/>
                <c:pt idx="0">
                  <c:v>0</c:v>
                </c:pt>
                <c:pt idx="1">
                  <c:v>-0.54113060428849902</c:v>
                </c:pt>
                <c:pt idx="2">
                  <c:v>-0.45224171539961011</c:v>
                </c:pt>
                <c:pt idx="3">
                  <c:v>-0.52280701754385972</c:v>
                </c:pt>
                <c:pt idx="4">
                  <c:v>-0.57309941520467844</c:v>
                </c:pt>
                <c:pt idx="5">
                  <c:v>-0.73294346978557501</c:v>
                </c:pt>
                <c:pt idx="6">
                  <c:v>-0.72202729044834313</c:v>
                </c:pt>
                <c:pt idx="7">
                  <c:v>-0.74619883040935675</c:v>
                </c:pt>
                <c:pt idx="8">
                  <c:v>-0.70838206627680311</c:v>
                </c:pt>
                <c:pt idx="9">
                  <c:v>-0.6764132553606238</c:v>
                </c:pt>
                <c:pt idx="10">
                  <c:v>-0.71189083820662769</c:v>
                </c:pt>
                <c:pt idx="11">
                  <c:v>-0.70253411306042879</c:v>
                </c:pt>
                <c:pt idx="12">
                  <c:v>-0.71345029239766089</c:v>
                </c:pt>
                <c:pt idx="13">
                  <c:v>-0.70838206627680311</c:v>
                </c:pt>
                <c:pt idx="14">
                  <c:v>-0.70877192982456139</c:v>
                </c:pt>
                <c:pt idx="15">
                  <c:v>-0.74502923976608182</c:v>
                </c:pt>
                <c:pt idx="16">
                  <c:v>-0.73528265107212476</c:v>
                </c:pt>
                <c:pt idx="17">
                  <c:v>-0.67875243664717355</c:v>
                </c:pt>
                <c:pt idx="18">
                  <c:v>-0.67212475633528257</c:v>
                </c:pt>
                <c:pt idx="19">
                  <c:v>-0.75282651072124751</c:v>
                </c:pt>
                <c:pt idx="20">
                  <c:v>-0.72865497076023389</c:v>
                </c:pt>
                <c:pt idx="21">
                  <c:v>-0.70877192982456139</c:v>
                </c:pt>
                <c:pt idx="22">
                  <c:v>-0.71267056530214423</c:v>
                </c:pt>
                <c:pt idx="23">
                  <c:v>-0.74892787524366478</c:v>
                </c:pt>
              </c:numCache>
            </c:numRef>
          </c:val>
          <c:smooth val="0"/>
          <c:extLst>
            <c:ext xmlns:c16="http://schemas.microsoft.com/office/drawing/2014/chart" uri="{C3380CC4-5D6E-409C-BE32-E72D297353CC}">
              <c16:uniqueId val="{00000000-EB71-4699-BF76-E9E033169331}"/>
            </c:ext>
          </c:extLst>
        </c:ser>
        <c:ser>
          <c:idx val="1"/>
          <c:order val="1"/>
          <c:tx>
            <c:strRef>
              <c:f>'[RBS Frequency Charts 20250115_ST.xlsb]Frequency Charts'!$E$31</c:f>
              <c:strCache>
                <c:ptCount val="1"/>
                <c:pt idx="0">
                  <c:v>Ransomware</c:v>
                </c:pt>
              </c:strCache>
            </c:strRef>
          </c:tx>
          <c:spPr>
            <a:ln w="28575" cap="rnd">
              <a:solidFill>
                <a:schemeClr val="accent1"/>
              </a:solidFill>
              <a:round/>
            </a:ln>
            <a:effectLst/>
          </c:spPr>
          <c:marker>
            <c:symbol val="none"/>
          </c:marker>
          <c:dLbls>
            <c:dLbl>
              <c:idx val="23"/>
              <c:layout>
                <c:manualLayout>
                  <c:x val="-1.9826115485564306E-2"/>
                  <c:y val="4.12058904633557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71-4699-BF76-E9E033169331}"/>
                </c:ext>
              </c:extLst>
            </c:dLbl>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Helvetica Now Text" panose="020B050403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'[RBS Frequency Charts 20250115_ST.xlsb]Frequency Charts'!$A$36:$A$59</c:f>
              <c:strCache>
                <c:ptCount val="24"/>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pt idx="16">
                  <c:v>2023-Q1</c:v>
                </c:pt>
                <c:pt idx="17">
                  <c:v>2023-Q2</c:v>
                </c:pt>
                <c:pt idx="18">
                  <c:v>2023-Q3</c:v>
                </c:pt>
                <c:pt idx="19">
                  <c:v>2023-Q4</c:v>
                </c:pt>
                <c:pt idx="20">
                  <c:v>2024-Q1</c:v>
                </c:pt>
                <c:pt idx="21">
                  <c:v>2024-Q2</c:v>
                </c:pt>
                <c:pt idx="22">
                  <c:v>2024-Q3</c:v>
                </c:pt>
                <c:pt idx="23">
                  <c:v>2024-Q4</c:v>
                </c:pt>
              </c:strCache>
            </c:strRef>
          </c:cat>
          <c:val>
            <c:numRef>
              <c:f>'[RBS Frequency Charts 20250115_ST.xlsb]Frequency Charts'!$E$36:$E$59</c:f>
              <c:numCache>
                <c:formatCode>0%</c:formatCode>
                <c:ptCount val="24"/>
                <c:pt idx="0">
                  <c:v>0</c:v>
                </c:pt>
                <c:pt idx="1">
                  <c:v>0.48979591836734704</c:v>
                </c:pt>
                <c:pt idx="2">
                  <c:v>1.1836734693877551</c:v>
                </c:pt>
                <c:pt idx="3">
                  <c:v>1.489795918367347</c:v>
                </c:pt>
                <c:pt idx="4">
                  <c:v>2.7346938775510203</c:v>
                </c:pt>
                <c:pt idx="5">
                  <c:v>2.489795918367347</c:v>
                </c:pt>
                <c:pt idx="6">
                  <c:v>2.795918367346939</c:v>
                </c:pt>
                <c:pt idx="7">
                  <c:v>4.7551020408163263</c:v>
                </c:pt>
                <c:pt idx="8">
                  <c:v>3.6530612244897958</c:v>
                </c:pt>
                <c:pt idx="9">
                  <c:v>5.3673469387755102</c:v>
                </c:pt>
                <c:pt idx="10">
                  <c:v>4.5510204081632653</c:v>
                </c:pt>
                <c:pt idx="11">
                  <c:v>4.0408163265306118</c:v>
                </c:pt>
                <c:pt idx="12">
                  <c:v>2.8775510204081631</c:v>
                </c:pt>
                <c:pt idx="13">
                  <c:v>3</c:v>
                </c:pt>
                <c:pt idx="14">
                  <c:v>2.9795918367346941</c:v>
                </c:pt>
                <c:pt idx="15">
                  <c:v>3.3265306122448983</c:v>
                </c:pt>
                <c:pt idx="16">
                  <c:v>5.4489795918367347</c:v>
                </c:pt>
                <c:pt idx="17">
                  <c:v>10.918367346938776</c:v>
                </c:pt>
                <c:pt idx="18">
                  <c:v>11.551020408163266</c:v>
                </c:pt>
                <c:pt idx="19">
                  <c:v>13.489795918367347</c:v>
                </c:pt>
                <c:pt idx="20">
                  <c:v>12.836734693877551</c:v>
                </c:pt>
                <c:pt idx="21">
                  <c:v>14.63265306122449</c:v>
                </c:pt>
                <c:pt idx="22">
                  <c:v>15.387755102040817</c:v>
                </c:pt>
                <c:pt idx="23">
                  <c:v>9.4897959183673475</c:v>
                </c:pt>
              </c:numCache>
            </c:numRef>
          </c:val>
          <c:smooth val="0"/>
          <c:extLst>
            <c:ext xmlns:c16="http://schemas.microsoft.com/office/drawing/2014/chart" uri="{C3380CC4-5D6E-409C-BE32-E72D297353CC}">
              <c16:uniqueId val="{00000001-EB71-4699-BF76-E9E033169331}"/>
            </c:ext>
          </c:extLst>
        </c:ser>
        <c:dLbls>
          <c:showLegendKey val="0"/>
          <c:showVal val="0"/>
          <c:showCatName val="0"/>
          <c:showSerName val="0"/>
          <c:showPercent val="0"/>
          <c:showBubbleSize val="0"/>
        </c:dLbls>
        <c:smooth val="0"/>
        <c:axId val="1066674912"/>
        <c:axId val="1079709192"/>
      </c:lineChart>
      <c:catAx>
        <c:axId val="10666749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50" b="0" i="0" u="none" strike="noStrike" kern="1200" baseline="0">
                <a:solidFill>
                  <a:sysClr val="windowText" lastClr="000000"/>
                </a:solidFill>
                <a:latin typeface="Helvetica Now Text" panose="020B0504030202020204" pitchFamily="34" charset="0"/>
                <a:ea typeface="+mn-ea"/>
                <a:cs typeface="+mn-cs"/>
              </a:defRPr>
            </a:pPr>
            <a:endParaRPr lang="en-US"/>
          </a:p>
        </c:txPr>
        <c:crossAx val="1079709192"/>
        <c:crosses val="autoZero"/>
        <c:auto val="1"/>
        <c:lblAlgn val="ctr"/>
        <c:lblOffset val="100"/>
        <c:noMultiLvlLbl val="0"/>
      </c:catAx>
      <c:valAx>
        <c:axId val="10797091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50" b="0" i="0" u="none" strike="noStrike" kern="1200" baseline="0">
                <a:solidFill>
                  <a:sysClr val="windowText" lastClr="000000"/>
                </a:solidFill>
                <a:latin typeface="Helvetica Now Text" panose="020B0504030202020204" pitchFamily="34" charset="0"/>
                <a:ea typeface="+mn-ea"/>
                <a:cs typeface="+mn-cs"/>
              </a:defRPr>
            </a:pPr>
            <a:endParaRPr lang="en-US"/>
          </a:p>
        </c:txPr>
        <c:crossAx val="1066674912"/>
        <c:crosses val="autoZero"/>
        <c:crossBetween val="between"/>
      </c:valAx>
      <c:spPr>
        <a:noFill/>
        <a:ln>
          <a:noFill/>
        </a:ln>
        <a:effectLst/>
      </c:spPr>
    </c:plotArea>
    <c:legend>
      <c:legendPos val="t"/>
      <c:layout>
        <c:manualLayout>
          <c:xMode val="edge"/>
          <c:yMode val="edge"/>
          <c:x val="0.12348315835520561"/>
          <c:y val="0.19204938666951316"/>
          <c:w val="0.55462098487689038"/>
          <c:h val="4.777150659586013E-2"/>
        </c:manualLayout>
      </c:layout>
      <c:overlay val="0"/>
      <c:spPr>
        <a:noFill/>
        <a:ln>
          <a:noFill/>
        </a:ln>
        <a:effectLst/>
      </c:spPr>
      <c:txPr>
        <a:bodyPr rot="0" spcFirstLastPara="1" vertOverflow="ellipsis" vert="horz" wrap="square" anchor="ctr" anchorCtr="1"/>
        <a:lstStyle/>
        <a:p>
          <a:pPr>
            <a:defRPr sz="750" b="0" i="0" u="none" strike="noStrike" kern="1200" baseline="0">
              <a:solidFill>
                <a:sysClr val="windowText" lastClr="000000"/>
              </a:solidFill>
              <a:latin typeface="Helvetica Now Text" panose="020B050403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50">
          <a:solidFill>
            <a:sysClr val="windowText" lastClr="000000"/>
          </a:solidFill>
          <a:latin typeface="Helvetica Now Text" panose="020B050403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3640326209224E-2"/>
          <c:y val="2.9459398970477526E-2"/>
          <c:w val="0.92159784496981567"/>
          <c:h val="0.84345375122958655"/>
        </c:manualLayout>
      </c:layout>
      <c:barChart>
        <c:barDir val="col"/>
        <c:grouping val="clustered"/>
        <c:varyColors val="0"/>
        <c:ser>
          <c:idx val="0"/>
          <c:order val="0"/>
          <c:tx>
            <c:strRef>
              <c:f>'[RBS Frequency Charts 20250115_ST.xlsb]Frequency Charts'!$J$31</c:f>
              <c:strCache>
                <c:ptCount val="1"/>
                <c:pt idx="0">
                  <c:v>Ransomware Frequency Change</c:v>
                </c:pt>
              </c:strCache>
            </c:strRef>
          </c:tx>
          <c:spPr>
            <a:solidFill>
              <a:schemeClr val="accent1"/>
            </a:solidFill>
            <a:ln>
              <a:noFill/>
            </a:ln>
            <a:effectLst/>
          </c:spPr>
          <c:invertIfNegative val="0"/>
          <c:dLbls>
            <c:dLbl>
              <c:idx val="5"/>
              <c:layout>
                <c:manualLayout>
                  <c:x val="-1.4880952380952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B7-4EBE-A520-F1DE990EECFB}"/>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Helvetica Now Text" panose="020B050403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'[RBS Frequency Charts 20250115_ST.xlsb]Frequency Charts'!$A$39:$A$59</c:f>
              <c:strCache>
                <c:ptCount val="21"/>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strCache>
            </c:strRef>
          </c:cat>
          <c:val>
            <c:numRef>
              <c:f>'[RBS Frequency Charts 20250115_ST.xlsb]Frequency Charts'!$J$39:$J$59</c:f>
              <c:numCache>
                <c:formatCode>0%</c:formatCode>
                <c:ptCount val="21"/>
                <c:pt idx="0">
                  <c:v>2.5882352941176472</c:v>
                </c:pt>
                <c:pt idx="1">
                  <c:v>2.7346938775510203</c:v>
                </c:pt>
                <c:pt idx="2">
                  <c:v>1.3424657534246576</c:v>
                </c:pt>
                <c:pt idx="3">
                  <c:v>0.73831775700934577</c:v>
                </c:pt>
                <c:pt idx="4">
                  <c:v>1.3114754098360657</c:v>
                </c:pt>
                <c:pt idx="5">
                  <c:v>0.24590163934426235</c:v>
                </c:pt>
                <c:pt idx="6">
                  <c:v>0.82456140350877183</c:v>
                </c:pt>
                <c:pt idx="7">
                  <c:v>0.4623655913978495</c:v>
                </c:pt>
                <c:pt idx="8">
                  <c:v>-0.12411347517730498</c:v>
                </c:pt>
                <c:pt idx="9">
                  <c:v>-0.16666666666666663</c:v>
                </c:pt>
                <c:pt idx="10">
                  <c:v>-0.37179487179487181</c:v>
                </c:pt>
                <c:pt idx="11">
                  <c:v>-0.28308823529411764</c:v>
                </c:pt>
                <c:pt idx="12">
                  <c:v>-0.1417004048582996</c:v>
                </c:pt>
                <c:pt idx="13">
                  <c:v>0.66315789473684217</c:v>
                </c:pt>
                <c:pt idx="14">
                  <c:v>1.9795918367346941</c:v>
                </c:pt>
                <c:pt idx="15">
                  <c:v>2.1538461538461537</c:v>
                </c:pt>
                <c:pt idx="16">
                  <c:v>2.3490566037735849</c:v>
                </c:pt>
                <c:pt idx="17">
                  <c:v>1.1455696202531644</c:v>
                </c:pt>
                <c:pt idx="18">
                  <c:v>0.31164383561643838</c:v>
                </c:pt>
                <c:pt idx="19">
                  <c:v>0.30569105691056908</c:v>
                </c:pt>
                <c:pt idx="20">
                  <c:v>-0.27605633802816898</c:v>
                </c:pt>
              </c:numCache>
            </c:numRef>
          </c:val>
          <c:extLst>
            <c:ext xmlns:c16="http://schemas.microsoft.com/office/drawing/2014/chart" uri="{C3380CC4-5D6E-409C-BE32-E72D297353CC}">
              <c16:uniqueId val="{00000000-9F8A-42EB-AE89-37A59B11E62C}"/>
            </c:ext>
          </c:extLst>
        </c:ser>
        <c:ser>
          <c:idx val="1"/>
          <c:order val="1"/>
          <c:tx>
            <c:strRef>
              <c:f>'[RBS Frequency Charts 20250115_ST.xlsb]Frequency Charts'!$K$31</c:f>
              <c:strCache>
                <c:ptCount val="1"/>
                <c:pt idx="0">
                  <c:v>Cyber Premium Rate Change</c:v>
                </c:pt>
              </c:strCache>
            </c:strRef>
          </c:tx>
          <c:spPr>
            <a:solidFill>
              <a:schemeClr val="accent6">
                <a:lumMod val="75000"/>
              </a:schemeClr>
            </a:solidFill>
            <a:ln>
              <a:noFill/>
            </a:ln>
            <a:effectLst/>
          </c:spPr>
          <c:invertIfNegative val="0"/>
          <c:dLbls>
            <c:dLbl>
              <c:idx val="5"/>
              <c:layout>
                <c:manualLayout>
                  <c:x val="-5.4562861748657112E-17"/>
                  <c:y val="-1.5503875968992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B7-4EBE-A520-F1DE990EECFB}"/>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Helvetica Now Text" panose="020B050403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'[RBS Frequency Charts 20250115_ST.xlsb]Frequency Charts'!$A$39:$A$59</c:f>
              <c:strCache>
                <c:ptCount val="21"/>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strCache>
            </c:strRef>
          </c:cat>
          <c:val>
            <c:numRef>
              <c:f>'[RBS Frequency Charts 20250115_ST.xlsb]Frequency Charts'!$K$39:$K$59</c:f>
              <c:numCache>
                <c:formatCode>0%</c:formatCode>
                <c:ptCount val="21"/>
                <c:pt idx="0">
                  <c:v>-3.2000000000000001E-2</c:v>
                </c:pt>
                <c:pt idx="1">
                  <c:v>0.03</c:v>
                </c:pt>
                <c:pt idx="2">
                  <c:v>0.05</c:v>
                </c:pt>
                <c:pt idx="3">
                  <c:v>0.05</c:v>
                </c:pt>
                <c:pt idx="4">
                  <c:v>0.12</c:v>
                </c:pt>
                <c:pt idx="5">
                  <c:v>0.27</c:v>
                </c:pt>
                <c:pt idx="6">
                  <c:v>0.6</c:v>
                </c:pt>
                <c:pt idx="7">
                  <c:v>1</c:v>
                </c:pt>
                <c:pt idx="8">
                  <c:v>1.23</c:v>
                </c:pt>
                <c:pt idx="9">
                  <c:v>1.1599999999999999</c:v>
                </c:pt>
                <c:pt idx="10">
                  <c:v>0.68</c:v>
                </c:pt>
                <c:pt idx="11">
                  <c:v>0.21</c:v>
                </c:pt>
                <c:pt idx="12">
                  <c:v>-0.01</c:v>
                </c:pt>
                <c:pt idx="13">
                  <c:v>-0.19</c:v>
                </c:pt>
                <c:pt idx="14">
                  <c:v>-0.22</c:v>
                </c:pt>
                <c:pt idx="15">
                  <c:v>-0.1</c:v>
                </c:pt>
                <c:pt idx="16">
                  <c:v>-0.1</c:v>
                </c:pt>
                <c:pt idx="17">
                  <c:v>-0.08</c:v>
                </c:pt>
                <c:pt idx="18">
                  <c:v>-0.08</c:v>
                </c:pt>
                <c:pt idx="19">
                  <c:v>-7.0000000000000007E-2</c:v>
                </c:pt>
                <c:pt idx="20">
                  <c:v>-0.05</c:v>
                </c:pt>
              </c:numCache>
            </c:numRef>
          </c:val>
          <c:extLst>
            <c:ext xmlns:c16="http://schemas.microsoft.com/office/drawing/2014/chart" uri="{C3380CC4-5D6E-409C-BE32-E72D297353CC}">
              <c16:uniqueId val="{00000001-9F8A-42EB-AE89-37A59B11E62C}"/>
            </c:ext>
          </c:extLst>
        </c:ser>
        <c:dLbls>
          <c:dLblPos val="outEnd"/>
          <c:showLegendKey val="0"/>
          <c:showVal val="1"/>
          <c:showCatName val="0"/>
          <c:showSerName val="0"/>
          <c:showPercent val="0"/>
          <c:showBubbleSize val="0"/>
        </c:dLbls>
        <c:gapWidth val="219"/>
        <c:overlap val="-27"/>
        <c:axId val="1066678872"/>
        <c:axId val="1066678512"/>
      </c:barChart>
      <c:catAx>
        <c:axId val="1066678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Helvetica Now Text" panose="020B0504030202020204" pitchFamily="34" charset="0"/>
                <a:ea typeface="+mn-ea"/>
                <a:cs typeface="+mn-cs"/>
              </a:defRPr>
            </a:pPr>
            <a:endParaRPr lang="en-US"/>
          </a:p>
        </c:txPr>
        <c:crossAx val="1066678512"/>
        <c:crosses val="autoZero"/>
        <c:auto val="1"/>
        <c:lblAlgn val="ctr"/>
        <c:lblOffset val="100"/>
        <c:noMultiLvlLbl val="0"/>
      </c:catAx>
      <c:valAx>
        <c:axId val="1066678512"/>
        <c:scaling>
          <c:orientation val="minMax"/>
        </c:scaling>
        <c:delete val="0"/>
        <c:axPos val="l"/>
        <c:majorGridlines>
          <c:spPr>
            <a:ln w="9525" cap="flat" cmpd="sng" algn="ctr">
              <a:noFill/>
              <a:round/>
            </a:ln>
            <a:effectLst/>
            <a:extLst>
              <a:ext uri="{91240B29-F687-4F45-9708-019B960494DF}">
                <a14:hiddenLine xmlns:a14="http://schemas.microsoft.com/office/drawing/2010/main" w="9525" cap="flat" cmpd="sng" algn="ctr">
                  <a:solidFill>
                    <a:srgbClr val="000000">
                      <a:lumMod val="15000"/>
                      <a:lumOff val="85000"/>
                    </a:srgbClr>
                  </a:solidFill>
                  <a:round/>
                </a14:hiddenLine>
              </a:ext>
            </a:ex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Helvetica Now Text" panose="020B0504030202020204" pitchFamily="34" charset="0"/>
                <a:ea typeface="+mn-ea"/>
                <a:cs typeface="+mn-cs"/>
              </a:defRPr>
            </a:pPr>
            <a:endParaRPr lang="en-US"/>
          </a:p>
        </c:txPr>
        <c:crossAx val="1066678872"/>
        <c:crosses val="autoZero"/>
        <c:crossBetween val="between"/>
      </c:valAx>
      <c:spPr>
        <a:noFill/>
        <a:ln>
          <a:noFill/>
        </a:ln>
        <a:effectLst/>
      </c:spPr>
    </c:plotArea>
    <c:legend>
      <c:legendPos val="t"/>
      <c:layout>
        <c:manualLayout>
          <c:xMode val="edge"/>
          <c:yMode val="edge"/>
          <c:x val="9.5256349331270793E-2"/>
          <c:y val="0.81231497927767915"/>
          <c:w val="0.46789547914251095"/>
          <c:h val="4.522808538808315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Helvetica Now Text" panose="020B050403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ysClr val="windowText" lastClr="000000"/>
          </a:solidFill>
          <a:latin typeface="Helvetica Now Text" panose="020B050403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dPt>
            <c:idx val="10"/>
            <c:invertIfNegative val="0"/>
            <c:bubble3D val="0"/>
            <c:spPr>
              <a:solidFill>
                <a:schemeClr val="tx2"/>
              </a:solidFill>
              <a:ln>
                <a:noFill/>
              </a:ln>
              <a:effectLst/>
            </c:spPr>
            <c:extLst>
              <c:ext xmlns:c16="http://schemas.microsoft.com/office/drawing/2014/chart" uri="{C3380CC4-5D6E-409C-BE32-E72D297353CC}">
                <c16:uniqueId val="{00000001-C902-496B-B88E-3797F99D7173}"/>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Now Text" panose="020B050403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'[Cyber Tracking Claims_v2024.12.31.xlsb]events_by_year'!$J$13:$J$22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'[Cyber Tracking Claims_v2024.12.31.xlsb]events_by_year'!$K$13:$K$22</c:f>
              <c:numCache>
                <c:formatCode>_(* #,##0_);_(* \(#,##0\);_(* "-"??_);_(@_)</c:formatCode>
                <c:ptCount val="10"/>
                <c:pt idx="0">
                  <c:v>107</c:v>
                </c:pt>
                <c:pt idx="1">
                  <c:v>177</c:v>
                </c:pt>
                <c:pt idx="2">
                  <c:v>250</c:v>
                </c:pt>
                <c:pt idx="3">
                  <c:v>233</c:v>
                </c:pt>
                <c:pt idx="4">
                  <c:v>313</c:v>
                </c:pt>
                <c:pt idx="5">
                  <c:v>510</c:v>
                </c:pt>
                <c:pt idx="6">
                  <c:v>728</c:v>
                </c:pt>
                <c:pt idx="7">
                  <c:v>602</c:v>
                </c:pt>
                <c:pt idx="8">
                  <c:v>1005</c:v>
                </c:pt>
                <c:pt idx="9">
                  <c:v>1228</c:v>
                </c:pt>
              </c:numCache>
            </c:numRef>
          </c:val>
          <c:extLst>
            <c:ext xmlns:c16="http://schemas.microsoft.com/office/drawing/2014/chart" uri="{C3380CC4-5D6E-409C-BE32-E72D297353CC}">
              <c16:uniqueId val="{00000002-C902-496B-B88E-3797F99D7173}"/>
            </c:ext>
          </c:extLst>
        </c:ser>
        <c:dLbls>
          <c:showLegendKey val="0"/>
          <c:showVal val="0"/>
          <c:showCatName val="0"/>
          <c:showSerName val="0"/>
          <c:showPercent val="0"/>
          <c:showBubbleSize val="0"/>
        </c:dLbls>
        <c:gapWidth val="150"/>
        <c:axId val="191187200"/>
        <c:axId val="191193088"/>
      </c:barChart>
      <c:catAx>
        <c:axId val="19118720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Helvetica Now Text" panose="020B0504030202020204" pitchFamily="34" charset="0"/>
                <a:ea typeface="+mn-ea"/>
                <a:cs typeface="Arial" panose="020B0604020202020204" pitchFamily="34" charset="0"/>
              </a:defRPr>
            </a:pPr>
            <a:endParaRPr lang="en-US"/>
          </a:p>
        </c:txPr>
        <c:crossAx val="191193088"/>
        <c:crosses val="autoZero"/>
        <c:auto val="1"/>
        <c:lblAlgn val="ctr"/>
        <c:lblOffset val="100"/>
        <c:noMultiLvlLbl val="0"/>
      </c:catAx>
      <c:valAx>
        <c:axId val="191193088"/>
        <c:scaling>
          <c:orientation val="minMax"/>
        </c:scaling>
        <c:delete val="0"/>
        <c:axPos val="l"/>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Helvetica Now Text" panose="020B0504030202020204" pitchFamily="34" charset="0"/>
                <a:ea typeface="+mn-ea"/>
                <a:cs typeface="Arial" panose="020B0604020202020204" pitchFamily="34" charset="0"/>
              </a:defRPr>
            </a:pPr>
            <a:endParaRPr lang="en-US"/>
          </a:p>
        </c:txPr>
        <c:crossAx val="19118720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000">
          <a:latin typeface="Helvetica Now Text" panose="020B050403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'Cyber YoY Quarterly'!$C$5:$D$5</c:f>
              <c:strCache>
                <c:ptCount val="2"/>
                <c:pt idx="0">
                  <c:v>All Layers</c:v>
                </c:pt>
              </c:strCache>
            </c:strRef>
          </c:tx>
          <c:spPr>
            <a:solidFill>
              <a:srgbClr val="EB0017"/>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Helvetica Now Text" panose="020B050403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'Cyber YoY Quarterly'!$E$4:$X$4</c:f>
              <c:strCache>
                <c:ptCount val="20"/>
                <c:pt idx="0">
                  <c:v>Q1-20</c:v>
                </c:pt>
                <c:pt idx="1">
                  <c:v>Q2-20</c:v>
                </c:pt>
                <c:pt idx="2">
                  <c:v>Q3-20</c:v>
                </c:pt>
                <c:pt idx="3">
                  <c:v>Q4-20</c:v>
                </c:pt>
                <c:pt idx="4">
                  <c:v>Q1-21</c:v>
                </c:pt>
                <c:pt idx="5">
                  <c:v>Q2-21</c:v>
                </c:pt>
                <c:pt idx="6">
                  <c:v>Q3-21</c:v>
                </c:pt>
                <c:pt idx="7">
                  <c:v>Q4-21</c:v>
                </c:pt>
                <c:pt idx="8">
                  <c:v>Q1-22</c:v>
                </c:pt>
                <c:pt idx="9">
                  <c:v>Q2-22</c:v>
                </c:pt>
                <c:pt idx="10">
                  <c:v>Q3-22</c:v>
                </c:pt>
                <c:pt idx="11">
                  <c:v>Q4-22</c:v>
                </c:pt>
                <c:pt idx="12">
                  <c:v>Q1-23</c:v>
                </c:pt>
                <c:pt idx="13">
                  <c:v>Q2-23</c:v>
                </c:pt>
                <c:pt idx="14">
                  <c:v>Q3-23</c:v>
                </c:pt>
                <c:pt idx="15">
                  <c:v>Q4-23</c:v>
                </c:pt>
                <c:pt idx="16">
                  <c:v>Q1-24</c:v>
                </c:pt>
                <c:pt idx="17">
                  <c:v>Q2-24</c:v>
                </c:pt>
                <c:pt idx="18">
                  <c:v>Q3-24</c:v>
                </c:pt>
                <c:pt idx="19">
                  <c:v>Q4-24</c:v>
                </c:pt>
              </c:strCache>
            </c:strRef>
          </c:cat>
          <c:val>
            <c:numRef>
              <c:f>'Cyber YoY Quarterly'!$E$5:$X$5</c:f>
              <c:numCache>
                <c:formatCode>0.0%</c:formatCode>
                <c:ptCount val="20"/>
                <c:pt idx="0">
                  <c:v>3.1E-2</c:v>
                </c:pt>
                <c:pt idx="1">
                  <c:v>4.9000000000000002E-2</c:v>
                </c:pt>
                <c:pt idx="2">
                  <c:v>5.3999999999999999E-2</c:v>
                </c:pt>
                <c:pt idx="3">
                  <c:v>0.121</c:v>
                </c:pt>
                <c:pt idx="4">
                  <c:v>0.27300000000000002</c:v>
                </c:pt>
                <c:pt idx="5">
                  <c:v>0.59599999999999997</c:v>
                </c:pt>
                <c:pt idx="6">
                  <c:v>0.996</c:v>
                </c:pt>
                <c:pt idx="7">
                  <c:v>1.23</c:v>
                </c:pt>
                <c:pt idx="8">
                  <c:v>1.1599999999999999</c:v>
                </c:pt>
                <c:pt idx="9">
                  <c:v>0.68</c:v>
                </c:pt>
                <c:pt idx="10">
                  <c:v>0.21</c:v>
                </c:pt>
                <c:pt idx="11">
                  <c:v>-0.01</c:v>
                </c:pt>
                <c:pt idx="12">
                  <c:v>-0.186</c:v>
                </c:pt>
                <c:pt idx="13">
                  <c:v>-0.216</c:v>
                </c:pt>
                <c:pt idx="14">
                  <c:v>-0.1012</c:v>
                </c:pt>
                <c:pt idx="15">
                  <c:v>-9.9000000000000005E-2</c:v>
                </c:pt>
                <c:pt idx="16">
                  <c:v>-7.8E-2</c:v>
                </c:pt>
                <c:pt idx="17">
                  <c:v>-0.08</c:v>
                </c:pt>
                <c:pt idx="18">
                  <c:v>-7.1761230689966676E-2</c:v>
                </c:pt>
                <c:pt idx="19">
                  <c:v>-4.58188948004268E-2</c:v>
                </c:pt>
              </c:numCache>
            </c:numRef>
          </c:val>
          <c:extLst>
            <c:ext xmlns:c16="http://schemas.microsoft.com/office/drawing/2014/chart" uri="{C3380CC4-5D6E-409C-BE32-E72D297353CC}">
              <c16:uniqueId val="{00000000-9E46-44D9-9B7A-E65C516831F2}"/>
            </c:ext>
          </c:extLst>
        </c:ser>
        <c:dLbls>
          <c:dLblPos val="outEnd"/>
          <c:showLegendKey val="0"/>
          <c:showVal val="1"/>
          <c:showCatName val="0"/>
          <c:showSerName val="0"/>
          <c:showPercent val="0"/>
          <c:showBubbleSize val="0"/>
        </c:dLbls>
        <c:gapWidth val="219"/>
        <c:overlap val="-27"/>
        <c:axId val="980160368"/>
        <c:axId val="980155120"/>
      </c:barChart>
      <c:catAx>
        <c:axId val="980160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Helvetica Now Text" panose="020B0504030202020204" pitchFamily="34" charset="0"/>
                <a:ea typeface="+mn-ea"/>
                <a:cs typeface="+mn-cs"/>
              </a:defRPr>
            </a:pPr>
            <a:endParaRPr lang="en-US"/>
          </a:p>
        </c:txPr>
        <c:crossAx val="980155120"/>
        <c:crosses val="autoZero"/>
        <c:auto val="1"/>
        <c:lblAlgn val="ctr"/>
        <c:lblOffset val="700"/>
        <c:noMultiLvlLbl val="0"/>
      </c:catAx>
      <c:valAx>
        <c:axId val="9801551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Helvetica Now Text" panose="020B0504030202020204" pitchFamily="34" charset="0"/>
                <a:ea typeface="+mn-ea"/>
                <a:cs typeface="+mn-cs"/>
              </a:defRPr>
            </a:pPr>
            <a:endParaRPr lang="en-US"/>
          </a:p>
        </c:txPr>
        <c:crossAx val="980160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0">
          <a:solidFill>
            <a:sysClr val="windowText" lastClr="000000"/>
          </a:solidFill>
          <a:latin typeface="Helvetica Now Text" panose="020B050403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362100363697079E-2"/>
          <c:y val="3.6671703706433231E-2"/>
          <c:w val="0.92847951660118033"/>
          <c:h val="0.69001303361834909"/>
        </c:manualLayout>
      </c:layout>
      <c:barChart>
        <c:barDir val="col"/>
        <c:grouping val="clustered"/>
        <c:varyColors val="0"/>
        <c:ser>
          <c:idx val="0"/>
          <c:order val="0"/>
          <c:tx>
            <c:strRef>
              <c:f>Cyber3!$D$5</c:f>
              <c:strCache>
                <c:ptCount val="1"/>
                <c:pt idx="0">
                  <c:v>All Layers</c:v>
                </c:pt>
              </c:strCache>
            </c:strRef>
          </c:tx>
          <c:spPr>
            <a:solidFill>
              <a:srgbClr val="EB0017"/>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Cyber3!$E$4:$Q$4</c:f>
              <c:strCache>
                <c:ptCount val="13"/>
                <c:pt idx="0">
                  <c:v>Dec-23</c:v>
                </c:pt>
                <c:pt idx="1">
                  <c:v>Jan-24</c:v>
                </c:pt>
                <c:pt idx="2">
                  <c:v>Feb-24</c:v>
                </c:pt>
                <c:pt idx="3">
                  <c:v>Mar-24</c:v>
                </c:pt>
                <c:pt idx="4">
                  <c:v>Apr-24</c:v>
                </c:pt>
                <c:pt idx="5">
                  <c:v>May-24</c:v>
                </c:pt>
                <c:pt idx="6">
                  <c:v>Jun-24</c:v>
                </c:pt>
                <c:pt idx="7">
                  <c:v>Jul-24</c:v>
                </c:pt>
                <c:pt idx="8">
                  <c:v>Aug-24</c:v>
                </c:pt>
                <c:pt idx="9">
                  <c:v>Sept-24</c:v>
                </c:pt>
                <c:pt idx="10">
                  <c:v>Oct-24</c:v>
                </c:pt>
                <c:pt idx="11">
                  <c:v>Nov-24</c:v>
                </c:pt>
                <c:pt idx="12">
                  <c:v>Dec-24</c:v>
                </c:pt>
              </c:strCache>
            </c:strRef>
          </c:cat>
          <c:val>
            <c:numRef>
              <c:f>Cyber3!$E$5:$Q$5</c:f>
              <c:numCache>
                <c:formatCode>0.0%</c:formatCode>
                <c:ptCount val="13"/>
                <c:pt idx="0">
                  <c:v>-8.2900000000000001E-2</c:v>
                </c:pt>
                <c:pt idx="1">
                  <c:v>-8.7400000000000005E-2</c:v>
                </c:pt>
                <c:pt idx="2">
                  <c:v>-5.7299999999999997E-2</c:v>
                </c:pt>
                <c:pt idx="3">
                  <c:v>-7.6700000000000004E-2</c:v>
                </c:pt>
                <c:pt idx="4">
                  <c:v>-8.5000000000000006E-2</c:v>
                </c:pt>
                <c:pt idx="5">
                  <c:v>-8.4900000000000003E-2</c:v>
                </c:pt>
                <c:pt idx="6">
                  <c:v>-7.1599999999999997E-2</c:v>
                </c:pt>
                <c:pt idx="7">
                  <c:v>-8.3693521277872329E-2</c:v>
                </c:pt>
                <c:pt idx="8">
                  <c:v>-5.548097531139902E-2</c:v>
                </c:pt>
                <c:pt idx="9">
                  <c:v>-6.0535732832016E-2</c:v>
                </c:pt>
                <c:pt idx="10">
                  <c:v>-9.0452837170340458E-2</c:v>
                </c:pt>
                <c:pt idx="11">
                  <c:v>-3.9438607010396788E-2</c:v>
                </c:pt>
                <c:pt idx="12">
                  <c:v>-7.769187075495146E-3</c:v>
                </c:pt>
              </c:numCache>
            </c:numRef>
          </c:val>
          <c:extLst>
            <c:ext xmlns:c16="http://schemas.microsoft.com/office/drawing/2014/chart" uri="{C3380CC4-5D6E-409C-BE32-E72D297353CC}">
              <c16:uniqueId val="{00000000-8EEB-498D-93B4-1628E620E255}"/>
            </c:ext>
          </c:extLst>
        </c:ser>
        <c:dLbls>
          <c:showLegendKey val="0"/>
          <c:showVal val="0"/>
          <c:showCatName val="0"/>
          <c:showSerName val="0"/>
          <c:showPercent val="0"/>
          <c:showBubbleSize val="0"/>
        </c:dLbls>
        <c:gapWidth val="219"/>
        <c:overlap val="-27"/>
        <c:axId val="1184889344"/>
        <c:axId val="1184868128"/>
      </c:barChart>
      <c:catAx>
        <c:axId val="1184889344"/>
        <c:scaling>
          <c:orientation val="minMax"/>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4868128"/>
        <c:crosses val="autoZero"/>
        <c:auto val="1"/>
        <c:lblAlgn val="ctr"/>
        <c:lblOffset val="100"/>
        <c:noMultiLvlLbl val="1"/>
      </c:catAx>
      <c:valAx>
        <c:axId val="1184868128"/>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 Per Million Change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118488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17140396210164E-2"/>
          <c:y val="4.6733927392805519E-2"/>
          <c:w val="0.96210163652024117"/>
          <c:h val="0.71322519264531181"/>
        </c:manualLayout>
      </c:layout>
      <c:barChart>
        <c:barDir val="col"/>
        <c:grouping val="clustered"/>
        <c:varyColors val="0"/>
        <c:ser>
          <c:idx val="0"/>
          <c:order val="0"/>
          <c:tx>
            <c:strRef>
              <c:f>Retention!$D$5</c:f>
              <c:strCache>
                <c:ptCount val="1"/>
                <c:pt idx="0">
                  <c:v>Increased</c:v>
                </c:pt>
              </c:strCache>
            </c:strRef>
          </c:tx>
          <c:spPr>
            <a:solidFill>
              <a:schemeClr val="accent1"/>
            </a:solidFill>
            <a:ln>
              <a:noFill/>
            </a:ln>
            <a:effectLst/>
          </c:spPr>
          <c:invertIfNegative val="0"/>
          <c:cat>
            <c:strRef>
              <c:f>Retention!$E$4:$Q$4</c:f>
              <c:strCache>
                <c:ptCount val="13"/>
                <c:pt idx="0">
                  <c:v>Dec-23</c:v>
                </c:pt>
                <c:pt idx="1">
                  <c:v>Jan-24</c:v>
                </c:pt>
                <c:pt idx="2">
                  <c:v>Feb-24</c:v>
                </c:pt>
                <c:pt idx="3">
                  <c:v>Mar-24</c:v>
                </c:pt>
                <c:pt idx="4">
                  <c:v>Apr-24</c:v>
                </c:pt>
                <c:pt idx="5">
                  <c:v>May-24</c:v>
                </c:pt>
                <c:pt idx="6">
                  <c:v>Jun-24</c:v>
                </c:pt>
                <c:pt idx="7">
                  <c:v>Jul-24</c:v>
                </c:pt>
                <c:pt idx="8">
                  <c:v>Aug-24</c:v>
                </c:pt>
                <c:pt idx="9">
                  <c:v>Sept-24</c:v>
                </c:pt>
                <c:pt idx="10">
                  <c:v>Oct-24</c:v>
                </c:pt>
                <c:pt idx="11">
                  <c:v>Nov-24</c:v>
                </c:pt>
                <c:pt idx="12">
                  <c:v>Dec-24</c:v>
                </c:pt>
              </c:strCache>
            </c:strRef>
          </c:cat>
          <c:val>
            <c:numRef>
              <c:f>Retention!$E$5:$Q$5</c:f>
              <c:numCache>
                <c:formatCode>0%</c:formatCode>
                <c:ptCount val="13"/>
                <c:pt idx="0">
                  <c:v>6.9892473118279563E-2</c:v>
                </c:pt>
                <c:pt idx="1">
                  <c:v>3.90625E-2</c:v>
                </c:pt>
                <c:pt idx="2">
                  <c:v>9.0909090909090912E-2</c:v>
                </c:pt>
                <c:pt idx="3">
                  <c:v>6.6176470588235295E-2</c:v>
                </c:pt>
                <c:pt idx="4">
                  <c:v>3.90625E-2</c:v>
                </c:pt>
                <c:pt idx="5">
                  <c:v>9.0909090909090912E-2</c:v>
                </c:pt>
                <c:pt idx="6">
                  <c:v>6.6176470588235295E-2</c:v>
                </c:pt>
                <c:pt idx="7">
                  <c:v>5.4545454545454543E-2</c:v>
                </c:pt>
                <c:pt idx="8">
                  <c:v>9.0090090090090089E-3</c:v>
                </c:pt>
                <c:pt idx="9">
                  <c:v>3.2051282051282048E-2</c:v>
                </c:pt>
                <c:pt idx="10">
                  <c:v>3.482587064676617E-2</c:v>
                </c:pt>
                <c:pt idx="11">
                  <c:v>4.195804195804196E-2</c:v>
                </c:pt>
                <c:pt idx="12">
                  <c:v>1.648351648351648E-2</c:v>
                </c:pt>
              </c:numCache>
            </c:numRef>
          </c:val>
          <c:extLst>
            <c:ext xmlns:c16="http://schemas.microsoft.com/office/drawing/2014/chart" uri="{C3380CC4-5D6E-409C-BE32-E72D297353CC}">
              <c16:uniqueId val="{00000002-7B66-479A-B587-D2C8B001DCF5}"/>
            </c:ext>
          </c:extLst>
        </c:ser>
        <c:ser>
          <c:idx val="1"/>
          <c:order val="1"/>
          <c:tx>
            <c:strRef>
              <c:f>Retention!$D$6</c:f>
              <c:strCache>
                <c:ptCount val="1"/>
                <c:pt idx="0">
                  <c:v>Decreased</c:v>
                </c:pt>
              </c:strCache>
            </c:strRef>
          </c:tx>
          <c:spPr>
            <a:solidFill>
              <a:schemeClr val="accent2"/>
            </a:solidFill>
            <a:ln>
              <a:noFill/>
            </a:ln>
            <a:effectLst/>
          </c:spPr>
          <c:invertIfNegative val="0"/>
          <c:cat>
            <c:strRef>
              <c:f>Retention!$E$4:$Q$4</c:f>
              <c:strCache>
                <c:ptCount val="13"/>
                <c:pt idx="0">
                  <c:v>Dec-23</c:v>
                </c:pt>
                <c:pt idx="1">
                  <c:v>Jan-24</c:v>
                </c:pt>
                <c:pt idx="2">
                  <c:v>Feb-24</c:v>
                </c:pt>
                <c:pt idx="3">
                  <c:v>Mar-24</c:v>
                </c:pt>
                <c:pt idx="4">
                  <c:v>Apr-24</c:v>
                </c:pt>
                <c:pt idx="5">
                  <c:v>May-24</c:v>
                </c:pt>
                <c:pt idx="6">
                  <c:v>Jun-24</c:v>
                </c:pt>
                <c:pt idx="7">
                  <c:v>Jul-24</c:v>
                </c:pt>
                <c:pt idx="8">
                  <c:v>Aug-24</c:v>
                </c:pt>
                <c:pt idx="9">
                  <c:v>Sept-24</c:v>
                </c:pt>
                <c:pt idx="10">
                  <c:v>Oct-24</c:v>
                </c:pt>
                <c:pt idx="11">
                  <c:v>Nov-24</c:v>
                </c:pt>
                <c:pt idx="12">
                  <c:v>Dec-24</c:v>
                </c:pt>
              </c:strCache>
            </c:strRef>
          </c:cat>
          <c:val>
            <c:numRef>
              <c:f>Retention!$E$6:$Q$6</c:f>
              <c:numCache>
                <c:formatCode>0%</c:formatCode>
                <c:ptCount val="13"/>
                <c:pt idx="0">
                  <c:v>0.15591397849462366</c:v>
                </c:pt>
                <c:pt idx="1">
                  <c:v>0.1015625</c:v>
                </c:pt>
                <c:pt idx="2">
                  <c:v>0.10606060606060606</c:v>
                </c:pt>
                <c:pt idx="3">
                  <c:v>9.5588235294117641E-2</c:v>
                </c:pt>
                <c:pt idx="4">
                  <c:v>0.1015625</c:v>
                </c:pt>
                <c:pt idx="5">
                  <c:v>0.10606060606060606</c:v>
                </c:pt>
                <c:pt idx="6">
                  <c:v>9.5588235294117641E-2</c:v>
                </c:pt>
                <c:pt idx="7">
                  <c:v>9.696969696969697E-2</c:v>
                </c:pt>
                <c:pt idx="8">
                  <c:v>0.12612612612612609</c:v>
                </c:pt>
                <c:pt idx="9">
                  <c:v>7.0512820512820512E-2</c:v>
                </c:pt>
                <c:pt idx="10">
                  <c:v>7.4626865671641784E-2</c:v>
                </c:pt>
                <c:pt idx="11">
                  <c:v>0.1048951048951049</c:v>
                </c:pt>
                <c:pt idx="12">
                  <c:v>8.7912087912087919E-2</c:v>
                </c:pt>
              </c:numCache>
            </c:numRef>
          </c:val>
          <c:extLst>
            <c:ext xmlns:c16="http://schemas.microsoft.com/office/drawing/2014/chart" uri="{C3380CC4-5D6E-409C-BE32-E72D297353CC}">
              <c16:uniqueId val="{0000000E-7B66-479A-B587-D2C8B001DCF5}"/>
            </c:ext>
          </c:extLst>
        </c:ser>
        <c:dLbls>
          <c:showLegendKey val="0"/>
          <c:showVal val="0"/>
          <c:showCatName val="0"/>
          <c:showSerName val="0"/>
          <c:showPercent val="0"/>
          <c:showBubbleSize val="0"/>
        </c:dLbls>
        <c:gapWidth val="219"/>
        <c:overlap val="-27"/>
        <c:axId val="1350091008"/>
        <c:axId val="1350108896"/>
      </c:barChart>
      <c:catAx>
        <c:axId val="135009100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50108896"/>
        <c:crosses val="autoZero"/>
        <c:auto val="1"/>
        <c:lblAlgn val="ctr"/>
        <c:lblOffset val="100"/>
        <c:noMultiLvlLbl val="1"/>
      </c:catAx>
      <c:valAx>
        <c:axId val="135010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50091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17140396210164E-2"/>
          <c:y val="4.6733927392805519E-2"/>
          <c:w val="0.96210163652024117"/>
          <c:h val="0.68652292295238793"/>
        </c:manualLayout>
      </c:layout>
      <c:barChart>
        <c:barDir val="col"/>
        <c:grouping val="clustered"/>
        <c:varyColors val="0"/>
        <c:ser>
          <c:idx val="0"/>
          <c:order val="0"/>
          <c:tx>
            <c:strRef>
              <c:f>Limit!$D$5</c:f>
              <c:strCache>
                <c:ptCount val="1"/>
                <c:pt idx="0">
                  <c:v>Increased</c:v>
                </c:pt>
              </c:strCache>
            </c:strRef>
          </c:tx>
          <c:spPr>
            <a:solidFill>
              <a:schemeClr val="accent1"/>
            </a:solidFill>
            <a:ln>
              <a:noFill/>
            </a:ln>
            <a:effectLst/>
          </c:spPr>
          <c:invertIfNegative val="0"/>
          <c:cat>
            <c:strRef>
              <c:f>Limit!$E$4:$Q$4</c:f>
              <c:strCache>
                <c:ptCount val="13"/>
                <c:pt idx="0">
                  <c:v>Dec-23</c:v>
                </c:pt>
                <c:pt idx="1">
                  <c:v>Jan-24</c:v>
                </c:pt>
                <c:pt idx="2">
                  <c:v>Feb-24</c:v>
                </c:pt>
                <c:pt idx="3">
                  <c:v>Mar-24</c:v>
                </c:pt>
                <c:pt idx="4">
                  <c:v>Apr-24</c:v>
                </c:pt>
                <c:pt idx="5">
                  <c:v>May-24</c:v>
                </c:pt>
                <c:pt idx="6">
                  <c:v>Jun-24</c:v>
                </c:pt>
                <c:pt idx="7">
                  <c:v>Jul-24</c:v>
                </c:pt>
                <c:pt idx="8">
                  <c:v>Aug-24</c:v>
                </c:pt>
                <c:pt idx="9">
                  <c:v>Sept-24</c:v>
                </c:pt>
                <c:pt idx="10">
                  <c:v>Oct-24</c:v>
                </c:pt>
                <c:pt idx="11">
                  <c:v>Nov-24</c:v>
                </c:pt>
                <c:pt idx="12">
                  <c:v>Dec-24</c:v>
                </c:pt>
              </c:strCache>
            </c:strRef>
          </c:cat>
          <c:val>
            <c:numRef>
              <c:f>Limit!$E$5:$Q$5</c:f>
              <c:numCache>
                <c:formatCode>0%</c:formatCode>
                <c:ptCount val="13"/>
                <c:pt idx="0">
                  <c:v>0.19892473118279569</c:v>
                </c:pt>
                <c:pt idx="1">
                  <c:v>0.125</c:v>
                </c:pt>
                <c:pt idx="2">
                  <c:v>0.24242424242424243</c:v>
                </c:pt>
                <c:pt idx="3">
                  <c:v>0.21323529411764705</c:v>
                </c:pt>
                <c:pt idx="4">
                  <c:v>0.125</c:v>
                </c:pt>
                <c:pt idx="5">
                  <c:v>0.24242424242424243</c:v>
                </c:pt>
                <c:pt idx="6">
                  <c:v>0.21323529411764705</c:v>
                </c:pt>
                <c:pt idx="7">
                  <c:v>0.23636363636363639</c:v>
                </c:pt>
                <c:pt idx="8">
                  <c:v>0.15315315315315309</c:v>
                </c:pt>
                <c:pt idx="9">
                  <c:v>0.1602564102564103</c:v>
                </c:pt>
                <c:pt idx="10">
                  <c:v>0.21393034825870649</c:v>
                </c:pt>
                <c:pt idx="11">
                  <c:v>0.25174825174825177</c:v>
                </c:pt>
                <c:pt idx="12">
                  <c:v>0.17582417582417581</c:v>
                </c:pt>
              </c:numCache>
            </c:numRef>
          </c:val>
          <c:extLst>
            <c:ext xmlns:c16="http://schemas.microsoft.com/office/drawing/2014/chart" uri="{C3380CC4-5D6E-409C-BE32-E72D297353CC}">
              <c16:uniqueId val="{00000002-222B-4C7C-B32A-B09D72F80091}"/>
            </c:ext>
          </c:extLst>
        </c:ser>
        <c:ser>
          <c:idx val="1"/>
          <c:order val="1"/>
          <c:tx>
            <c:strRef>
              <c:f>Limit!$D$6</c:f>
              <c:strCache>
                <c:ptCount val="1"/>
                <c:pt idx="0">
                  <c:v>Decreased</c:v>
                </c:pt>
              </c:strCache>
            </c:strRef>
          </c:tx>
          <c:spPr>
            <a:solidFill>
              <a:schemeClr val="accent2"/>
            </a:solidFill>
            <a:ln>
              <a:noFill/>
            </a:ln>
            <a:effectLst/>
          </c:spPr>
          <c:invertIfNegative val="0"/>
          <c:cat>
            <c:strRef>
              <c:f>Limit!$E$4:$Q$4</c:f>
              <c:strCache>
                <c:ptCount val="13"/>
                <c:pt idx="0">
                  <c:v>Dec-23</c:v>
                </c:pt>
                <c:pt idx="1">
                  <c:v>Jan-24</c:v>
                </c:pt>
                <c:pt idx="2">
                  <c:v>Feb-24</c:v>
                </c:pt>
                <c:pt idx="3">
                  <c:v>Mar-24</c:v>
                </c:pt>
                <c:pt idx="4">
                  <c:v>Apr-24</c:v>
                </c:pt>
                <c:pt idx="5">
                  <c:v>May-24</c:v>
                </c:pt>
                <c:pt idx="6">
                  <c:v>Jun-24</c:v>
                </c:pt>
                <c:pt idx="7">
                  <c:v>Jul-24</c:v>
                </c:pt>
                <c:pt idx="8">
                  <c:v>Aug-24</c:v>
                </c:pt>
                <c:pt idx="9">
                  <c:v>Sept-24</c:v>
                </c:pt>
                <c:pt idx="10">
                  <c:v>Oct-24</c:v>
                </c:pt>
                <c:pt idx="11">
                  <c:v>Nov-24</c:v>
                </c:pt>
                <c:pt idx="12">
                  <c:v>Dec-24</c:v>
                </c:pt>
              </c:strCache>
            </c:strRef>
          </c:cat>
          <c:val>
            <c:numRef>
              <c:f>Limit!$E$6:$Q$6</c:f>
              <c:numCache>
                <c:formatCode>0%</c:formatCode>
                <c:ptCount val="13"/>
                <c:pt idx="0">
                  <c:v>2.1505376344086023E-2</c:v>
                </c:pt>
                <c:pt idx="1">
                  <c:v>7.8125E-3</c:v>
                </c:pt>
                <c:pt idx="2">
                  <c:v>0</c:v>
                </c:pt>
                <c:pt idx="3">
                  <c:v>1.4705882352941176E-2</c:v>
                </c:pt>
                <c:pt idx="4">
                  <c:v>7.8125E-3</c:v>
                </c:pt>
                <c:pt idx="5">
                  <c:v>0</c:v>
                </c:pt>
                <c:pt idx="6">
                  <c:v>1.4705882352941176E-2</c:v>
                </c:pt>
                <c:pt idx="7">
                  <c:v>1.8181818181818181E-2</c:v>
                </c:pt>
                <c:pt idx="8">
                  <c:v>9.0090090090090089E-3</c:v>
                </c:pt>
                <c:pt idx="9">
                  <c:v>1.9230769230769228E-2</c:v>
                </c:pt>
                <c:pt idx="10">
                  <c:v>1.492537313432836E-2</c:v>
                </c:pt>
                <c:pt idx="11">
                  <c:v>2.7972027972027969E-2</c:v>
                </c:pt>
                <c:pt idx="12">
                  <c:v>2.197802197802198E-2</c:v>
                </c:pt>
              </c:numCache>
            </c:numRef>
          </c:val>
          <c:extLst>
            <c:ext xmlns:c16="http://schemas.microsoft.com/office/drawing/2014/chart" uri="{C3380CC4-5D6E-409C-BE32-E72D297353CC}">
              <c16:uniqueId val="{0000000E-222B-4C7C-B32A-B09D72F80091}"/>
            </c:ext>
          </c:extLst>
        </c:ser>
        <c:dLbls>
          <c:showLegendKey val="0"/>
          <c:showVal val="0"/>
          <c:showCatName val="0"/>
          <c:showSerName val="0"/>
          <c:showPercent val="0"/>
          <c:showBubbleSize val="0"/>
        </c:dLbls>
        <c:gapWidth val="219"/>
        <c:overlap val="-27"/>
        <c:axId val="1350091008"/>
        <c:axId val="1350108896"/>
      </c:barChart>
      <c:catAx>
        <c:axId val="135009100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50108896"/>
        <c:crosses val="autoZero"/>
        <c:auto val="1"/>
        <c:lblAlgn val="ctr"/>
        <c:lblOffset val="100"/>
        <c:noMultiLvlLbl val="1"/>
      </c:catAx>
      <c:valAx>
        <c:axId val="135010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50091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5551910177894"/>
          <c:y val="0.20903012850320388"/>
          <c:w val="0.67261811023622042"/>
          <c:h val="0.61903557501887152"/>
        </c:manualLayout>
      </c:layout>
      <c:scatterChart>
        <c:scatterStyle val="smoothMarker"/>
        <c:varyColors val="0"/>
        <c:ser>
          <c:idx val="0"/>
          <c:order val="0"/>
          <c:spPr>
            <a:ln w="19050" cap="rnd">
              <a:solidFill>
                <a:schemeClr val="tx1"/>
              </a:solidFill>
              <a:round/>
            </a:ln>
            <a:effectLst/>
          </c:spPr>
          <c:marker>
            <c:symbol val="circle"/>
            <c:size val="5"/>
            <c:spPr>
              <a:solidFill>
                <a:schemeClr val="tx1"/>
              </a:solidFill>
              <a:ln w="9525">
                <a:solidFill>
                  <a:schemeClr val="accent1"/>
                </a:solidFill>
              </a:ln>
              <a:effectLst/>
            </c:spPr>
          </c:marker>
          <c:trendline>
            <c:spPr>
              <a:ln w="19050" cap="rnd">
                <a:solidFill>
                  <a:srgbClr val="FF0000"/>
                </a:solidFill>
                <a:prstDash val="sysDot"/>
              </a:ln>
              <a:effectLst/>
            </c:spPr>
            <c:trendlineType val="power"/>
            <c:dispRSqr val="0"/>
            <c:dispEq val="0"/>
          </c:trendline>
          <c:xVal>
            <c:numRef>
              <c:f>'Calc Stats Definitions Data'!$V$2:$V$8</c:f>
              <c:numCache>
                <c:formatCode>_(* #,##0.00_);_(* \(#,##0.00\);_(* "-"??_);_(@_)</c:formatCode>
                <c:ptCount val="7"/>
                <c:pt idx="0">
                  <c:v>10000</c:v>
                </c:pt>
                <c:pt idx="1">
                  <c:v>1000000</c:v>
                </c:pt>
                <c:pt idx="2">
                  <c:v>10000000</c:v>
                </c:pt>
                <c:pt idx="3">
                  <c:v>20000000</c:v>
                </c:pt>
                <c:pt idx="4">
                  <c:v>30000000</c:v>
                </c:pt>
                <c:pt idx="5">
                  <c:v>40000000</c:v>
                </c:pt>
                <c:pt idx="6">
                  <c:v>50000000</c:v>
                </c:pt>
              </c:numCache>
            </c:numRef>
          </c:xVal>
          <c:yVal>
            <c:numRef>
              <c:f>'Calc Stats Definitions Data'!$W$2:$W$8</c:f>
              <c:numCache>
                <c:formatCode>_(* #,##0.00_);_(* \(#,##0.00\);_(* "-"??_);_(@_)</c:formatCode>
                <c:ptCount val="7"/>
                <c:pt idx="0">
                  <c:v>161</c:v>
                </c:pt>
                <c:pt idx="1">
                  <c:v>42</c:v>
                </c:pt>
                <c:pt idx="2">
                  <c:v>16.3</c:v>
                </c:pt>
                <c:pt idx="3" formatCode="General">
                  <c:v>11.25</c:v>
                </c:pt>
                <c:pt idx="4" formatCode="General">
                  <c:v>10.3</c:v>
                </c:pt>
                <c:pt idx="5" formatCode="General">
                  <c:v>8.625</c:v>
                </c:pt>
                <c:pt idx="6" formatCode="General">
                  <c:v>7.76</c:v>
                </c:pt>
              </c:numCache>
            </c:numRef>
          </c:yVal>
          <c:smooth val="1"/>
          <c:extLst>
            <c:ext xmlns:c16="http://schemas.microsoft.com/office/drawing/2014/chart" uri="{C3380CC4-5D6E-409C-BE32-E72D297353CC}">
              <c16:uniqueId val="{00000001-2897-4CF3-A24B-3B3AB5D40FC6}"/>
            </c:ext>
          </c:extLst>
        </c:ser>
        <c:dLbls>
          <c:showLegendKey val="0"/>
          <c:showVal val="0"/>
          <c:showCatName val="0"/>
          <c:showSerName val="0"/>
          <c:showPercent val="0"/>
          <c:showBubbleSize val="0"/>
        </c:dLbls>
        <c:axId val="70500736"/>
        <c:axId val="70502272"/>
      </c:scatterChart>
      <c:valAx>
        <c:axId val="70500736"/>
        <c:scaling>
          <c:orientation val="minMax"/>
          <c:min val="0"/>
        </c:scaling>
        <c:delete val="0"/>
        <c:axPos val="b"/>
        <c:majorGridlines>
          <c:spPr>
            <a:ln w="9525" cap="flat" cmpd="sng" algn="ctr">
              <a:noFill/>
              <a:round/>
            </a:ln>
            <a:effectLst/>
          </c:spPr>
        </c:majorGridlines>
        <c:title>
          <c:tx>
            <c:rich>
              <a:bodyPr/>
              <a:lstStyle/>
              <a:p>
                <a:pPr>
                  <a:defRPr/>
                </a:pPr>
                <a:r>
                  <a:rPr lang="en-US"/>
                  <a:t>Records</a:t>
                </a:r>
                <a:r>
                  <a:rPr lang="en-US" baseline="0"/>
                  <a:t> Compromised</a:t>
                </a:r>
                <a:endParaRPr lang="en-US"/>
              </a:p>
            </c:rich>
          </c:tx>
          <c:layout>
            <c:manualLayout>
              <c:xMode val="edge"/>
              <c:yMode val="edge"/>
              <c:x val="0.44551272236803735"/>
              <c:y val="0.94156246564114865"/>
            </c:manualLayout>
          </c:layout>
          <c:overlay val="0"/>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502272"/>
        <c:crosses val="autoZero"/>
        <c:crossBetween val="midCat"/>
      </c:valAx>
      <c:valAx>
        <c:axId val="70502272"/>
        <c:scaling>
          <c:orientation val="minMax"/>
        </c:scaling>
        <c:delete val="0"/>
        <c:axPos val="l"/>
        <c:majorGridlines>
          <c:spPr>
            <a:ln w="9525" cap="flat" cmpd="sng" algn="ctr">
              <a:noFill/>
              <a:round/>
            </a:ln>
            <a:effectLst/>
          </c:spPr>
        </c:majorGridlines>
        <c:title>
          <c:tx>
            <c:rich>
              <a:bodyPr/>
              <a:lstStyle/>
              <a:p>
                <a:pPr>
                  <a:defRPr/>
                </a:pPr>
                <a:r>
                  <a:rPr lang="en-US"/>
                  <a:t>Cost Per Record</a:t>
                </a:r>
              </a:p>
            </c:rich>
          </c:tx>
          <c:layout>
            <c:manualLayout>
              <c:xMode val="edge"/>
              <c:yMode val="edge"/>
              <c:x val="4.7332549340423358E-2"/>
              <c:y val="0.42121789715355523"/>
            </c:manualLayout>
          </c:layout>
          <c:overlay val="0"/>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500736"/>
        <c:crosses val="autoZero"/>
        <c:crossBetween val="midCat"/>
      </c:valAx>
      <c:spPr>
        <a:noFill/>
        <a:ln>
          <a:noFill/>
        </a:ln>
        <a:effectLst/>
      </c:spPr>
    </c:plotArea>
    <c:legend>
      <c:legendPos val="r"/>
      <c:legendEntry>
        <c:idx val="0"/>
        <c:txPr>
          <a:bodyPr/>
          <a:lstStyle/>
          <a:p>
            <a:pPr>
              <a:defRPr>
                <a:noFill/>
              </a:defRPr>
            </a:pPr>
            <a:endParaRPr lang="en-US"/>
          </a:p>
        </c:txPr>
      </c:legendEntry>
      <c:legendEntry>
        <c:idx val="1"/>
        <c:txPr>
          <a:bodyPr/>
          <a:lstStyle/>
          <a:p>
            <a:pPr>
              <a:defRPr>
                <a:noFill/>
              </a:defRPr>
            </a:pPr>
            <a:endParaRPr lang="en-US"/>
          </a:p>
        </c:txPr>
      </c:legendEntry>
      <c:layout>
        <c:manualLayout>
          <c:xMode val="edge"/>
          <c:yMode val="edge"/>
          <c:x val="0.56834682123067959"/>
          <c:y val="0.13012492824024882"/>
          <c:w val="0.25198785247997846"/>
          <c:h val="0.13264417897501218"/>
        </c:manualLayout>
      </c:layout>
      <c:overlay val="0"/>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0.66234</cdr:x>
      <cdr:y>0.13297</cdr:y>
    </cdr:from>
    <cdr:to>
      <cdr:x>0.92623</cdr:x>
      <cdr:y>0.18265</cdr:y>
    </cdr:to>
    <cdr:sp macro="" textlink="">
      <cdr:nvSpPr>
        <cdr:cNvPr id="2" name="TextBox 1"/>
        <cdr:cNvSpPr txBox="1"/>
      </cdr:nvSpPr>
      <cdr:spPr>
        <a:xfrm xmlns:a="http://schemas.openxmlformats.org/drawingml/2006/main">
          <a:off x="3886200" y="611969"/>
          <a:ext cx="1548341"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Data Breach Cost</a:t>
          </a:r>
        </a:p>
      </cdr:txBody>
    </cdr:sp>
  </cdr:relSizeAnchor>
  <cdr:relSizeAnchor xmlns:cdr="http://schemas.openxmlformats.org/drawingml/2006/chartDrawing">
    <cdr:from>
      <cdr:x>0.22078</cdr:x>
      <cdr:y>0.43049</cdr:y>
    </cdr:from>
    <cdr:to>
      <cdr:x>0.58442</cdr:x>
      <cdr:y>0.51328</cdr:y>
    </cdr:to>
    <cdr:sp macro="" textlink="">
      <cdr:nvSpPr>
        <cdr:cNvPr id="3" name="TextBox 2"/>
        <cdr:cNvSpPr txBox="1"/>
      </cdr:nvSpPr>
      <cdr:spPr>
        <a:xfrm xmlns:a="http://schemas.openxmlformats.org/drawingml/2006/main">
          <a:off x="1295400" y="1981199"/>
          <a:ext cx="21336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rtl="0"/>
          <a:r>
            <a:rPr lang="en-US" baseline="0" dirty="0"/>
            <a:t>y = ($4812.6)(x</a:t>
          </a:r>
          <a:r>
            <a:rPr lang="en-US" baseline="30000" dirty="0"/>
            <a:t>-0.358</a:t>
          </a:r>
          <a:r>
            <a:rPr lang="en-US" dirty="0"/>
            <a:t>)</a:t>
          </a:r>
          <a:endParaRPr lang="en-US" dirty="0">
            <a:solidFill>
              <a:srgbClr val="FF0000"/>
            </a:solidFill>
          </a:endParaRPr>
        </a:p>
      </cdr:txBody>
    </cdr:sp>
  </cdr:relSizeAnchor>
  <cdr:relSizeAnchor xmlns:cdr="http://schemas.openxmlformats.org/drawingml/2006/chartDrawing">
    <cdr:from>
      <cdr:x>0.66914</cdr:x>
      <cdr:y>0.20128</cdr:y>
    </cdr:from>
    <cdr:to>
      <cdr:x>0.91589</cdr:x>
      <cdr:y>0.25095</cdr:y>
    </cdr:to>
    <cdr:sp macro="" textlink="">
      <cdr:nvSpPr>
        <cdr:cNvPr id="4" name="TextBox 1">
          <a:extLst xmlns:a="http://schemas.openxmlformats.org/drawingml/2006/main">
            <a:ext uri="{FF2B5EF4-FFF2-40B4-BE49-F238E27FC236}">
              <a16:creationId xmlns:a16="http://schemas.microsoft.com/office/drawing/2014/main" id="{F1CE5892-707C-A75B-A730-8CBB7CB98FC9}"/>
            </a:ext>
          </a:extLst>
        </cdr:cNvPr>
        <cdr:cNvSpPr txBox="1"/>
      </cdr:nvSpPr>
      <cdr:spPr>
        <a:xfrm xmlns:a="http://schemas.openxmlformats.org/drawingml/2006/main">
          <a:off x="3926113" y="926323"/>
          <a:ext cx="1447800" cy="2286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t>Data Breach Cost Trend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1/22/2026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371">
              <a:defRPr/>
            </a:pPr>
            <a:fld id="{C6AF102A-BCD4-D14F-9CE7-7BB6C2F4C31B}" type="slidenum">
              <a:rPr lang="en-GB">
                <a:solidFill>
                  <a:prstClr val="black"/>
                </a:solidFill>
                <a:latin typeface="Calibri" panose="020F0502020204030204"/>
              </a:rPr>
              <a:pPr defTabSz="966371">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46364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371">
              <a:defRPr/>
            </a:pPr>
            <a:fld id="{C6AF102A-BCD4-D14F-9CE7-7BB6C2F4C31B}" type="slidenum">
              <a:rPr lang="en-GB">
                <a:solidFill>
                  <a:prstClr val="black"/>
                </a:solidFill>
                <a:latin typeface="Calibri" panose="020F0502020204030204"/>
              </a:rPr>
              <a:pPr defTabSz="966371">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1373499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540">
              <a:defRPr/>
            </a:pPr>
            <a:fld id="{C6AF102A-BCD4-D14F-9CE7-7BB6C2F4C31B}" type="slidenum">
              <a:rPr lang="en-GB">
                <a:solidFill>
                  <a:prstClr val="black"/>
                </a:solidFill>
                <a:latin typeface="Calibri" panose="020F0502020204030204"/>
              </a:rPr>
              <a:pPr defTabSz="966540">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25119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933128">
              <a:defRPr/>
            </a:pPr>
            <a:fld id="{C6AF102A-BCD4-D14F-9CE7-7BB6C2F4C31B}" type="slidenum">
              <a:rPr lang="en-GB">
                <a:solidFill>
                  <a:prstClr val="black"/>
                </a:solidFill>
                <a:latin typeface="Calibri" panose="020F0502020204030204"/>
              </a:rPr>
              <a:pPr defTabSz="1933128">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204493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FFBE-058C-EB06-19A2-66134B048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87D27-BBA9-D4B0-EF0B-915F95C3278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2077820F-3D68-06D3-F501-B429FDD59103}"/>
              </a:ext>
            </a:extLst>
          </p:cNvPr>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38</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BFCABAE6-B907-67F9-2920-A436DAF95B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388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39</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44F15BC4-1F2F-4140-A516-835F536029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68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40</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44F15BC4-1F2F-4140-A516-835F536029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8889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41</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44F15BC4-1F2F-4140-A516-835F536029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84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42</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44F15BC4-1F2F-4140-A516-835F536029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7555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52630458-4562-4368-84D8-3258C6CFAC77}" type="slidenum">
              <a:rPr lang="en-US">
                <a:solidFill>
                  <a:prstClr val="black"/>
                </a:solidFill>
                <a:latin typeface="Aptos" panose="02110004020202020204"/>
              </a:rPr>
              <a:pPr defTabSz="966612">
                <a:defRPr/>
              </a:pPr>
              <a:t>43</a:t>
            </a:fld>
            <a:endParaRPr lang="en-US">
              <a:solidFill>
                <a:prstClr val="black"/>
              </a:solidFill>
              <a:latin typeface="Aptos" panose="02110004020202020204"/>
            </a:endParaRPr>
          </a:p>
        </p:txBody>
      </p:sp>
      <p:sp>
        <p:nvSpPr>
          <p:cNvPr id="3" name="Notes Placeholder 2">
            <a:extLst>
              <a:ext uri="{FF2B5EF4-FFF2-40B4-BE49-F238E27FC236}">
                <a16:creationId xmlns:a16="http://schemas.microsoft.com/office/drawing/2014/main" id="{44F15BC4-1F2F-4140-A516-835F536029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6983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9304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is used OR when an Icon is used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028631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9A01F-DF2D-A619-6427-842B18D83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C2EFD-3E89-FFA2-0998-29A7CE06B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21634-46CE-DFE4-BC6B-06524FA82F23}"/>
              </a:ext>
            </a:extLst>
          </p:cNvPr>
          <p:cNvSpPr>
            <a:spLocks noGrp="1"/>
          </p:cNvSpPr>
          <p:nvPr>
            <p:ph type="body" idx="1"/>
          </p:nvPr>
        </p:nvSpPr>
        <p:spPr/>
        <p:txBody>
          <a:bodyPr/>
          <a:lstStyle/>
          <a:p>
            <a:pPr defTabSz="966612">
              <a:defRPr/>
            </a:pPr>
            <a:r>
              <a:rPr lang="en-US"/>
              <a:t>This slide background works best with text heavy sections, with no imagery is used OR when an Icon is used</a:t>
            </a:r>
          </a:p>
        </p:txBody>
      </p:sp>
      <p:sp>
        <p:nvSpPr>
          <p:cNvPr id="4" name="Slide Number Placeholder 3">
            <a:extLst>
              <a:ext uri="{FF2B5EF4-FFF2-40B4-BE49-F238E27FC236}">
                <a16:creationId xmlns:a16="http://schemas.microsoft.com/office/drawing/2014/main" id="{0D8B07B0-4755-44FE-E7B6-43DED6EDD03D}"/>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65212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Calibri" panose="020F0502020204030204"/>
              </a:rPr>
              <a:pPr defTabSz="966612">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80151">
              <a:defRPr/>
            </a:pPr>
            <a:fld id="{87CEEDE6-A92A-0644-99D9-F2E3FD0A4DB3}" type="slidenum">
              <a:rPr lang="en-US" sz="1400">
                <a:solidFill>
                  <a:prstClr val="black"/>
                </a:solidFill>
                <a:latin typeface="Calibri" panose="020F0502020204030204"/>
              </a:rPr>
              <a:pPr defTabSz="1080151">
                <a:defRPr/>
              </a:pPr>
              <a:t>52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80151">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080151">
              <a:defRPr/>
            </a:pPr>
            <a:fld id="{D46192CE-45DB-B442-A270-E30110EEEBD8}" type="slidenum">
              <a:rPr lang="en-US" sz="1400">
                <a:solidFill>
                  <a:prstClr val="black"/>
                </a:solidFill>
                <a:latin typeface="Calibri" panose="020F0502020204030204"/>
              </a:rPr>
              <a:pPr defTabSz="1080151">
                <a:defRPr/>
              </a:pPr>
              <a:t>53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55</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141828">
              <a:defRPr/>
            </a:pPr>
            <a:fld id="{87CEEDE6-A92A-0644-99D9-F2E3FD0A4DB3}" type="slidenum">
              <a:rPr lang="en-US" sz="1600">
                <a:solidFill>
                  <a:prstClr val="black"/>
                </a:solidFill>
                <a:latin typeface="Calibri" panose="020F0502020204030204"/>
              </a:rPr>
              <a:pPr defTabSz="1141828">
                <a:defRPr/>
              </a:pPr>
              <a:t>56</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371">
              <a:defRPr/>
            </a:pPr>
            <a:fld id="{75C487CC-AA65-4534-8EB4-4664E9924324}" type="slidenum">
              <a:rPr lang="en-US">
                <a:solidFill>
                  <a:prstClr val="black"/>
                </a:solidFill>
                <a:latin typeface="Calibri" panose="020F0502020204030204"/>
              </a:rPr>
              <a:pPr defTabSz="966371">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035813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141828">
              <a:defRPr/>
            </a:pPr>
            <a:fld id="{D46192CE-45DB-B442-A270-E30110EEEBD8}" type="slidenum">
              <a:rPr lang="en-US" sz="1600">
                <a:solidFill>
                  <a:prstClr val="black"/>
                </a:solidFill>
                <a:latin typeface="Calibri" panose="020F0502020204030204"/>
              </a:rPr>
              <a:pPr defTabSz="1141828">
                <a:defRPr/>
              </a:pPr>
              <a:t>57</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21806">
              <a:defRPr/>
            </a:pPr>
            <a:fld id="{D46192CE-45DB-B442-A270-E30110EEEBD8}" type="slidenum">
              <a:rPr lang="en-US" sz="1400">
                <a:solidFill>
                  <a:prstClr val="black"/>
                </a:solidFill>
                <a:latin typeface="Calibri" panose="020F0502020204030204"/>
              </a:rPr>
              <a:pPr defTabSz="1021806">
                <a:defRPr/>
              </a:pPr>
              <a:t>58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21806">
              <a:defRPr/>
            </a:pPr>
            <a:fld id="{D46192CE-45DB-B442-A270-E30110EEEBD8}" type="slidenum">
              <a:rPr lang="en-US" sz="1400">
                <a:solidFill>
                  <a:prstClr val="black"/>
                </a:solidFill>
                <a:latin typeface="Calibri" panose="020F0502020204030204"/>
              </a:rPr>
              <a:pPr defTabSz="1021806">
                <a:defRPr/>
              </a:pPr>
              <a:t>59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60</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540">
              <a:defRPr/>
            </a:pPr>
            <a:fld id="{C6AF102A-BCD4-D14F-9CE7-7BB6C2F4C31B}" type="slidenum">
              <a:rPr lang="en-GB">
                <a:solidFill>
                  <a:prstClr val="black"/>
                </a:solidFill>
                <a:latin typeface="Calibri" panose="020F0502020204030204"/>
              </a:rPr>
              <a:pPr defTabSz="966540">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143487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933128">
              <a:defRPr/>
            </a:pPr>
            <a:fld id="{C6AF102A-BCD4-D14F-9CE7-7BB6C2F4C31B}" type="slidenum">
              <a:rPr lang="en-GB">
                <a:solidFill>
                  <a:prstClr val="black"/>
                </a:solidFill>
                <a:latin typeface="Calibri" panose="020F0502020204030204"/>
              </a:rPr>
              <a:pPr defTabSz="1933128">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186564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red flags ~40. Not accounted for EDR{} red flag</a:t>
            </a:r>
          </a:p>
        </p:txBody>
      </p:sp>
      <p:sp>
        <p:nvSpPr>
          <p:cNvPr id="4" name="Slide Number Placeholder 3"/>
          <p:cNvSpPr>
            <a:spLocks noGrp="1"/>
          </p:cNvSpPr>
          <p:nvPr>
            <p:ph type="sldNum" sz="quarter" idx="5"/>
          </p:nvPr>
        </p:nvSpPr>
        <p:spPr/>
        <p:txBody>
          <a:bodyPr/>
          <a:lstStyle/>
          <a:p>
            <a:pPr defTabSz="966371">
              <a:defRPr/>
            </a:pPr>
            <a:fld id="{C6AF102A-BCD4-D14F-9CE7-7BB6C2F4C31B}" type="slidenum">
              <a:rPr lang="en-GB">
                <a:solidFill>
                  <a:prstClr val="black"/>
                </a:solidFill>
                <a:latin typeface="Calibri" panose="020F0502020204030204"/>
              </a:rPr>
              <a:pPr defTabSz="966371">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59991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10">
              <a:defRPr/>
            </a:pPr>
            <a:endParaRPr lang="en-US"/>
          </a:p>
        </p:txBody>
      </p:sp>
      <p:sp>
        <p:nvSpPr>
          <p:cNvPr id="4" name="Slide Number Placeholder 3"/>
          <p:cNvSpPr>
            <a:spLocks noGrp="1"/>
          </p:cNvSpPr>
          <p:nvPr>
            <p:ph type="sldNum" sz="quarter" idx="5"/>
          </p:nvPr>
        </p:nvSpPr>
        <p:spPr/>
        <p:txBody>
          <a:bodyPr/>
          <a:lstStyle/>
          <a:p>
            <a:pPr defTabSz="966371">
              <a:defRPr/>
            </a:pPr>
            <a:fld id="{75C487CC-AA65-4534-8EB4-4664E9924324}" type="slidenum">
              <a:rPr lang="en-US">
                <a:solidFill>
                  <a:prstClr val="black"/>
                </a:solidFill>
                <a:latin typeface="Calibri" panose="020F0502020204030204"/>
              </a:rPr>
              <a:pPr defTabSz="966371">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44739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10">
              <a:defRPr/>
            </a:pPr>
            <a:endParaRPr lang="en-US"/>
          </a:p>
          <a:p>
            <a:endParaRPr lang="en-US"/>
          </a:p>
        </p:txBody>
      </p:sp>
      <p:sp>
        <p:nvSpPr>
          <p:cNvPr id="4" name="Slide Number Placeholder 3"/>
          <p:cNvSpPr>
            <a:spLocks noGrp="1"/>
          </p:cNvSpPr>
          <p:nvPr>
            <p:ph type="sldNum" sz="quarter" idx="5"/>
          </p:nvPr>
        </p:nvSpPr>
        <p:spPr/>
        <p:txBody>
          <a:bodyPr/>
          <a:lstStyle/>
          <a:p>
            <a:pPr defTabSz="966371">
              <a:defRPr/>
            </a:pPr>
            <a:fld id="{75C487CC-AA65-4534-8EB4-4664E9924324}" type="slidenum">
              <a:rPr lang="en-US">
                <a:solidFill>
                  <a:prstClr val="black"/>
                </a:solidFill>
                <a:latin typeface="Calibri" panose="020F0502020204030204"/>
              </a:rPr>
              <a:pPr defTabSz="966371">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67928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371">
              <a:defRPr/>
            </a:pPr>
            <a:fld id="{75C487CC-AA65-4534-8EB4-4664E9924324}" type="slidenum">
              <a:rPr lang="en-US">
                <a:solidFill>
                  <a:prstClr val="black"/>
                </a:solidFill>
                <a:latin typeface="Calibri" panose="020F0502020204030204"/>
              </a:rPr>
              <a:pPr defTabSz="966371">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9736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603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6623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9992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310892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822010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023853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420680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21372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91468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098052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861707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2476630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395852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4190481" y="1"/>
            <a:ext cx="8001521" cy="6857554"/>
          </a:xfrm>
          <a:solidFill>
            <a:schemeClr val="accent4"/>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id="{4B6B1ED1-5316-E04D-A8BF-883351F21FBC}"/>
              </a:ext>
            </a:extLst>
          </p:cNvPr>
          <p:cNvSpPr>
            <a:spLocks noGrp="1"/>
          </p:cNvSpPr>
          <p:nvPr>
            <p:ph type="ftr" sz="quarter" idx="3"/>
          </p:nvPr>
        </p:nvSpPr>
        <p:spPr>
          <a:xfrm>
            <a:off x="366483" y="6331604"/>
            <a:ext cx="3442179" cy="365125"/>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700" b="0" i="0">
                <a:solidFill>
                  <a:schemeClr val="bg1"/>
                </a:solidFill>
                <a:latin typeface="Helvetica Now Text" panose="020B0504030202020204" pitchFamily="34" charset="77"/>
              </a:defRPr>
            </a:lvl1pPr>
          </a:lstStyle>
          <a:p>
            <a:r>
              <a:rPr lang="en-US"/>
              <a:t>Proprietary &amp; Confidential </a:t>
            </a:r>
            <a:endParaRPr lang="en-GB"/>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426835" y="1571154"/>
            <a:ext cx="3442180" cy="4401972"/>
          </a:xfrm>
        </p:spPr>
        <p:txBody>
          <a:bodyPr/>
          <a:lstStyle>
            <a:lvl1pPr marL="0" marR="0" indent="0" algn="l" defTabSz="1828709" rtl="0" eaLnBrk="1" fontAlgn="auto" latinLnBrk="0" hangingPunct="1">
              <a:lnSpc>
                <a:spcPct val="100000"/>
              </a:lnSpc>
              <a:spcBef>
                <a:spcPts val="800"/>
              </a:spcBef>
              <a:spcAft>
                <a:spcPts val="800"/>
              </a:spcAft>
              <a:buClrTx/>
              <a:buSzTx/>
              <a:buFont typeface="Arial" panose="020B0604020202020204" pitchFamily="34" charset="0"/>
              <a:buNone/>
              <a:tabLst/>
              <a:defRPr sz="3600">
                <a:solidFill>
                  <a:schemeClr val="bg1"/>
                </a:solidFill>
              </a:defRPr>
            </a:lvl1pPr>
            <a:lvl2pPr>
              <a:lnSpc>
                <a:spcPct val="100000"/>
              </a:lnSpc>
              <a:spcBef>
                <a:spcPts val="600"/>
              </a:spcBef>
              <a:spcAft>
                <a:spcPts val="600"/>
              </a:spcAft>
              <a:defRPr sz="2000">
                <a:solidFill>
                  <a:schemeClr val="bg1"/>
                </a:solidFill>
              </a:defRPr>
            </a:lvl2pPr>
            <a:lvl3pPr marL="0" indent="0">
              <a:lnSpc>
                <a:spcPct val="100000"/>
              </a:lnSpc>
              <a:spcBef>
                <a:spcPts val="1800"/>
              </a:spcBef>
              <a:spcAft>
                <a:spcPts val="600"/>
              </a:spcAft>
              <a:buNone/>
              <a:defRPr sz="1200">
                <a:solidFill>
                  <a:schemeClr val="bg1"/>
                </a:solidFill>
              </a:defRPr>
            </a:lvl3pPr>
            <a:lvl4pPr marL="0" indent="0">
              <a:lnSpc>
                <a:spcPct val="100000"/>
              </a:lnSpc>
              <a:spcBef>
                <a:spcPts val="600"/>
              </a:spcBef>
              <a:spcAft>
                <a:spcPts val="600"/>
              </a:spcAft>
              <a:buNone/>
              <a:tabLst/>
              <a:defRPr sz="800">
                <a:solidFill>
                  <a:schemeClr val="bg1"/>
                </a:solidFill>
              </a:defRPr>
            </a:lvl4pPr>
            <a:lvl5pPr marL="0" indent="0">
              <a:lnSpc>
                <a:spcPct val="100000"/>
              </a:lnSpc>
              <a:spcBef>
                <a:spcPts val="600"/>
              </a:spcBef>
              <a:spcAft>
                <a:spcPts val="600"/>
              </a:spcAft>
              <a:buNone/>
              <a:tabLst/>
              <a:defRPr sz="800">
                <a:solidFill>
                  <a:schemeClr val="bg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First level</a:t>
            </a:r>
          </a:p>
          <a:p>
            <a:pPr marL="0" marR="0" lvl="1"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Second level</a:t>
            </a:r>
          </a:p>
          <a:p>
            <a:pPr lvl="2"/>
            <a:r>
              <a:rPr lang="en-GB"/>
              <a:t>Third level – date</a:t>
            </a:r>
          </a:p>
          <a:p>
            <a:pPr lvl="3"/>
            <a:r>
              <a:rPr lang="en-GB"/>
              <a:t>Fourth level</a:t>
            </a:r>
          </a:p>
          <a:p>
            <a:pPr lvl="4"/>
            <a:r>
              <a:rPr lang="en-GB"/>
              <a:t>Fifth level</a:t>
            </a:r>
          </a:p>
        </p:txBody>
      </p:sp>
      <p:pic>
        <p:nvPicPr>
          <p:cNvPr id="2" name="Graphic 1">
            <a:extLst>
              <a:ext uri="{FF2B5EF4-FFF2-40B4-BE49-F238E27FC236}">
                <a16:creationId xmlns:a16="http://schemas.microsoft.com/office/drawing/2014/main" id="{C246E40C-0AFE-8E94-64F5-CF29458407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0532" y="408443"/>
            <a:ext cx="843403" cy="239344"/>
          </a:xfrm>
          <a:prstGeom prst="rect">
            <a:avLst/>
          </a:prstGeom>
        </p:spPr>
      </p:pic>
    </p:spTree>
    <p:extLst>
      <p:ext uri="{BB962C8B-B14F-4D97-AF65-F5344CB8AC3E}">
        <p14:creationId xmlns:p14="http://schemas.microsoft.com/office/powerpoint/2010/main" val="367792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625600" y="1"/>
            <a:ext cx="6502400" cy="6857554"/>
          </a:xfrm>
          <a:solidFill>
            <a:schemeClr val="accent4"/>
          </a:solidFill>
        </p:spPr>
        <p:txBody>
          <a:bodyPr tIns="5669280"/>
          <a:lstStyle>
            <a:lvl1pPr algn="ctr">
              <a:defRPr b="0"/>
            </a:lvl1pPr>
          </a:lstStyle>
          <a:p>
            <a:r>
              <a:rPr lang="en-US"/>
              <a:t>Click icon to add picture</a:t>
            </a:r>
            <a:endParaRPr lang="en-GB"/>
          </a:p>
        </p:txBody>
      </p:sp>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8310881" y="6358763"/>
            <a:ext cx="3503719"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2"/>
                </a:solidFill>
                <a:latin typeface="Helvetica Now Text" panose="020B0504030202020204" pitchFamily="34" charset="77"/>
              </a:defRPr>
            </a:lvl1pPr>
          </a:lstStyle>
          <a:p>
            <a:r>
              <a:rPr lang="en-US"/>
              <a:t>Proprietary &amp; Confidential</a:t>
            </a:r>
            <a:endParaRPr lang="en-GB"/>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534400" y="1562100"/>
            <a:ext cx="3251200" cy="46101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3600">
                <a:solidFill>
                  <a:schemeClr val="tx1"/>
                </a:solidFill>
              </a:defRPr>
            </a:lvl1pPr>
            <a:lvl2pPr>
              <a:lnSpc>
                <a:spcPct val="100000"/>
              </a:lnSpc>
              <a:spcBef>
                <a:spcPts val="1000"/>
              </a:spcBef>
              <a:defRPr sz="2000">
                <a:solidFill>
                  <a:schemeClr val="tx1"/>
                </a:solidFill>
              </a:defRPr>
            </a:lvl2pPr>
            <a:lvl3pPr marL="0" indent="0">
              <a:lnSpc>
                <a:spcPct val="100000"/>
              </a:lnSpc>
              <a:spcBef>
                <a:spcPts val="1800"/>
              </a:spcBef>
              <a:spcAft>
                <a:spcPts val="600"/>
              </a:spcAft>
              <a:buNone/>
              <a:defRPr sz="1200">
                <a:solidFill>
                  <a:schemeClr val="tx1"/>
                </a:solidFill>
              </a:defRPr>
            </a:lvl3pPr>
            <a:lvl4pPr marL="0" indent="0">
              <a:lnSpc>
                <a:spcPct val="100000"/>
              </a:lnSpc>
              <a:spcBef>
                <a:spcPts val="600"/>
              </a:spcBef>
              <a:spcAft>
                <a:spcPts val="600"/>
              </a:spcAft>
              <a:buNone/>
              <a:tabLst/>
              <a:defRPr sz="800">
                <a:solidFill>
                  <a:schemeClr val="tx1"/>
                </a:solidFill>
              </a:defRPr>
            </a:lvl4pPr>
            <a:lvl5pPr marL="0" indent="0">
              <a:lnSpc>
                <a:spcPct val="100000"/>
              </a:lnSpc>
              <a:spcBef>
                <a:spcPts val="600"/>
              </a:spcBef>
              <a:spcAft>
                <a:spcPts val="600"/>
              </a:spcAft>
              <a:buNone/>
              <a:tabLst/>
              <a:defRPr sz="800">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First level</a:t>
            </a:r>
          </a:p>
          <a:p>
            <a:pPr marL="0" marR="0" lvl="1"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0" name="Rectangle 9">
            <a:extLst>
              <a:ext uri="{FF2B5EF4-FFF2-40B4-BE49-F238E27FC236}">
                <a16:creationId xmlns:a16="http://schemas.microsoft.com/office/drawing/2014/main" id="{FBDFCDF2-258B-4C47-BE14-60CE51275425}"/>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5" name="Rectangle 14">
            <a:extLst>
              <a:ext uri="{FF2B5EF4-FFF2-40B4-BE49-F238E27FC236}">
                <a16:creationId xmlns:a16="http://schemas.microsoft.com/office/drawing/2014/main" id="{A603655F-5CB9-48CB-ADB1-B9BBA380D74E}"/>
              </a:ext>
            </a:extLst>
          </p:cNvPr>
          <p:cNvSpPr/>
          <p:nvPr/>
        </p:nvSpPr>
        <p:spPr>
          <a:xfrm>
            <a:off x="0" y="0"/>
            <a:ext cx="1625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2" name="Graphic 1">
            <a:extLst>
              <a:ext uri="{FF2B5EF4-FFF2-40B4-BE49-F238E27FC236}">
                <a16:creationId xmlns:a16="http://schemas.microsoft.com/office/drawing/2014/main" id="{FAE7F275-3393-5272-50D9-2434220D0F4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0532" y="408443"/>
            <a:ext cx="843403" cy="239344"/>
          </a:xfrm>
          <a:prstGeom prst="rect">
            <a:avLst/>
          </a:prstGeom>
        </p:spPr>
      </p:pic>
    </p:spTree>
    <p:extLst>
      <p:ext uri="{BB962C8B-B14F-4D97-AF65-F5344CB8AC3E}">
        <p14:creationId xmlns:p14="http://schemas.microsoft.com/office/powerpoint/2010/main" val="3856218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D167EB-636E-2F49-8D89-130717900AF3}"/>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283201" y="1"/>
            <a:ext cx="6908800" cy="6857554"/>
          </a:xfrm>
          <a:solidFill>
            <a:schemeClr val="accent4"/>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820869" y="6340657"/>
            <a:ext cx="3821472" cy="365125"/>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812801" y="1562100"/>
            <a:ext cx="4064000" cy="4438650"/>
          </a:xfrm>
        </p:spPr>
        <p:txBody>
          <a:bodyPr/>
          <a:lstStyle>
            <a:lvl1pPr>
              <a:spcBef>
                <a:spcPts val="1400"/>
              </a:spcBef>
              <a:spcAft>
                <a:spcPts val="1400"/>
              </a:spcAft>
              <a:defRPr sz="4000">
                <a:solidFill>
                  <a:schemeClr val="tx1"/>
                </a:solidFill>
              </a:defRPr>
            </a:lvl1pPr>
            <a:lvl2pPr>
              <a:lnSpc>
                <a:spcPct val="100000"/>
              </a:lnSpc>
              <a:spcBef>
                <a:spcPts val="1400"/>
              </a:spcBef>
              <a:spcAft>
                <a:spcPts val="1400"/>
              </a:spcAft>
              <a:defRPr sz="2400">
                <a:solidFill>
                  <a:schemeClr val="tx1"/>
                </a:solidFill>
              </a:defRPr>
            </a:lvl2pPr>
            <a:lvl3pPr marL="0" indent="0">
              <a:lnSpc>
                <a:spcPct val="100000"/>
              </a:lnSpc>
              <a:spcBef>
                <a:spcPts val="1800"/>
              </a:spcBef>
              <a:spcAft>
                <a:spcPts val="600"/>
              </a:spcAft>
              <a:buNone/>
              <a:defRPr sz="1400">
                <a:solidFill>
                  <a:schemeClr val="tx1"/>
                </a:solidFill>
              </a:defRPr>
            </a:lvl3pPr>
            <a:lvl4pPr marL="0" indent="0">
              <a:lnSpc>
                <a:spcPct val="100000"/>
              </a:lnSpc>
              <a:spcBef>
                <a:spcPts val="600"/>
              </a:spcBef>
              <a:spcAft>
                <a:spcPts val="600"/>
              </a:spcAft>
              <a:buNone/>
              <a:tabLst/>
              <a:defRPr sz="800">
                <a:solidFill>
                  <a:schemeClr val="tx1"/>
                </a:solidFill>
              </a:defRPr>
            </a:lvl4pPr>
            <a:lvl5pPr marL="0" indent="0">
              <a:lnSpc>
                <a:spcPct val="100000"/>
              </a:lnSpc>
              <a:spcBef>
                <a:spcPts val="600"/>
              </a:spcBef>
              <a:spcAft>
                <a:spcPts val="600"/>
              </a:spcAft>
              <a:buNone/>
              <a:tabLst/>
              <a:defRPr sz="800">
                <a:solidFill>
                  <a:schemeClr val="tx1"/>
                </a:solidFill>
              </a:defRPr>
            </a:lvl5pPr>
          </a:lstStyle>
          <a:p>
            <a:pPr lvl="0"/>
            <a:r>
              <a:rPr lang="en-GB"/>
              <a:t>First level</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9" name="Rectangle 8">
            <a:extLst>
              <a:ext uri="{FF2B5EF4-FFF2-40B4-BE49-F238E27FC236}">
                <a16:creationId xmlns:a16="http://schemas.microsoft.com/office/drawing/2014/main" id="{55B47DCA-40C1-444E-9D66-A19EA7134745}"/>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1" name="Rectangle 10">
            <a:extLst>
              <a:ext uri="{FF2B5EF4-FFF2-40B4-BE49-F238E27FC236}">
                <a16:creationId xmlns:a16="http://schemas.microsoft.com/office/drawing/2014/main" id="{72A54C3F-2C4A-434B-BA94-298A23CFAE6A}"/>
              </a:ext>
            </a:extLst>
          </p:cNvPr>
          <p:cNvSpPr/>
          <p:nvPr/>
        </p:nvSpPr>
        <p:spPr>
          <a:xfrm>
            <a:off x="-1" y="0"/>
            <a:ext cx="4023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1240530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219201" y="1"/>
            <a:ext cx="6096000" cy="6857554"/>
          </a:xfrm>
          <a:solidFill>
            <a:schemeClr val="bg1">
              <a:lumMod val="95000"/>
            </a:schemeClr>
          </a:solidFill>
        </p:spPr>
        <p:txBody>
          <a:bodyPr tIns="5669280"/>
          <a:lstStyle>
            <a:lvl1pPr algn="ctr">
              <a:defRPr/>
            </a:lvl1pPr>
          </a:lstStyle>
          <a:p>
            <a:r>
              <a:rPr lang="en-US"/>
              <a:t>Click icon to add picture</a:t>
            </a:r>
            <a:endParaRPr lang="en-GB"/>
          </a:p>
        </p:txBody>
      </p:sp>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8364691" y="6340657"/>
            <a:ext cx="3449908"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a:t>
            </a:r>
            <a:endParaRPr lang="en-GB"/>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7721602" y="1562100"/>
            <a:ext cx="4092997" cy="4610100"/>
          </a:xfrm>
        </p:spPr>
        <p:txBody>
          <a:bodyPr/>
          <a:lstStyle>
            <a:lvl1pPr>
              <a:spcBef>
                <a:spcPts val="1400"/>
              </a:spcBef>
              <a:spcAft>
                <a:spcPts val="1400"/>
              </a:spcAft>
              <a:defRPr sz="3600">
                <a:solidFill>
                  <a:schemeClr val="tx1"/>
                </a:solidFill>
              </a:defRPr>
            </a:lvl1pPr>
            <a:lvl2pPr>
              <a:lnSpc>
                <a:spcPct val="100000"/>
              </a:lnSpc>
              <a:spcBef>
                <a:spcPts val="1400"/>
              </a:spcBef>
              <a:spcAft>
                <a:spcPts val="1400"/>
              </a:spcAft>
              <a:defRPr sz="2000">
                <a:solidFill>
                  <a:schemeClr val="tx1"/>
                </a:solidFill>
              </a:defRPr>
            </a:lvl2pPr>
            <a:lvl3pPr marL="0" indent="0">
              <a:lnSpc>
                <a:spcPct val="100000"/>
              </a:lnSpc>
              <a:spcBef>
                <a:spcPts val="1800"/>
              </a:spcBef>
              <a:spcAft>
                <a:spcPts val="600"/>
              </a:spcAft>
              <a:buNone/>
              <a:defRPr sz="1200">
                <a:solidFill>
                  <a:schemeClr val="tx1"/>
                </a:solidFill>
              </a:defRPr>
            </a:lvl3pPr>
            <a:lvl4pPr marL="0" indent="0">
              <a:lnSpc>
                <a:spcPct val="100000"/>
              </a:lnSpc>
              <a:spcBef>
                <a:spcPts val="600"/>
              </a:spcBef>
              <a:spcAft>
                <a:spcPts val="600"/>
              </a:spcAft>
              <a:buNone/>
              <a:tabLst/>
              <a:defRPr sz="700">
                <a:solidFill>
                  <a:schemeClr val="tx1"/>
                </a:solidFill>
              </a:defRPr>
            </a:lvl4pPr>
            <a:lvl5pPr marL="0" indent="0">
              <a:lnSpc>
                <a:spcPct val="100000"/>
              </a:lnSpc>
              <a:spcBef>
                <a:spcPts val="600"/>
              </a:spcBef>
              <a:spcAft>
                <a:spcPts val="600"/>
              </a:spcAft>
              <a:buNone/>
              <a:tabLst/>
              <a:defRPr sz="700">
                <a:solidFill>
                  <a:schemeClr val="tx1"/>
                </a:solidFill>
              </a:defRPr>
            </a:lvl5pPr>
          </a:lstStyle>
          <a:p>
            <a:pPr lvl="0"/>
            <a:r>
              <a:rPr lang="en-GB"/>
              <a:t>First level – title</a:t>
            </a:r>
          </a:p>
          <a:p>
            <a:pPr lvl="1"/>
            <a:r>
              <a:rPr lang="en-GB"/>
              <a:t>Second level</a:t>
            </a:r>
          </a:p>
          <a:p>
            <a:pPr lvl="2"/>
            <a:r>
              <a:rPr lang="en-GB"/>
              <a:t>Third level – date</a:t>
            </a:r>
          </a:p>
          <a:p>
            <a:pPr lvl="3"/>
            <a:r>
              <a:rPr lang="en-GB"/>
              <a:t>Fourth level</a:t>
            </a:r>
          </a:p>
          <a:p>
            <a:pPr lvl="4"/>
            <a:r>
              <a:rPr lang="en-GB"/>
              <a:t>Fifth level</a:t>
            </a:r>
          </a:p>
        </p:txBody>
      </p:sp>
      <p:pic>
        <p:nvPicPr>
          <p:cNvPr id="2" name="Graphic 1">
            <a:extLst>
              <a:ext uri="{FF2B5EF4-FFF2-40B4-BE49-F238E27FC236}">
                <a16:creationId xmlns:a16="http://schemas.microsoft.com/office/drawing/2014/main" id="{28CB9A97-5800-60FC-6C9B-6C3D0DB09FB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3500" y="408439"/>
            <a:ext cx="843403" cy="239344"/>
          </a:xfrm>
          <a:prstGeom prst="rect">
            <a:avLst/>
          </a:prstGeom>
        </p:spPr>
      </p:pic>
    </p:spTree>
    <p:extLst>
      <p:ext uri="{BB962C8B-B14F-4D97-AF65-F5344CB8AC3E}">
        <p14:creationId xmlns:p14="http://schemas.microsoft.com/office/powerpoint/2010/main" val="77315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232671" y="467802"/>
            <a:ext cx="4337247" cy="2398260"/>
          </a:xfrm>
        </p:spPr>
        <p:txBody>
          <a:bodyPr wrap="square">
            <a:noAutofit/>
          </a:bodyPr>
          <a:lstStyle>
            <a:lvl1pPr marL="0" indent="0" algn="l">
              <a:spcAft>
                <a:spcPts val="0"/>
              </a:spcAft>
              <a:buNone/>
              <a:defRPr sz="17800" b="0" i="0">
                <a:solidFill>
                  <a:schemeClr val="accent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3" indent="0" algn="ctr">
              <a:buNone/>
              <a:defRPr sz="3200"/>
            </a:lvl9pPr>
          </a:lstStyle>
          <a:p>
            <a:r>
              <a:rPr lang="en-GB"/>
              <a:t>0</a:t>
            </a:r>
            <a:endParaRPr lang="en-US"/>
          </a:p>
        </p:txBody>
      </p:sp>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5283201" y="1"/>
            <a:ext cx="6908800" cy="6857554"/>
          </a:xfrm>
          <a:solidFill>
            <a:schemeClr val="accent4"/>
          </a:solid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406401" y="2866063"/>
            <a:ext cx="4470399" cy="934499"/>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lvl1pPr>
              <a:defRPr>
                <a:solidFill>
                  <a:schemeClr val="bg1"/>
                </a:solidFill>
              </a:defRPr>
            </a:lvl1pPr>
          </a:lstStyle>
          <a:p>
            <a:r>
              <a:rPr lang="en-US"/>
              <a:t>Proprietary &amp; Confidential</a:t>
            </a:r>
            <a:endParaRPr lang="en-GB"/>
          </a:p>
        </p:txBody>
      </p:sp>
    </p:spTree>
    <p:extLst>
      <p:ext uri="{BB962C8B-B14F-4D97-AF65-F5344CB8AC3E}">
        <p14:creationId xmlns:p14="http://schemas.microsoft.com/office/powerpoint/2010/main" val="2850332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5283201" y="1"/>
            <a:ext cx="6908800" cy="6857554"/>
          </a:xfrm>
          <a:solidFill>
            <a:schemeClr val="accent4"/>
          </a:solid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398526" y="819150"/>
            <a:ext cx="4470401" cy="2000250"/>
          </a:xfrm>
        </p:spPr>
        <p:txBody>
          <a:bodyPr anchor="b">
            <a:noAutofit/>
          </a:bodyPr>
          <a:lstStyle>
            <a:lvl1pPr algn="l">
              <a:lnSpc>
                <a:spcPct val="100000"/>
              </a:lnSpc>
              <a:defRPr sz="3600" b="0" i="0">
                <a:solidFill>
                  <a:schemeClr val="bg1"/>
                </a:solidFill>
                <a:latin typeface="Helvetica Now Text Light" panose="020B0404030202020204" pitchFamily="34" charset="0"/>
              </a:defRPr>
            </a:lvl1pPr>
          </a:lstStyle>
          <a:p>
            <a:r>
              <a:rPr lang="en-GB"/>
              <a:t>Click to edit Divider title Option 2</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lvl1pPr>
              <a:defRPr>
                <a:solidFill>
                  <a:schemeClr val="bg1"/>
                </a:solidFill>
              </a:defRPr>
            </a:lvl1pPr>
          </a:lstStyle>
          <a:p>
            <a:r>
              <a:rPr lang="en-US"/>
              <a:t>Proprietary &amp; Confidential</a:t>
            </a:r>
            <a:endParaRPr lang="en-GB"/>
          </a:p>
        </p:txBody>
      </p:sp>
      <p:sp>
        <p:nvSpPr>
          <p:cNvPr id="6" name="Text Placeholder 5">
            <a:extLst>
              <a:ext uri="{FF2B5EF4-FFF2-40B4-BE49-F238E27FC236}">
                <a16:creationId xmlns:a16="http://schemas.microsoft.com/office/drawing/2014/main" id="{7ECB83AC-B936-7B8C-8144-4511966F4F6C}"/>
              </a:ext>
            </a:extLst>
          </p:cNvPr>
          <p:cNvSpPr>
            <a:spLocks noGrp="1"/>
          </p:cNvSpPr>
          <p:nvPr>
            <p:ph type="body" sz="quarter" idx="15"/>
          </p:nvPr>
        </p:nvSpPr>
        <p:spPr>
          <a:xfrm>
            <a:off x="406400" y="3200400"/>
            <a:ext cx="4470401" cy="2800350"/>
          </a:xfrm>
        </p:spPr>
        <p:txBody>
          <a:bodyPr/>
          <a:lstStyle>
            <a:lvl1pPr>
              <a:defRPr sz="2400" b="0">
                <a:solidFill>
                  <a:schemeClr val="bg1"/>
                </a:solidFill>
                <a:latin typeface="Helvetica Now Text Light" panose="020B0404030202020204" pitchFamily="34" charset="0"/>
              </a:defRPr>
            </a:lvl1pPr>
            <a:lvl2pPr>
              <a:defRPr sz="1600">
                <a:solidFill>
                  <a:schemeClr val="bg1"/>
                </a:solidFill>
                <a:latin typeface="Helvetica Now Text Light" panose="020B0404030202020204" pitchFamily="34" charset="0"/>
              </a:defRPr>
            </a:lvl2pPr>
            <a:lvl3pPr>
              <a:defRPr sz="1600">
                <a:solidFill>
                  <a:schemeClr val="bg1"/>
                </a:solidFill>
                <a:latin typeface="Helvetica Now Text Light" panose="020B0404030202020204" pitchFamily="34" charset="0"/>
              </a:defRPr>
            </a:lvl3pPr>
            <a:lvl4pPr>
              <a:defRPr sz="1600">
                <a:solidFill>
                  <a:schemeClr val="bg1"/>
                </a:solidFill>
                <a:latin typeface="Helvetica Now Text Light" panose="020B0404030202020204" pitchFamily="34" charset="0"/>
              </a:defRPr>
            </a:lvl4pPr>
            <a:lvl5pPr>
              <a:defRPr sz="1600">
                <a:solidFill>
                  <a:schemeClr val="bg1"/>
                </a:solidFill>
                <a:latin typeface="Helvetica Now Text Light" panose="020B040403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_callout">
    <p:bg>
      <p:bgPr>
        <a:solidFill>
          <a:srgbClr val="E5EFF0"/>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p>
            <a:r>
              <a:rPr lang="en-US"/>
              <a:t>Proprietary &amp; Confidential</a:t>
            </a:r>
            <a:endParaRPr lang="en-GB"/>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406400" y="457200"/>
            <a:ext cx="9753601" cy="2400300"/>
          </a:xfrm>
        </p:spPr>
        <p:txBody>
          <a:bodyPr wrap="square" anchor="b" anchorCtr="0">
            <a:noAutofit/>
          </a:bodyPr>
          <a:lstStyle>
            <a:lvl1pPr marL="0" indent="0" algn="l">
              <a:lnSpc>
                <a:spcPct val="100000"/>
              </a:lnSpc>
              <a:spcAft>
                <a:spcPts val="0"/>
              </a:spcAft>
              <a:buNone/>
              <a:defRPr sz="4000" b="0" i="0">
                <a:solidFill>
                  <a:schemeClr val="tx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3" indent="0" algn="ctr">
              <a:buNone/>
              <a:defRPr sz="3200"/>
            </a:lvl9pPr>
          </a:lstStyle>
          <a:p>
            <a:pPr lvl="0"/>
            <a:r>
              <a:rPr lang="en-US"/>
              <a:t>Click to enter Callout</a:t>
            </a:r>
          </a:p>
        </p:txBody>
      </p:sp>
      <p:sp>
        <p:nvSpPr>
          <p:cNvPr id="6" name="Content Placeholder 5">
            <a:extLst>
              <a:ext uri="{FF2B5EF4-FFF2-40B4-BE49-F238E27FC236}">
                <a16:creationId xmlns:a16="http://schemas.microsoft.com/office/drawing/2014/main" id="{E6982DD5-16AB-1D8C-8E14-2636CAEE26D5}"/>
              </a:ext>
            </a:extLst>
          </p:cNvPr>
          <p:cNvSpPr>
            <a:spLocks noGrp="1"/>
          </p:cNvSpPr>
          <p:nvPr>
            <p:ph sz="quarter" idx="14"/>
          </p:nvPr>
        </p:nvSpPr>
        <p:spPr>
          <a:xfrm>
            <a:off x="406400" y="3134034"/>
            <a:ext cx="9753601" cy="2866716"/>
          </a:xfrm>
        </p:spPr>
        <p:txBody>
          <a:bodyPr/>
          <a:lstStyle>
            <a:lvl1pPr>
              <a:defRPr sz="1400" b="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128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Tree>
    <p:extLst>
      <p:ext uri="{BB962C8B-B14F-4D97-AF65-F5344CB8AC3E}">
        <p14:creationId xmlns:p14="http://schemas.microsoft.com/office/powerpoint/2010/main" val="719120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747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Tree>
    <p:extLst>
      <p:ext uri="{BB962C8B-B14F-4D97-AF65-F5344CB8AC3E}">
        <p14:creationId xmlns:p14="http://schemas.microsoft.com/office/powerpoint/2010/main" val="3295581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a:xfrm>
            <a:off x="6908800" y="6349710"/>
            <a:ext cx="4069701" cy="365125"/>
          </a:xfrm>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11379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Tree>
    <p:extLst>
      <p:ext uri="{BB962C8B-B14F-4D97-AF65-F5344CB8AC3E}">
        <p14:creationId xmlns:p14="http://schemas.microsoft.com/office/powerpoint/2010/main" val="3294987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11379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34CEED2E-F08A-67B9-10A3-7885C9F5C581}"/>
              </a:ext>
            </a:extLst>
          </p:cNvPr>
          <p:cNvSpPr>
            <a:spLocks noGrp="1"/>
          </p:cNvSpPr>
          <p:nvPr>
            <p:ph sz="quarter" idx="14"/>
          </p:nvPr>
        </p:nvSpPr>
        <p:spPr>
          <a:xfrm>
            <a:off x="406400" y="3886200"/>
            <a:ext cx="11379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545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5283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6096000" y="1257300"/>
            <a:ext cx="5279136"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136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874B74-BAE8-0256-A841-0087B8041E67}"/>
              </a:ext>
            </a:extLst>
          </p:cNvPr>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2"/>
              </a:solidFill>
            </a:endParaRPr>
          </a:p>
        </p:txBody>
      </p:sp>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5283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5283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5283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6502400" y="1257300"/>
            <a:ext cx="5283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BD89FA8D-ED13-F215-F7A0-193229F6DA0E}"/>
              </a:ext>
            </a:extLst>
          </p:cNvPr>
          <p:cNvSpPr>
            <a:spLocks noGrp="1"/>
          </p:cNvSpPr>
          <p:nvPr>
            <p:ph type="body" sz="quarter" idx="15" hasCustomPrompt="1"/>
          </p:nvPr>
        </p:nvSpPr>
        <p:spPr>
          <a:xfrm>
            <a:off x="6502400" y="314326"/>
            <a:ext cx="5283200" cy="371475"/>
          </a:xfrm>
        </p:spPr>
        <p:txBody>
          <a:bodyPr/>
          <a:lstStyle>
            <a:lvl1pPr>
              <a:defRPr sz="2000"/>
            </a:lvl1pPr>
          </a:lstStyle>
          <a:p>
            <a:pPr lvl="0"/>
            <a:r>
              <a:rPr lang="en-US"/>
              <a:t>Click to edit Master 2nd styles</a:t>
            </a:r>
          </a:p>
        </p:txBody>
      </p:sp>
    </p:spTree>
    <p:extLst>
      <p:ext uri="{BB962C8B-B14F-4D97-AF65-F5344CB8AC3E}">
        <p14:creationId xmlns:p14="http://schemas.microsoft.com/office/powerpoint/2010/main" val="402444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7721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8534400" y="1257300"/>
            <a:ext cx="3251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596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8534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9347200" y="1257300"/>
            <a:ext cx="2438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48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85344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9347200" y="1257300"/>
            <a:ext cx="2438400" cy="4914900"/>
          </a:xfrm>
          <a:solidFill>
            <a:schemeClr val="accent6"/>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778387F-67A2-153A-E3BE-F14B9F21A140}"/>
              </a:ext>
            </a:extLst>
          </p:cNvPr>
          <p:cNvSpPr>
            <a:spLocks noGrp="1"/>
          </p:cNvSpPr>
          <p:nvPr>
            <p:ph sz="quarter" idx="15"/>
          </p:nvPr>
        </p:nvSpPr>
        <p:spPr>
          <a:xfrm>
            <a:off x="406400" y="3794597"/>
            <a:ext cx="85344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72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32512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4064000" y="1257300"/>
            <a:ext cx="7721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750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11379200" cy="156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5" name="Content Placeholder 5">
            <a:extLst>
              <a:ext uri="{FF2B5EF4-FFF2-40B4-BE49-F238E27FC236}">
                <a16:creationId xmlns:a16="http://schemas.microsoft.com/office/drawing/2014/main" id="{FCB481C7-CBEB-72CE-7EC8-89DD3275F351}"/>
              </a:ext>
            </a:extLst>
          </p:cNvPr>
          <p:cNvSpPr>
            <a:spLocks noGrp="1"/>
          </p:cNvSpPr>
          <p:nvPr>
            <p:ph sz="quarter" idx="14"/>
          </p:nvPr>
        </p:nvSpPr>
        <p:spPr>
          <a:xfrm>
            <a:off x="406400" y="2836375"/>
            <a:ext cx="11379200" cy="333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869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1137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5" name="Content Placeholder 5">
            <a:extLst>
              <a:ext uri="{FF2B5EF4-FFF2-40B4-BE49-F238E27FC236}">
                <a16:creationId xmlns:a16="http://schemas.microsoft.com/office/drawing/2014/main" id="{FCB481C7-CBEB-72CE-7EC8-89DD3275F351}"/>
              </a:ext>
            </a:extLst>
          </p:cNvPr>
          <p:cNvSpPr>
            <a:spLocks noGrp="1"/>
          </p:cNvSpPr>
          <p:nvPr>
            <p:ph sz="quarter" idx="14"/>
          </p:nvPr>
        </p:nvSpPr>
        <p:spPr>
          <a:xfrm>
            <a:off x="406400" y="5295901"/>
            <a:ext cx="11379200" cy="876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46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52832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6096000" y="1257300"/>
            <a:ext cx="5279136"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4586F43A-ABE6-C74A-B57A-0E4CDB4DEFFE}"/>
              </a:ext>
            </a:extLst>
          </p:cNvPr>
          <p:cNvSpPr>
            <a:spLocks noGrp="1"/>
          </p:cNvSpPr>
          <p:nvPr>
            <p:ph sz="quarter" idx="15"/>
          </p:nvPr>
        </p:nvSpPr>
        <p:spPr>
          <a:xfrm>
            <a:off x="406400" y="4093676"/>
            <a:ext cx="5283200" cy="207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F1D7AA12-6E1E-F186-C11A-E5BDE292C15B}"/>
              </a:ext>
            </a:extLst>
          </p:cNvPr>
          <p:cNvSpPr>
            <a:spLocks noGrp="1"/>
          </p:cNvSpPr>
          <p:nvPr>
            <p:ph sz="quarter" idx="16"/>
          </p:nvPr>
        </p:nvSpPr>
        <p:spPr>
          <a:xfrm>
            <a:off x="6096000" y="4093676"/>
            <a:ext cx="5279136" cy="207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317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8C35C-242B-9BC1-5657-DAED87F6DCBC}"/>
              </a:ext>
            </a:extLst>
          </p:cNvPr>
          <p:cNvSpPr>
            <a:spLocks noGrp="1"/>
          </p:cNvSpPr>
          <p:nvPr>
            <p:ph type="pic" sz="quarter" idx="14"/>
          </p:nvPr>
        </p:nvSpPr>
        <p:spPr>
          <a:xfrm>
            <a:off x="5689600" y="0"/>
            <a:ext cx="6502400" cy="6858000"/>
          </a:xfrm>
          <a:solidFill>
            <a:schemeClr val="accent5"/>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48768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4876800" cy="4914900"/>
          </a:xfrm>
        </p:spPr>
        <p:txBody>
          <a:bodyPr/>
          <a:lstStyle>
            <a:lvl1pPr>
              <a:tabLst>
                <a:tab pos="3313113" algn="r"/>
              </a:tabLst>
              <a:defRPr/>
            </a:lvl1pPr>
            <a:lvl2pPr>
              <a:tabLst>
                <a:tab pos="3313113" algn="r"/>
              </a:tabLst>
              <a:defRPr/>
            </a:lvl2pPr>
            <a:lvl3pPr>
              <a:tabLst>
                <a:tab pos="3313113" algn="r"/>
              </a:tabLst>
              <a:defRPr/>
            </a:lvl3pPr>
            <a:lvl4pPr>
              <a:tabLst>
                <a:tab pos="3313113" algn="r"/>
              </a:tabLst>
              <a:defRPr/>
            </a:lvl4pPr>
            <a:lvl5pPr>
              <a:tabLst>
                <a:tab pos="3313113" algn="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4876800" cy="349250"/>
          </a:xfrm>
        </p:spPr>
        <p:txBody>
          <a:bodyPr/>
          <a:lstStyle>
            <a:lvl1pPr>
              <a:defRPr sz="1600" b="0"/>
            </a:lvl1pPr>
          </a:lstStyle>
          <a:p>
            <a:pPr lvl="0"/>
            <a:r>
              <a:rPr lang="en-US"/>
              <a:t>Click to edit Master text styles</a:t>
            </a:r>
          </a:p>
        </p:txBody>
      </p:sp>
    </p:spTree>
    <p:extLst>
      <p:ext uri="{BB962C8B-B14F-4D97-AF65-F5344CB8AC3E}">
        <p14:creationId xmlns:p14="http://schemas.microsoft.com/office/powerpoint/2010/main" val="1135185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8C35C-242B-9BC1-5657-DAED87F6DCBC}"/>
              </a:ext>
            </a:extLst>
          </p:cNvPr>
          <p:cNvSpPr>
            <a:spLocks noGrp="1"/>
          </p:cNvSpPr>
          <p:nvPr>
            <p:ph type="pic" sz="quarter" idx="14"/>
          </p:nvPr>
        </p:nvSpPr>
        <p:spPr>
          <a:xfrm>
            <a:off x="8534400" y="0"/>
            <a:ext cx="3657600" cy="6858000"/>
          </a:xfrm>
          <a:solidFill>
            <a:schemeClr val="accent5"/>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77216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a:xfrm>
            <a:off x="4064000" y="6349710"/>
            <a:ext cx="4069701" cy="365125"/>
          </a:xfrm>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7721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7721600" cy="349250"/>
          </a:xfrm>
        </p:spPr>
        <p:txBody>
          <a:bodyPr/>
          <a:lstStyle>
            <a:lvl1pPr>
              <a:defRPr sz="1600" b="0"/>
            </a:lvl1pPr>
          </a:lstStyle>
          <a:p>
            <a:pPr lvl="0"/>
            <a:r>
              <a:rPr lang="en-US"/>
              <a:t>Click to edit Master text styles</a:t>
            </a:r>
          </a:p>
        </p:txBody>
      </p:sp>
    </p:spTree>
    <p:extLst>
      <p:ext uri="{BB962C8B-B14F-4D97-AF65-F5344CB8AC3E}">
        <p14:creationId xmlns:p14="http://schemas.microsoft.com/office/powerpoint/2010/main" val="3640232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8C35C-242B-9BC1-5657-DAED87F6DCBC}"/>
              </a:ext>
            </a:extLst>
          </p:cNvPr>
          <p:cNvSpPr>
            <a:spLocks noGrp="1"/>
          </p:cNvSpPr>
          <p:nvPr>
            <p:ph type="pic" sz="quarter" idx="14"/>
          </p:nvPr>
        </p:nvSpPr>
        <p:spPr>
          <a:xfrm>
            <a:off x="8534400" y="0"/>
            <a:ext cx="3657600" cy="6858000"/>
          </a:xfrm>
          <a:solidFill>
            <a:schemeClr val="accent5"/>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77216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a:xfrm>
            <a:off x="4064000" y="6349710"/>
            <a:ext cx="4073765" cy="365125"/>
          </a:xfrm>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3657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7721600" cy="349250"/>
          </a:xfrm>
        </p:spPr>
        <p:txBody>
          <a:bodyPr/>
          <a:lstStyle>
            <a:lvl1pPr>
              <a:defRPr sz="1600" b="0"/>
            </a:lvl1pPr>
          </a:lstStyle>
          <a:p>
            <a:pPr lvl="0"/>
            <a:r>
              <a:rPr lang="en-US"/>
              <a:t>Click to edit Master text styles</a:t>
            </a:r>
          </a:p>
        </p:txBody>
      </p:sp>
      <p:sp>
        <p:nvSpPr>
          <p:cNvPr id="5" name="Content Placeholder 5">
            <a:extLst>
              <a:ext uri="{FF2B5EF4-FFF2-40B4-BE49-F238E27FC236}">
                <a16:creationId xmlns:a16="http://schemas.microsoft.com/office/drawing/2014/main" id="{3FCFB8C5-18FC-8981-88F3-ADE31E7FE3AC}"/>
              </a:ext>
            </a:extLst>
          </p:cNvPr>
          <p:cNvSpPr>
            <a:spLocks noGrp="1"/>
          </p:cNvSpPr>
          <p:nvPr>
            <p:ph sz="quarter" idx="15"/>
          </p:nvPr>
        </p:nvSpPr>
        <p:spPr>
          <a:xfrm>
            <a:off x="4470400" y="1257300"/>
            <a:ext cx="3657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45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3243072"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4072128" y="1257300"/>
            <a:ext cx="3243072"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BE617D76-5660-3DA0-9300-6C8790C2C168}"/>
              </a:ext>
            </a:extLst>
          </p:cNvPr>
          <p:cNvSpPr>
            <a:spLocks noGrp="1"/>
          </p:cNvSpPr>
          <p:nvPr>
            <p:ph sz="quarter" idx="15"/>
          </p:nvPr>
        </p:nvSpPr>
        <p:spPr>
          <a:xfrm>
            <a:off x="7737856" y="1257300"/>
            <a:ext cx="3243072"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82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1257300"/>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4072128" y="1257300"/>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BE617D76-5660-3DA0-9300-6C8790C2C168}"/>
              </a:ext>
            </a:extLst>
          </p:cNvPr>
          <p:cNvSpPr>
            <a:spLocks noGrp="1"/>
          </p:cNvSpPr>
          <p:nvPr>
            <p:ph sz="quarter" idx="15"/>
          </p:nvPr>
        </p:nvSpPr>
        <p:spPr>
          <a:xfrm>
            <a:off x="7737856" y="1257300"/>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E0A2B19-466F-516C-177D-63F675246345}"/>
              </a:ext>
            </a:extLst>
          </p:cNvPr>
          <p:cNvSpPr>
            <a:spLocks noGrp="1"/>
          </p:cNvSpPr>
          <p:nvPr>
            <p:ph sz="quarter" idx="16"/>
          </p:nvPr>
        </p:nvSpPr>
        <p:spPr>
          <a:xfrm>
            <a:off x="410343" y="3793629"/>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4CEDD625-CE74-D126-1B02-532B5685501B}"/>
              </a:ext>
            </a:extLst>
          </p:cNvPr>
          <p:cNvSpPr>
            <a:spLocks noGrp="1"/>
          </p:cNvSpPr>
          <p:nvPr>
            <p:ph sz="quarter" idx="17"/>
          </p:nvPr>
        </p:nvSpPr>
        <p:spPr>
          <a:xfrm>
            <a:off x="4076071" y="3793629"/>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BEB89A2B-0B9D-A370-5C8A-D4ADD5D0AE95}"/>
              </a:ext>
            </a:extLst>
          </p:cNvPr>
          <p:cNvSpPr>
            <a:spLocks noGrp="1"/>
          </p:cNvSpPr>
          <p:nvPr>
            <p:ph sz="quarter" idx="18"/>
          </p:nvPr>
        </p:nvSpPr>
        <p:spPr>
          <a:xfrm>
            <a:off x="7741799" y="3793629"/>
            <a:ext cx="3243072"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00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6B4E-730A-6E05-10C7-E95870034612}"/>
              </a:ext>
            </a:extLst>
          </p:cNvPr>
          <p:cNvSpPr>
            <a:spLocks noGrp="1"/>
          </p:cNvSpPr>
          <p:nvPr>
            <p:ph type="title"/>
          </p:nvPr>
        </p:nvSpPr>
        <p:spPr>
          <a:xfrm>
            <a:off x="406400" y="313854"/>
            <a:ext cx="11379200" cy="307777"/>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F37B23-2AEA-8DD4-F227-5102CAC1612C}"/>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460C11E-6452-556E-9DFD-5E3A49E1DB9E}"/>
              </a:ext>
            </a:extLst>
          </p:cNvPr>
          <p:cNvSpPr>
            <a:spLocks noGrp="1"/>
          </p:cNvSpPr>
          <p:nvPr>
            <p:ph type="ftr" sz="quarter" idx="11"/>
          </p:nvPr>
        </p:nvSpPr>
        <p:spPr/>
        <p:txBody>
          <a:bodyPr/>
          <a:lstStyle/>
          <a:p>
            <a:r>
              <a:rPr lang="en-US"/>
              <a:t>Proprietary &amp; Confidential</a:t>
            </a:r>
            <a:endParaRPr lang="en-GB"/>
          </a:p>
        </p:txBody>
      </p:sp>
      <p:sp>
        <p:nvSpPr>
          <p:cNvPr id="6" name="Content Placeholder 5">
            <a:extLst>
              <a:ext uri="{FF2B5EF4-FFF2-40B4-BE49-F238E27FC236}">
                <a16:creationId xmlns:a16="http://schemas.microsoft.com/office/drawing/2014/main" id="{AD46C5C5-D705-F84B-024C-68460A7CA5C0}"/>
              </a:ext>
            </a:extLst>
          </p:cNvPr>
          <p:cNvSpPr>
            <a:spLocks noGrp="1"/>
          </p:cNvSpPr>
          <p:nvPr>
            <p:ph sz="quarter" idx="12"/>
          </p:nvPr>
        </p:nvSpPr>
        <p:spPr>
          <a:xfrm>
            <a:off x="406400" y="3538769"/>
            <a:ext cx="2438400" cy="2633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C768CE3-FD50-B49A-FC2D-B068D4DE5DA0}"/>
              </a:ext>
            </a:extLst>
          </p:cNvPr>
          <p:cNvSpPr>
            <a:spLocks noGrp="1"/>
          </p:cNvSpPr>
          <p:nvPr>
            <p:ph type="body" sz="quarter" idx="13"/>
          </p:nvPr>
        </p:nvSpPr>
        <p:spPr>
          <a:xfrm>
            <a:off x="406400" y="656753"/>
            <a:ext cx="11379200" cy="349250"/>
          </a:xfrm>
        </p:spPr>
        <p:txBody>
          <a:bodyPr/>
          <a:lstStyle>
            <a:lvl1pPr>
              <a:defRPr sz="1600" b="0"/>
            </a:lvl1pPr>
          </a:lstStyle>
          <a:p>
            <a:pPr lvl="0"/>
            <a:r>
              <a:rPr lang="en-US"/>
              <a:t>Click to edit Master text styles</a:t>
            </a:r>
          </a:p>
        </p:txBody>
      </p:sp>
      <p:sp>
        <p:nvSpPr>
          <p:cNvPr id="8" name="Content Placeholder 7">
            <a:extLst>
              <a:ext uri="{FF2B5EF4-FFF2-40B4-BE49-F238E27FC236}">
                <a16:creationId xmlns:a16="http://schemas.microsoft.com/office/drawing/2014/main" id="{B94EB280-E301-57DE-C0DB-0E7D707A5AE3}"/>
              </a:ext>
            </a:extLst>
          </p:cNvPr>
          <p:cNvSpPr>
            <a:spLocks noGrp="1"/>
          </p:cNvSpPr>
          <p:nvPr>
            <p:ph sz="quarter" idx="14"/>
          </p:nvPr>
        </p:nvSpPr>
        <p:spPr>
          <a:xfrm>
            <a:off x="3251200" y="3538769"/>
            <a:ext cx="2438400" cy="2633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BE617D76-5660-3DA0-9300-6C8790C2C168}"/>
              </a:ext>
            </a:extLst>
          </p:cNvPr>
          <p:cNvSpPr>
            <a:spLocks noGrp="1"/>
          </p:cNvSpPr>
          <p:nvPr>
            <p:ph sz="quarter" idx="15"/>
          </p:nvPr>
        </p:nvSpPr>
        <p:spPr>
          <a:xfrm>
            <a:off x="6100024" y="3538769"/>
            <a:ext cx="2438400" cy="2633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77B158A1-006F-4C0F-1393-3CC5EB933542}"/>
              </a:ext>
            </a:extLst>
          </p:cNvPr>
          <p:cNvSpPr>
            <a:spLocks noGrp="1"/>
          </p:cNvSpPr>
          <p:nvPr>
            <p:ph sz="quarter" idx="16"/>
          </p:nvPr>
        </p:nvSpPr>
        <p:spPr>
          <a:xfrm>
            <a:off x="8940800" y="3538769"/>
            <a:ext cx="2438400" cy="2633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DF6D35A8-89A9-4A6E-A006-FD9F23AECF61}"/>
              </a:ext>
            </a:extLst>
          </p:cNvPr>
          <p:cNvSpPr>
            <a:spLocks noGrp="1"/>
          </p:cNvSpPr>
          <p:nvPr>
            <p:ph type="pic" sz="quarter" idx="17"/>
          </p:nvPr>
        </p:nvSpPr>
        <p:spPr>
          <a:xfrm>
            <a:off x="406400" y="1257300"/>
            <a:ext cx="2438400" cy="2057400"/>
          </a:xfrm>
          <a:solidFill>
            <a:schemeClr val="accent5"/>
          </a:solidFill>
        </p:spPr>
        <p:txBody>
          <a:bodyPr anchor="ctr"/>
          <a:lstStyle>
            <a:lvl1pPr algn="ctr">
              <a:defRPr/>
            </a:lvl1pPr>
          </a:lstStyle>
          <a:p>
            <a:r>
              <a:rPr lang="en-US"/>
              <a:t>Click icon to add picture</a:t>
            </a:r>
          </a:p>
        </p:txBody>
      </p:sp>
      <p:sp>
        <p:nvSpPr>
          <p:cNvPr id="12" name="Picture Placeholder 10">
            <a:extLst>
              <a:ext uri="{FF2B5EF4-FFF2-40B4-BE49-F238E27FC236}">
                <a16:creationId xmlns:a16="http://schemas.microsoft.com/office/drawing/2014/main" id="{7CF492E3-4E45-F0C4-2EA1-969EA20D696B}"/>
              </a:ext>
            </a:extLst>
          </p:cNvPr>
          <p:cNvSpPr>
            <a:spLocks noGrp="1"/>
          </p:cNvSpPr>
          <p:nvPr>
            <p:ph type="pic" sz="quarter" idx="18"/>
          </p:nvPr>
        </p:nvSpPr>
        <p:spPr>
          <a:xfrm>
            <a:off x="3251200" y="1257300"/>
            <a:ext cx="2438400" cy="2057400"/>
          </a:xfrm>
          <a:solidFill>
            <a:schemeClr val="accent5"/>
          </a:solidFill>
        </p:spPr>
        <p:txBody>
          <a:bodyPr anchor="ctr"/>
          <a:lstStyle>
            <a:lvl1pPr algn="ctr">
              <a:defRPr/>
            </a:lvl1pPr>
          </a:lstStyle>
          <a:p>
            <a:r>
              <a:rPr lang="en-US"/>
              <a:t>Click icon to add picture</a:t>
            </a:r>
          </a:p>
        </p:txBody>
      </p:sp>
      <p:sp>
        <p:nvSpPr>
          <p:cNvPr id="13" name="Picture Placeholder 10">
            <a:extLst>
              <a:ext uri="{FF2B5EF4-FFF2-40B4-BE49-F238E27FC236}">
                <a16:creationId xmlns:a16="http://schemas.microsoft.com/office/drawing/2014/main" id="{EE9EEB21-76FB-A464-315B-ACE83DDAF2F1}"/>
              </a:ext>
            </a:extLst>
          </p:cNvPr>
          <p:cNvSpPr>
            <a:spLocks noGrp="1"/>
          </p:cNvSpPr>
          <p:nvPr>
            <p:ph type="pic" sz="quarter" idx="19"/>
          </p:nvPr>
        </p:nvSpPr>
        <p:spPr>
          <a:xfrm>
            <a:off x="6093039" y="1257300"/>
            <a:ext cx="2438400" cy="2057400"/>
          </a:xfrm>
          <a:solidFill>
            <a:schemeClr val="accent5"/>
          </a:solidFill>
        </p:spPr>
        <p:txBody>
          <a:bodyPr anchor="ctr"/>
          <a:lstStyle>
            <a:lvl1pPr algn="ctr">
              <a:defRPr/>
            </a:lvl1pPr>
          </a:lstStyle>
          <a:p>
            <a:r>
              <a:rPr lang="en-US"/>
              <a:t>Click icon to add picture</a:t>
            </a:r>
          </a:p>
        </p:txBody>
      </p:sp>
      <p:sp>
        <p:nvSpPr>
          <p:cNvPr id="14" name="Picture Placeholder 10">
            <a:extLst>
              <a:ext uri="{FF2B5EF4-FFF2-40B4-BE49-F238E27FC236}">
                <a16:creationId xmlns:a16="http://schemas.microsoft.com/office/drawing/2014/main" id="{CF91F6C7-D593-B977-F351-7C284365CC72}"/>
              </a:ext>
            </a:extLst>
          </p:cNvPr>
          <p:cNvSpPr>
            <a:spLocks noGrp="1"/>
          </p:cNvSpPr>
          <p:nvPr>
            <p:ph type="pic" sz="quarter" idx="20"/>
          </p:nvPr>
        </p:nvSpPr>
        <p:spPr>
          <a:xfrm>
            <a:off x="8940800" y="1257300"/>
            <a:ext cx="2438400" cy="2057400"/>
          </a:xfrm>
          <a:solidFill>
            <a:schemeClr val="accent5"/>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1162461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6908800" y="6349712"/>
            <a:ext cx="4069701"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406402" y="1679632"/>
            <a:ext cx="10159999" cy="4492568"/>
          </a:xfrm>
        </p:spPr>
        <p:txBody>
          <a:bodyPr/>
          <a:lstStyle>
            <a:lvl1pPr>
              <a:spcAft>
                <a:spcPts val="1800"/>
              </a:spcAft>
              <a:defRPr sz="3600" b="0" i="0">
                <a:solidFill>
                  <a:schemeClr val="tx1"/>
                </a:solidFill>
                <a:latin typeface="Helvetica Now Text Light" panose="020B0404030202020204" pitchFamily="34" charset="0"/>
              </a:defRPr>
            </a:lvl1pPr>
            <a:lvl2pPr>
              <a:lnSpc>
                <a:spcPct val="100000"/>
              </a:lnSpc>
              <a:defRPr sz="1800" b="0">
                <a:solidFill>
                  <a:schemeClr val="tx1"/>
                </a:solidFill>
              </a:defRPr>
            </a:lvl2pPr>
            <a:lvl3pPr>
              <a:defRPr sz="700" b="0">
                <a:solidFill>
                  <a:schemeClr val="tx1"/>
                </a:solidFill>
              </a:defRPr>
            </a:lvl3pPr>
            <a:lvl4pPr>
              <a:defRPr sz="700" b="0">
                <a:solidFill>
                  <a:schemeClr val="tx1"/>
                </a:solidFill>
              </a:defRPr>
            </a:lvl4pPr>
            <a:lvl5pPr>
              <a:defRPr sz="700" b="0">
                <a:solidFill>
                  <a:schemeClr val="tx1"/>
                </a:solidFill>
              </a:defRPr>
            </a:lvl5pPr>
          </a:lstStyle>
          <a:p>
            <a:pPr lvl="0"/>
            <a:r>
              <a:rPr lang="en-GB"/>
              <a:t>Type a statement – First level. </a:t>
            </a:r>
            <a:r>
              <a:rPr lang="en-US"/>
              <a:t>Type Author name – Second level</a:t>
            </a:r>
          </a:p>
          <a:p>
            <a:pPr lvl="1"/>
            <a:r>
              <a:rPr lang="en-US"/>
              <a:t>Second level</a:t>
            </a:r>
          </a:p>
        </p:txBody>
      </p:sp>
      <p:pic>
        <p:nvPicPr>
          <p:cNvPr id="10" name="Graphic 9">
            <a:extLst>
              <a:ext uri="{FF2B5EF4-FFF2-40B4-BE49-F238E27FC236}">
                <a16:creationId xmlns:a16="http://schemas.microsoft.com/office/drawing/2014/main" id="{84AF1C63-4301-406B-AAF7-C988694E33A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051" y="1279522"/>
            <a:ext cx="400135" cy="400110"/>
          </a:xfrm>
          <a:prstGeom prst="rect">
            <a:avLst/>
          </a:prstGeom>
        </p:spPr>
      </p:pic>
    </p:spTree>
    <p:extLst>
      <p:ext uri="{BB962C8B-B14F-4D97-AF65-F5344CB8AC3E}">
        <p14:creationId xmlns:p14="http://schemas.microsoft.com/office/powerpoint/2010/main" val="1313023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6908800" y="6349712"/>
            <a:ext cx="4069701"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422965" y="1270444"/>
            <a:ext cx="2438400" cy="297498"/>
          </a:xfrm>
        </p:spPr>
        <p:txBody>
          <a:bodyPr wrap="square" anchor="t">
            <a:noAutofit/>
          </a:bodyPr>
          <a:lstStyle>
            <a:lvl1pPr marL="0" indent="0">
              <a:spcAft>
                <a:spcPts val="0"/>
              </a:spcAft>
              <a:buNone/>
              <a:defRPr sz="14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422965" y="1572155"/>
            <a:ext cx="2438400" cy="118872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422965" y="3578952"/>
            <a:ext cx="2438400" cy="492443"/>
          </a:xfrm>
        </p:spPr>
        <p:txBody>
          <a:bodyPr wrap="square" anchor="b">
            <a:noAutofit/>
          </a:bodyPr>
          <a:lstStyle>
            <a:lvl1pPr marL="0" indent="0">
              <a:spcAft>
                <a:spcPts val="0"/>
              </a:spcAft>
              <a:buNone/>
              <a:defRPr sz="3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422965" y="4091224"/>
            <a:ext cx="2438400" cy="17274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251200" y="1267158"/>
            <a:ext cx="2438400" cy="297497"/>
          </a:xfrm>
        </p:spPr>
        <p:txBody>
          <a:bodyPr wrap="square" anchor="t">
            <a:noAutofit/>
          </a:bodyPr>
          <a:lstStyle>
            <a:lvl1pPr marL="0" indent="0">
              <a:spcAft>
                <a:spcPts val="0"/>
              </a:spcAft>
              <a:buNone/>
              <a:defRPr sz="14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251200" y="1572155"/>
            <a:ext cx="2438400" cy="118872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251200" y="3578952"/>
            <a:ext cx="2438400" cy="492443"/>
          </a:xfrm>
        </p:spPr>
        <p:txBody>
          <a:bodyPr wrap="square" anchor="b">
            <a:noAutofit/>
          </a:bodyPr>
          <a:lstStyle>
            <a:lvl1pPr marL="0" indent="0">
              <a:spcAft>
                <a:spcPts val="0"/>
              </a:spcAft>
              <a:buNone/>
              <a:defRPr sz="3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251200" y="4091224"/>
            <a:ext cx="2438400" cy="17274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107043" y="1260857"/>
            <a:ext cx="2438400" cy="303797"/>
          </a:xfrm>
        </p:spPr>
        <p:txBody>
          <a:bodyPr wrap="square" anchor="t">
            <a:noAutofit/>
          </a:bodyPr>
          <a:lstStyle>
            <a:lvl1pPr marL="0" indent="0">
              <a:spcAft>
                <a:spcPts val="0"/>
              </a:spcAft>
              <a:buNone/>
              <a:defRPr sz="14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107043" y="1572155"/>
            <a:ext cx="2438400" cy="118872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107043" y="3578952"/>
            <a:ext cx="2438400" cy="492443"/>
          </a:xfrm>
        </p:spPr>
        <p:txBody>
          <a:bodyPr wrap="square" anchor="b">
            <a:noAutofit/>
          </a:bodyPr>
          <a:lstStyle>
            <a:lvl1pPr marL="0" indent="0">
              <a:spcAft>
                <a:spcPts val="0"/>
              </a:spcAft>
              <a:buNone/>
              <a:defRPr sz="3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107043" y="4091224"/>
            <a:ext cx="2438400" cy="17274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8968408" y="1270444"/>
            <a:ext cx="2438400" cy="303796"/>
          </a:xfrm>
        </p:spPr>
        <p:txBody>
          <a:bodyPr wrap="square" anchor="t">
            <a:noAutofit/>
          </a:bodyPr>
          <a:lstStyle>
            <a:lvl1pPr marL="0" indent="0">
              <a:spcAft>
                <a:spcPts val="0"/>
              </a:spcAft>
              <a:buNone/>
              <a:defRPr sz="14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8968408" y="1572155"/>
            <a:ext cx="2438400" cy="118872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8968408" y="3578952"/>
            <a:ext cx="2438400" cy="492443"/>
          </a:xfrm>
        </p:spPr>
        <p:txBody>
          <a:bodyPr wrap="square" anchor="b">
            <a:noAutofit/>
          </a:bodyPr>
          <a:lstStyle>
            <a:lvl1pPr marL="0" indent="0">
              <a:spcAft>
                <a:spcPts val="0"/>
              </a:spcAft>
              <a:buNone/>
              <a:defRPr sz="3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8968408" y="4091224"/>
            <a:ext cx="2438400" cy="172740"/>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 name="Subtitle 2">
            <a:extLst>
              <a:ext uri="{FF2B5EF4-FFF2-40B4-BE49-F238E27FC236}">
                <a16:creationId xmlns:a16="http://schemas.microsoft.com/office/drawing/2014/main" id="{D024E6BD-5755-5100-6ED1-CB4B28E9A70B}"/>
              </a:ext>
            </a:extLst>
          </p:cNvPr>
          <p:cNvSpPr>
            <a:spLocks noGrp="1"/>
          </p:cNvSpPr>
          <p:nvPr>
            <p:ph type="subTitle" idx="13" hasCustomPrompt="1"/>
          </p:nvPr>
        </p:nvSpPr>
        <p:spPr>
          <a:xfrm>
            <a:off x="406401" y="658309"/>
            <a:ext cx="10686951" cy="276999"/>
          </a:xfrm>
        </p:spPr>
        <p:txBody>
          <a:bodyPr wrap="square">
            <a:spAutoFit/>
          </a:bodyPr>
          <a:lstStyle>
            <a:lvl1pPr marL="0" indent="0" algn="l">
              <a:buNone/>
              <a:defRPr sz="18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3" indent="0" algn="ctr">
              <a:buNone/>
              <a:defRPr sz="3200"/>
            </a:lvl9pPr>
          </a:lstStyle>
          <a:p>
            <a:pPr lvl="0"/>
            <a:r>
              <a:rPr lang="en-GB"/>
              <a:t>Click to add subhead</a:t>
            </a:r>
            <a:endParaRPr lang="en-US"/>
          </a:p>
        </p:txBody>
      </p:sp>
      <p:sp>
        <p:nvSpPr>
          <p:cNvPr id="4" name="Content Placeholder 3">
            <a:extLst>
              <a:ext uri="{FF2B5EF4-FFF2-40B4-BE49-F238E27FC236}">
                <a16:creationId xmlns:a16="http://schemas.microsoft.com/office/drawing/2014/main" id="{6297186A-39A8-9EDD-9246-E67AF3D2FECF}"/>
              </a:ext>
            </a:extLst>
          </p:cNvPr>
          <p:cNvSpPr>
            <a:spLocks noGrp="1"/>
          </p:cNvSpPr>
          <p:nvPr>
            <p:ph sz="quarter" idx="31"/>
          </p:nvPr>
        </p:nvSpPr>
        <p:spPr>
          <a:xfrm>
            <a:off x="422965" y="4264026"/>
            <a:ext cx="2438400" cy="190817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C2BE5B8-4674-2BE0-F705-6F1AE6F62F47}"/>
              </a:ext>
            </a:extLst>
          </p:cNvPr>
          <p:cNvSpPr>
            <a:spLocks noGrp="1"/>
          </p:cNvSpPr>
          <p:nvPr>
            <p:ph sz="quarter" idx="32"/>
          </p:nvPr>
        </p:nvSpPr>
        <p:spPr>
          <a:xfrm>
            <a:off x="3251200" y="4264026"/>
            <a:ext cx="2438400" cy="190817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018196F-4537-9858-8BC5-CB05F65C6DF8}"/>
              </a:ext>
            </a:extLst>
          </p:cNvPr>
          <p:cNvSpPr>
            <a:spLocks noGrp="1"/>
          </p:cNvSpPr>
          <p:nvPr>
            <p:ph sz="quarter" idx="33"/>
          </p:nvPr>
        </p:nvSpPr>
        <p:spPr>
          <a:xfrm>
            <a:off x="6107043" y="4264026"/>
            <a:ext cx="2438400" cy="190817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78C350D-0154-22CF-F2C4-55B0B9E2BED7}"/>
              </a:ext>
            </a:extLst>
          </p:cNvPr>
          <p:cNvSpPr>
            <a:spLocks noGrp="1"/>
          </p:cNvSpPr>
          <p:nvPr>
            <p:ph sz="quarter" idx="34"/>
          </p:nvPr>
        </p:nvSpPr>
        <p:spPr>
          <a:xfrm>
            <a:off x="8968408" y="4264026"/>
            <a:ext cx="2438400" cy="190817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1E0F37C4-B4E9-8F78-7CAC-103DAD6F75CA}"/>
              </a:ext>
            </a:extLst>
          </p:cNvPr>
          <p:cNvSpPr>
            <a:spLocks noGrp="1"/>
          </p:cNvSpPr>
          <p:nvPr>
            <p:ph type="body" idx="35" hasCustomPrompt="1"/>
          </p:nvPr>
        </p:nvSpPr>
        <p:spPr>
          <a:xfrm>
            <a:off x="422965" y="2821291"/>
            <a:ext cx="2438400" cy="773889"/>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14" name="Text Placeholder 2">
            <a:extLst>
              <a:ext uri="{FF2B5EF4-FFF2-40B4-BE49-F238E27FC236}">
                <a16:creationId xmlns:a16="http://schemas.microsoft.com/office/drawing/2014/main" id="{1D1290AF-FFBF-AB6F-BECA-6A12FBCA3D3A}"/>
              </a:ext>
            </a:extLst>
          </p:cNvPr>
          <p:cNvSpPr>
            <a:spLocks noGrp="1"/>
          </p:cNvSpPr>
          <p:nvPr>
            <p:ph type="body" idx="36" hasCustomPrompt="1"/>
          </p:nvPr>
        </p:nvSpPr>
        <p:spPr>
          <a:xfrm>
            <a:off x="3251200" y="2821291"/>
            <a:ext cx="2438400" cy="773889"/>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15" name="Text Placeholder 2">
            <a:extLst>
              <a:ext uri="{FF2B5EF4-FFF2-40B4-BE49-F238E27FC236}">
                <a16:creationId xmlns:a16="http://schemas.microsoft.com/office/drawing/2014/main" id="{6B3E8881-361F-3D80-6C96-6AD444315561}"/>
              </a:ext>
            </a:extLst>
          </p:cNvPr>
          <p:cNvSpPr>
            <a:spLocks noGrp="1"/>
          </p:cNvSpPr>
          <p:nvPr>
            <p:ph type="body" idx="37" hasCustomPrompt="1"/>
          </p:nvPr>
        </p:nvSpPr>
        <p:spPr>
          <a:xfrm>
            <a:off x="6107043" y="2821291"/>
            <a:ext cx="2438400" cy="773889"/>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16" name="Text Placeholder 2">
            <a:extLst>
              <a:ext uri="{FF2B5EF4-FFF2-40B4-BE49-F238E27FC236}">
                <a16:creationId xmlns:a16="http://schemas.microsoft.com/office/drawing/2014/main" id="{77E64663-6A44-C3EB-EB45-CA723D756764}"/>
              </a:ext>
            </a:extLst>
          </p:cNvPr>
          <p:cNvSpPr>
            <a:spLocks noGrp="1"/>
          </p:cNvSpPr>
          <p:nvPr>
            <p:ph type="body" idx="38" hasCustomPrompt="1"/>
          </p:nvPr>
        </p:nvSpPr>
        <p:spPr>
          <a:xfrm>
            <a:off x="8968408" y="2821291"/>
            <a:ext cx="2438400" cy="773889"/>
          </a:xfrm>
        </p:spPr>
        <p:txBody>
          <a:bodyPr wrap="square" anchor="t">
            <a:no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Tree>
    <p:extLst>
      <p:ext uri="{BB962C8B-B14F-4D97-AF65-F5344CB8AC3E}">
        <p14:creationId xmlns:p14="http://schemas.microsoft.com/office/powerpoint/2010/main" val="278797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6908800" y="6277286"/>
            <a:ext cx="4142125"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406401" y="313853"/>
            <a:ext cx="11379200" cy="307777"/>
          </a:xfrm>
        </p:spPr>
        <p:txBody>
          <a:bodyPr/>
          <a:lstStyle/>
          <a:p>
            <a:r>
              <a:rPr lang="en-US"/>
              <a:t>Click to add title</a:t>
            </a:r>
            <a:endParaRPr lang="en-GB"/>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3" y="1866607"/>
            <a:ext cx="1935816" cy="823912"/>
          </a:xfrm>
        </p:spPr>
        <p:txBody>
          <a:bodyPr wrap="none" anchor="t"/>
          <a:lstStyle>
            <a:lvl1pPr marL="0" indent="0">
              <a:spcAft>
                <a:spcPts val="0"/>
              </a:spcAft>
              <a:buNone/>
              <a:defRPr sz="66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507875" y="2822640"/>
            <a:ext cx="1935816" cy="164212"/>
          </a:xfrm>
        </p:spPr>
        <p:txBody>
          <a:bodyPr anchor="t">
            <a:sp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7" y="1866607"/>
            <a:ext cx="1935816" cy="823912"/>
          </a:xfrm>
        </p:spPr>
        <p:txBody>
          <a:bodyPr wrap="none" anchor="t"/>
          <a:lstStyle>
            <a:lvl1pPr marL="0" indent="0">
              <a:spcAft>
                <a:spcPts val="0"/>
              </a:spcAft>
              <a:buNone/>
              <a:defRPr sz="66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200" y="2822640"/>
            <a:ext cx="1935816" cy="164212"/>
          </a:xfrm>
        </p:spPr>
        <p:txBody>
          <a:bodyPr anchor="t">
            <a:sp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513224" y="1575263"/>
            <a:ext cx="2427576" cy="276999"/>
          </a:xfrm>
        </p:spPr>
        <p:txBody>
          <a:bodyPr wrap="square" anchor="b">
            <a:spAutoFit/>
          </a:bodyPr>
          <a:lstStyle>
            <a:lvl1pPr marL="0" indent="0">
              <a:spcAft>
                <a:spcPts val="0"/>
              </a:spcAft>
              <a:buNone/>
              <a:defRPr sz="18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79040" y="1575263"/>
            <a:ext cx="2606560" cy="276999"/>
          </a:xfrm>
        </p:spPr>
        <p:txBody>
          <a:bodyPr wrap="square" anchor="b">
            <a:spAutoFit/>
          </a:bodyPr>
          <a:lstStyle>
            <a:lvl1pPr marL="0" indent="0">
              <a:spcAft>
                <a:spcPts val="0"/>
              </a:spcAft>
              <a:buNone/>
              <a:defRPr sz="18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2" name="Subtitle 2">
            <a:extLst>
              <a:ext uri="{FF2B5EF4-FFF2-40B4-BE49-F238E27FC236}">
                <a16:creationId xmlns:a16="http://schemas.microsoft.com/office/drawing/2014/main" id="{21D58CB6-5811-F43A-2E49-B17CBE736F8D}"/>
              </a:ext>
            </a:extLst>
          </p:cNvPr>
          <p:cNvSpPr>
            <a:spLocks noGrp="1"/>
          </p:cNvSpPr>
          <p:nvPr>
            <p:ph type="subTitle" idx="13" hasCustomPrompt="1"/>
          </p:nvPr>
        </p:nvSpPr>
        <p:spPr>
          <a:xfrm>
            <a:off x="406402" y="660270"/>
            <a:ext cx="11379199" cy="276999"/>
          </a:xfrm>
        </p:spPr>
        <p:txBody>
          <a:bodyPr wrap="square">
            <a:spAutoFit/>
          </a:bodyPr>
          <a:lstStyle>
            <a:lvl1pPr marL="0" indent="0" algn="l">
              <a:buNone/>
              <a:defRPr sz="18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3" indent="0" algn="ctr">
              <a:buNone/>
              <a:defRPr sz="3200"/>
            </a:lvl9pPr>
          </a:lstStyle>
          <a:p>
            <a:pPr lvl="0"/>
            <a:r>
              <a:rPr lang="en-GB"/>
              <a:t>Click to add subhead</a:t>
            </a:r>
            <a:endParaRPr lang="en-US"/>
          </a:p>
        </p:txBody>
      </p:sp>
      <p:sp>
        <p:nvSpPr>
          <p:cNvPr id="4" name="Content Placeholder 3">
            <a:extLst>
              <a:ext uri="{FF2B5EF4-FFF2-40B4-BE49-F238E27FC236}">
                <a16:creationId xmlns:a16="http://schemas.microsoft.com/office/drawing/2014/main" id="{0CA1BFE8-A598-2197-1016-5E4C452F842B}"/>
              </a:ext>
            </a:extLst>
          </p:cNvPr>
          <p:cNvSpPr>
            <a:spLocks noGrp="1"/>
          </p:cNvSpPr>
          <p:nvPr>
            <p:ph sz="quarter" idx="26"/>
          </p:nvPr>
        </p:nvSpPr>
        <p:spPr>
          <a:xfrm>
            <a:off x="406400" y="1257300"/>
            <a:ext cx="5689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71A9194B-E3EA-D96B-FAFF-678B85F0A9E5}"/>
              </a:ext>
            </a:extLst>
          </p:cNvPr>
          <p:cNvSpPr>
            <a:spLocks noGrp="1"/>
          </p:cNvSpPr>
          <p:nvPr>
            <p:ph type="body" idx="27" hasCustomPrompt="1"/>
          </p:nvPr>
        </p:nvSpPr>
        <p:spPr>
          <a:xfrm>
            <a:off x="6446297" y="4088548"/>
            <a:ext cx="1935816" cy="823912"/>
          </a:xfrm>
        </p:spPr>
        <p:txBody>
          <a:bodyPr wrap="none" anchor="t"/>
          <a:lstStyle>
            <a:lvl1pPr marL="0" indent="0">
              <a:spcAft>
                <a:spcPts val="0"/>
              </a:spcAft>
              <a:buNone/>
              <a:defRPr sz="66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8" name="Text Placeholder 2">
            <a:extLst>
              <a:ext uri="{FF2B5EF4-FFF2-40B4-BE49-F238E27FC236}">
                <a16:creationId xmlns:a16="http://schemas.microsoft.com/office/drawing/2014/main" id="{2DE64F0F-8CFB-AF50-396E-D6C37865E2C5}"/>
              </a:ext>
            </a:extLst>
          </p:cNvPr>
          <p:cNvSpPr>
            <a:spLocks noGrp="1"/>
          </p:cNvSpPr>
          <p:nvPr>
            <p:ph type="body" idx="28" hasCustomPrompt="1"/>
          </p:nvPr>
        </p:nvSpPr>
        <p:spPr>
          <a:xfrm>
            <a:off x="6509029" y="5044581"/>
            <a:ext cx="1935816" cy="164212"/>
          </a:xfrm>
        </p:spPr>
        <p:txBody>
          <a:bodyPr anchor="t">
            <a:sp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9" name="Text Placeholder 2">
            <a:extLst>
              <a:ext uri="{FF2B5EF4-FFF2-40B4-BE49-F238E27FC236}">
                <a16:creationId xmlns:a16="http://schemas.microsoft.com/office/drawing/2014/main" id="{A627FE03-9AC4-B1DC-C283-DB980373C19C}"/>
              </a:ext>
            </a:extLst>
          </p:cNvPr>
          <p:cNvSpPr>
            <a:spLocks noGrp="1"/>
          </p:cNvSpPr>
          <p:nvPr>
            <p:ph type="body" idx="29" hasCustomPrompt="1"/>
          </p:nvPr>
        </p:nvSpPr>
        <p:spPr>
          <a:xfrm>
            <a:off x="9125761" y="4088548"/>
            <a:ext cx="1935816" cy="823912"/>
          </a:xfrm>
        </p:spPr>
        <p:txBody>
          <a:bodyPr wrap="none" anchor="t"/>
          <a:lstStyle>
            <a:lvl1pPr marL="0" indent="0">
              <a:spcAft>
                <a:spcPts val="0"/>
              </a:spcAft>
              <a:buNone/>
              <a:defRPr sz="66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00</a:t>
            </a:r>
          </a:p>
        </p:txBody>
      </p:sp>
      <p:sp>
        <p:nvSpPr>
          <p:cNvPr id="12" name="Text Placeholder 2">
            <a:extLst>
              <a:ext uri="{FF2B5EF4-FFF2-40B4-BE49-F238E27FC236}">
                <a16:creationId xmlns:a16="http://schemas.microsoft.com/office/drawing/2014/main" id="{C7B9EBC8-D834-9EEF-0098-4A2273A37884}"/>
              </a:ext>
            </a:extLst>
          </p:cNvPr>
          <p:cNvSpPr>
            <a:spLocks noGrp="1"/>
          </p:cNvSpPr>
          <p:nvPr>
            <p:ph type="body" idx="30" hasCustomPrompt="1"/>
          </p:nvPr>
        </p:nvSpPr>
        <p:spPr>
          <a:xfrm>
            <a:off x="9145355" y="5044581"/>
            <a:ext cx="1935816" cy="164212"/>
          </a:xfrm>
        </p:spPr>
        <p:txBody>
          <a:bodyPr anchor="t">
            <a:spAutoFit/>
          </a:bodyPr>
          <a:lstStyle>
            <a:lvl1pPr marL="0" indent="0">
              <a:lnSpc>
                <a:spcPct val="117000"/>
              </a:lnSpc>
              <a:spcAft>
                <a:spcPts val="0"/>
              </a:spcAft>
              <a:buNone/>
              <a:defRPr sz="1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US"/>
              <a:t>Click to add text</a:t>
            </a:r>
          </a:p>
        </p:txBody>
      </p:sp>
      <p:sp>
        <p:nvSpPr>
          <p:cNvPr id="15" name="Text Placeholder 2">
            <a:extLst>
              <a:ext uri="{FF2B5EF4-FFF2-40B4-BE49-F238E27FC236}">
                <a16:creationId xmlns:a16="http://schemas.microsoft.com/office/drawing/2014/main" id="{072C4393-F09B-5902-4B59-9E18F4B6DA2E}"/>
              </a:ext>
            </a:extLst>
          </p:cNvPr>
          <p:cNvSpPr>
            <a:spLocks noGrp="1"/>
          </p:cNvSpPr>
          <p:nvPr>
            <p:ph type="body" idx="31" hasCustomPrompt="1"/>
          </p:nvPr>
        </p:nvSpPr>
        <p:spPr>
          <a:xfrm>
            <a:off x="6514379" y="3797204"/>
            <a:ext cx="2427576" cy="276999"/>
          </a:xfrm>
        </p:spPr>
        <p:txBody>
          <a:bodyPr wrap="square" anchor="b">
            <a:spAutoFit/>
          </a:bodyPr>
          <a:lstStyle>
            <a:lvl1pPr marL="0" indent="0">
              <a:spcAft>
                <a:spcPts val="0"/>
              </a:spcAft>
              <a:buNone/>
              <a:defRPr sz="18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
        <p:nvSpPr>
          <p:cNvPr id="18" name="Text Placeholder 2">
            <a:extLst>
              <a:ext uri="{FF2B5EF4-FFF2-40B4-BE49-F238E27FC236}">
                <a16:creationId xmlns:a16="http://schemas.microsoft.com/office/drawing/2014/main" id="{6ECE3FE7-629B-70B9-5EA9-AD78BEA727CF}"/>
              </a:ext>
            </a:extLst>
          </p:cNvPr>
          <p:cNvSpPr>
            <a:spLocks noGrp="1"/>
          </p:cNvSpPr>
          <p:nvPr>
            <p:ph type="body" idx="32" hasCustomPrompt="1"/>
          </p:nvPr>
        </p:nvSpPr>
        <p:spPr>
          <a:xfrm>
            <a:off x="9180195" y="3797204"/>
            <a:ext cx="2606560" cy="276999"/>
          </a:xfrm>
        </p:spPr>
        <p:txBody>
          <a:bodyPr wrap="square" anchor="b">
            <a:spAutoFit/>
          </a:bodyPr>
          <a:lstStyle>
            <a:lvl1pPr marL="0" indent="0">
              <a:spcAft>
                <a:spcPts val="0"/>
              </a:spcAft>
              <a:buNone/>
              <a:defRPr sz="18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3" indent="0">
              <a:buNone/>
              <a:defRPr sz="3200" b="1"/>
            </a:lvl9pPr>
          </a:lstStyle>
          <a:p>
            <a:pPr lvl="0"/>
            <a:r>
              <a:rPr lang="en-GB"/>
              <a:t>Click to add text</a:t>
            </a:r>
          </a:p>
        </p:txBody>
      </p:sp>
    </p:spTree>
    <p:extLst>
      <p:ext uri="{BB962C8B-B14F-4D97-AF65-F5344CB8AC3E}">
        <p14:creationId xmlns:p14="http://schemas.microsoft.com/office/powerpoint/2010/main" val="77018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ank you/Question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6908800" y="6277286"/>
            <a:ext cx="4142125"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bg1"/>
                </a:solidFill>
                <a:latin typeface="Helvetica Now Text" panose="020B0504030202020204" pitchFamily="34" charset="77"/>
              </a:defRPr>
            </a:lvl1pPr>
          </a:lstStyle>
          <a:p>
            <a:r>
              <a:rPr lang="en-US"/>
              <a:t>Proprietary &amp; Confidential</a:t>
            </a:r>
            <a:endParaRPr lang="en-GB"/>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6"/>
            <a:ext cx="5299629" cy="830997"/>
          </a:xfrm>
        </p:spPr>
        <p:txBody>
          <a:bodyPr/>
          <a:lstStyle>
            <a:lvl1pPr>
              <a:defRPr sz="5400">
                <a:solidFill>
                  <a:schemeClr val="bg1"/>
                </a:solidFill>
                <a:latin typeface="+mj-lt"/>
              </a:defRPr>
            </a:lvl1pPr>
          </a:lstStyle>
          <a:p>
            <a:r>
              <a:rPr lang="en-US"/>
              <a:t>Click add title</a:t>
            </a:r>
            <a:endParaRPr lang="en-GB"/>
          </a:p>
        </p:txBody>
      </p:sp>
    </p:spTree>
    <p:extLst>
      <p:ext uri="{BB962C8B-B14F-4D97-AF65-F5344CB8AC3E}">
        <p14:creationId xmlns:p14="http://schemas.microsoft.com/office/powerpoint/2010/main" val="2839549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1134082" y="1657350"/>
            <a:ext cx="3056399" cy="3802672"/>
          </a:xfrm>
        </p:spPr>
        <p:txBody>
          <a:bodyPr/>
          <a:lstStyle>
            <a:lvl1pPr>
              <a:lnSpc>
                <a:spcPct val="115000"/>
              </a:lnSpc>
              <a:spcBef>
                <a:spcPts val="2500"/>
              </a:spcBef>
              <a:spcAft>
                <a:spcPts val="600"/>
              </a:spcAft>
              <a:defRPr sz="2000" b="1" i="0">
                <a:solidFill>
                  <a:schemeClr val="bg1"/>
                </a:solidFill>
                <a:latin typeface="Helvetica Now Text" panose="020B0504030202020204" pitchFamily="34" charset="77"/>
              </a:defRPr>
            </a:lvl1pPr>
            <a:lvl2pPr>
              <a:lnSpc>
                <a:spcPct val="100000"/>
              </a:lnSpc>
              <a:spcAft>
                <a:spcPts val="0"/>
              </a:spcAft>
              <a:defRPr sz="1800">
                <a:solidFill>
                  <a:schemeClr val="bg1"/>
                </a:solidFill>
              </a:defRPr>
            </a:lvl2pPr>
            <a:lvl3pPr marL="0" indent="0">
              <a:lnSpc>
                <a:spcPct val="115000"/>
              </a:lnSpc>
              <a:buNone/>
              <a:tabLst/>
              <a:defRPr sz="10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1326997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Title and Content -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D8116-497F-4584-8B84-C5FCED34BC23}"/>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26DCAD28-4043-4C13-8DC7-2EAFDB95A056}"/>
              </a:ext>
            </a:extLst>
          </p:cNvPr>
          <p:cNvSpPr>
            <a:spLocks noGrp="1"/>
          </p:cNvSpPr>
          <p:nvPr>
            <p:ph type="ftr" sz="quarter" idx="11"/>
          </p:nvPr>
        </p:nvSpPr>
        <p:spPr/>
        <p:txBody>
          <a:bodyPr/>
          <a:lstStyle/>
          <a:p>
            <a:r>
              <a:rPr lang="en-GB"/>
              <a:t>Confidential — Client Use Only</a:t>
            </a:r>
          </a:p>
        </p:txBody>
      </p:sp>
      <p:sp>
        <p:nvSpPr>
          <p:cNvPr id="9" name="Text Placeholder 8">
            <a:extLst>
              <a:ext uri="{FF2B5EF4-FFF2-40B4-BE49-F238E27FC236}">
                <a16:creationId xmlns:a16="http://schemas.microsoft.com/office/drawing/2014/main" id="{FF123968-4ECE-498E-BDD4-7C0FC7B5C1D7}"/>
              </a:ext>
            </a:extLst>
          </p:cNvPr>
          <p:cNvSpPr>
            <a:spLocks noGrp="1"/>
          </p:cNvSpPr>
          <p:nvPr>
            <p:ph type="body" sz="quarter" idx="13" hasCustomPrompt="1"/>
          </p:nvPr>
        </p:nvSpPr>
        <p:spPr>
          <a:xfrm>
            <a:off x="1234018" y="699876"/>
            <a:ext cx="10551583" cy="274320"/>
          </a:xfrm>
        </p:spPr>
        <p:txBody>
          <a:bodyPr/>
          <a:lstStyle>
            <a:lvl1pPr>
              <a:defRPr sz="1600" b="0">
                <a:latin typeface="+mn-lt"/>
              </a:defRPr>
            </a:lvl1pPr>
          </a:lstStyle>
          <a:p>
            <a:r>
              <a:rPr lang="en-GB"/>
              <a:t>Click to add subhead</a:t>
            </a:r>
            <a:endParaRPr lang="en-US"/>
          </a:p>
        </p:txBody>
      </p:sp>
      <p:sp>
        <p:nvSpPr>
          <p:cNvPr id="2" name="Title 1">
            <a:extLst>
              <a:ext uri="{FF2B5EF4-FFF2-40B4-BE49-F238E27FC236}">
                <a16:creationId xmlns:a16="http://schemas.microsoft.com/office/drawing/2014/main" id="{99E9AB72-A07D-411B-8D87-9E714A39854A}"/>
              </a:ext>
            </a:extLst>
          </p:cNvPr>
          <p:cNvSpPr>
            <a:spLocks noGrp="1"/>
          </p:cNvSpPr>
          <p:nvPr>
            <p:ph type="title" hasCustomPrompt="1"/>
          </p:nvPr>
        </p:nvSpPr>
        <p:spPr/>
        <p:txBody>
          <a:bodyPr/>
          <a:lstStyle/>
          <a:p>
            <a:r>
              <a:rPr lang="en-US"/>
              <a:t>Graphs/infographics/tables – click to add title</a:t>
            </a:r>
          </a:p>
        </p:txBody>
      </p:sp>
    </p:spTree>
    <p:extLst>
      <p:ext uri="{BB962C8B-B14F-4D97-AF65-F5344CB8AC3E}">
        <p14:creationId xmlns:p14="http://schemas.microsoft.com/office/powerpoint/2010/main" val="1095440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7" y="0"/>
            <a:ext cx="3811043"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6011954" y="6277285"/>
            <a:ext cx="5038972" cy="365125"/>
          </a:xfrm>
          <a:prstGeom prst="rect">
            <a:avLst/>
          </a:prstGeom>
        </p:spPr>
        <p:txBody>
          <a:bodyPr vert="horz" wrap="square" lIns="0" tIns="0" rIns="0" bIns="0" rtlCol="0" anchor="ctr"/>
          <a:lstStyle>
            <a:lvl1pPr marL="0" marR="0" indent="0" algn="r" defTabSz="685766" rtl="0" eaLnBrk="1" fontAlgn="auto" latinLnBrk="0" hangingPunct="1">
              <a:lnSpc>
                <a:spcPct val="100000"/>
              </a:lnSpc>
              <a:spcBef>
                <a:spcPts val="0"/>
              </a:spcBef>
              <a:spcAft>
                <a:spcPts val="0"/>
              </a:spcAft>
              <a:buClrTx/>
              <a:buSzTx/>
              <a:buFontTx/>
              <a:buNone/>
              <a:tabLst/>
              <a:defRPr sz="300" b="0" i="0">
                <a:solidFill>
                  <a:schemeClr val="bg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23230" y="468192"/>
            <a:ext cx="6875911" cy="307777"/>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6875911" cy="230832"/>
          </a:xfrm>
        </p:spPr>
        <p:txBody>
          <a:bodyPr wrap="square">
            <a:spAutoFit/>
          </a:bodyPr>
          <a:lstStyle>
            <a:lvl1pPr marL="0" indent="0" algn="l">
              <a:buNone/>
              <a:defRPr sz="1500" b="0" i="0">
                <a:solidFill>
                  <a:schemeClr val="tx1"/>
                </a:solidFill>
                <a:latin typeface="Helvetica Now Text" panose="020B0504030202020204" pitchFamily="34" charset="77"/>
              </a:defRPr>
            </a:lvl1pPr>
            <a:lvl2pPr marL="342883" indent="0" algn="ctr">
              <a:buNone/>
              <a:defRPr sz="1500"/>
            </a:lvl2pPr>
            <a:lvl3pPr marL="685766" indent="0" algn="ctr">
              <a:buNone/>
              <a:defRPr sz="1350"/>
            </a:lvl3pPr>
            <a:lvl4pPr marL="1028649" indent="0" algn="ctr">
              <a:buNone/>
              <a:defRPr sz="1200"/>
            </a:lvl4pPr>
            <a:lvl5pPr marL="1371531"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30953" y="1563240"/>
            <a:ext cx="6868187"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0982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406401" y="313852"/>
            <a:ext cx="11379200" cy="307777"/>
          </a:xfrm>
        </p:spPr>
        <p:txBody>
          <a:bodyPr/>
          <a:lstStyle/>
          <a:p>
            <a:r>
              <a:rPr lang="en-GB"/>
              <a:t>Graphs/infographics/tables – click to add title</a:t>
            </a:r>
          </a:p>
        </p:txBody>
      </p:sp>
    </p:spTree>
    <p:extLst>
      <p:ext uri="{BB962C8B-B14F-4D97-AF65-F5344CB8AC3E}">
        <p14:creationId xmlns:p14="http://schemas.microsoft.com/office/powerpoint/2010/main" val="27331714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4DC0-A574-48E3-84FF-4DDA29F22F9B}"/>
              </a:ext>
            </a:extLst>
          </p:cNvPr>
          <p:cNvSpPr>
            <a:spLocks noGrp="1"/>
          </p:cNvSpPr>
          <p:nvPr>
            <p:ph type="title"/>
          </p:nvPr>
        </p:nvSpPr>
        <p:spPr>
          <a:xfrm>
            <a:off x="406401" y="313852"/>
            <a:ext cx="11379200" cy="307777"/>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F0C75ABA-F269-4F2B-8A19-7371DF4ADC0F}"/>
              </a:ext>
            </a:extLst>
          </p:cNvPr>
          <p:cNvSpPr>
            <a:spLocks noGrp="1"/>
          </p:cNvSpPr>
          <p:nvPr>
            <p:ph sz="quarter" idx="12"/>
          </p:nvPr>
        </p:nvSpPr>
        <p:spPr>
          <a:xfrm>
            <a:off x="1219200" y="1562101"/>
            <a:ext cx="10566400" cy="4610103"/>
          </a:xfrm>
        </p:spPr>
        <p:txBody>
          <a:bodyPr/>
          <a:lstStyle>
            <a:lvl5pPr>
              <a:defRPr/>
            </a:lvl5pPr>
            <a:lvl6pPr marL="455987" indent="-128582">
              <a:buFont typeface="Helvetica Now Text" panose="020B0504030202020204" pitchFamily="34" charset="0"/>
              <a:buChar char="–"/>
              <a:defRPr/>
            </a:lvl6pPr>
            <a:lvl8pPr>
              <a:buAutoNum type="arabicPeriod"/>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FFA68D6C-6B8A-430B-94A1-EED2277D010E}"/>
              </a:ext>
            </a:extLst>
          </p:cNvPr>
          <p:cNvSpPr>
            <a:spLocks noGrp="1"/>
          </p:cNvSpPr>
          <p:nvPr>
            <p:ph type="sldNum" sz="quarter" idx="14"/>
          </p:nvPr>
        </p:nvSpPr>
        <p:spPr/>
        <p:txBody>
          <a:bodyPr/>
          <a:lstStyle/>
          <a:p>
            <a:fld id="{D643D2FA-F08B-4DA0-9547-1C9AB3EF16DD}" type="slidenum">
              <a:rPr lang="en-US" smtClean="0"/>
              <a:pPr/>
              <a:t>‹#›</a:t>
            </a:fld>
            <a:endParaRPr lang="en-US"/>
          </a:p>
        </p:txBody>
      </p:sp>
    </p:spTree>
    <p:extLst>
      <p:ext uri="{BB962C8B-B14F-4D97-AF65-F5344CB8AC3E}">
        <p14:creationId xmlns:p14="http://schemas.microsoft.com/office/powerpoint/2010/main" val="286997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406401" y="313852"/>
            <a:ext cx="11379200" cy="307777"/>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29" y="843285"/>
            <a:ext cx="10686952" cy="230832"/>
          </a:xfrm>
        </p:spPr>
        <p:txBody>
          <a:bodyPr wrap="square">
            <a:spAutoFit/>
          </a:bodyPr>
          <a:lstStyle>
            <a:lvl1pPr marL="0" indent="0" algn="l">
              <a:buNone/>
              <a:defRPr sz="1500" b="0" i="0">
                <a:solidFill>
                  <a:schemeClr val="tx1"/>
                </a:solidFill>
                <a:latin typeface="Helvetica Now Text" panose="020B0504030202020204" pitchFamily="34" charset="77"/>
              </a:defRPr>
            </a:lvl1pPr>
            <a:lvl2pPr marL="342883"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6">
            <a:extLst>
              <a:ext uri="{FF2B5EF4-FFF2-40B4-BE49-F238E27FC236}">
                <a16:creationId xmlns:a16="http://schemas.microsoft.com/office/drawing/2014/main" id="{CA533BCB-DCB9-7AAC-4EC9-CF2A3AE18587}"/>
              </a:ext>
            </a:extLst>
          </p:cNvPr>
          <p:cNvSpPr>
            <a:spLocks noGrp="1"/>
          </p:cNvSpPr>
          <p:nvPr>
            <p:ph type="sldNum" sz="quarter" idx="4"/>
          </p:nvPr>
        </p:nvSpPr>
        <p:spPr>
          <a:xfrm>
            <a:off x="11379200" y="6181794"/>
            <a:ext cx="395781" cy="365125"/>
          </a:xfrm>
          <a:prstGeom prst="rect">
            <a:avLst/>
          </a:prstGeom>
        </p:spPr>
        <p:txBody>
          <a:bodyPr vert="horz" lIns="0" tIns="0" rIns="0" bIns="0" rtlCol="0" anchor="b" anchorCtr="0"/>
          <a:lstStyle>
            <a:lvl1pPr algn="r">
              <a:defRPr sz="600">
                <a:solidFill>
                  <a:schemeClr val="tx2"/>
                </a:solidFill>
              </a:defRPr>
            </a:lvl1pPr>
          </a:lstStyle>
          <a:p>
            <a:fld id="{D643D2FA-F08B-4DA0-9547-1C9AB3EF16DD}" type="slidenum">
              <a:rPr lang="en-US" smtClean="0"/>
              <a:pPr/>
              <a:t>‹#›</a:t>
            </a:fld>
            <a:endParaRPr lang="en-US"/>
          </a:p>
        </p:txBody>
      </p:sp>
    </p:spTree>
    <p:extLst>
      <p:ext uri="{BB962C8B-B14F-4D97-AF65-F5344CB8AC3E}">
        <p14:creationId xmlns:p14="http://schemas.microsoft.com/office/powerpoint/2010/main" val="608938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9A4CA-73F6-B903-950B-1AB52FD117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34D97A-E599-E63A-1405-F9668D8E1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A5E19D-DF08-612E-AAE1-8A9B61F84AE0}"/>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99A8F0F9-4AA4-4F2B-F907-209C1FFFE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728D-012D-14D0-81BE-84AF63A47EC9}"/>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2246158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B530-4AC1-3853-F821-25CBBD876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0CA35-2918-7B18-AD93-FB0814FE9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23521-6F18-1988-B1F4-7D55EF928091}"/>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7E30CCEB-4F37-F5BB-6BEF-68DE66280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90CDF-21BF-6E46-5FC3-BE5850FC2262}"/>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133357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22D1-0717-CD83-435F-7FF4F65214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EDF9EF-D771-7FA8-D659-A1B12EFDE8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02EB2-53E7-DA8B-B425-07682E1B3C6A}"/>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57655F6E-9B66-BBF7-BA27-FF211828C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23F19-C8C5-D006-6D6C-EE91EBF40E39}"/>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3323745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C488-A801-ECB9-4033-74EBD2BD1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A652A-32C6-6270-488A-03F47A1E80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57575-81F6-BFF1-459A-11A59F062C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4FD317-8DD8-16A6-BB1E-36A97A978F7D}"/>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6" name="Footer Placeholder 5">
            <a:extLst>
              <a:ext uri="{FF2B5EF4-FFF2-40B4-BE49-F238E27FC236}">
                <a16:creationId xmlns:a16="http://schemas.microsoft.com/office/drawing/2014/main" id="{050937AE-30DB-795A-F87A-89AC7E51B3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1EF63-F41D-31DB-DC77-C9B80EFB431D}"/>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2497747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9D69-9DB6-BB66-84ED-915BF4918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63AFA0-53F1-A408-E5F5-89D486C3B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03E4C-4549-0B19-4A67-4CC2CF974A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0BB9D8-AA14-40A5-6E01-97A00920D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9E520-9DCF-7BCB-87B2-B3507D2C2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9F7F43-9009-3253-6757-4180DF79C57E}"/>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8" name="Footer Placeholder 7">
            <a:extLst>
              <a:ext uri="{FF2B5EF4-FFF2-40B4-BE49-F238E27FC236}">
                <a16:creationId xmlns:a16="http://schemas.microsoft.com/office/drawing/2014/main" id="{25DA4021-3828-8901-FC7C-CA672AA38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A56A5D-4174-B3BA-5ADE-463CD5D32FA5}"/>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1477665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8174-F5DD-8929-BA09-A6EC52B00F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F69DF-4254-8F87-02BF-65359400AD7D}"/>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4" name="Footer Placeholder 3">
            <a:extLst>
              <a:ext uri="{FF2B5EF4-FFF2-40B4-BE49-F238E27FC236}">
                <a16:creationId xmlns:a16="http://schemas.microsoft.com/office/drawing/2014/main" id="{B50AB8FD-BF97-7FDB-F511-A0067711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371D6-0C64-F752-0504-BCBC5768624D}"/>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3595883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70257-B5C6-717E-6ED1-F29CA5E92F4A}"/>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3" name="Footer Placeholder 2">
            <a:extLst>
              <a:ext uri="{FF2B5EF4-FFF2-40B4-BE49-F238E27FC236}">
                <a16:creationId xmlns:a16="http://schemas.microsoft.com/office/drawing/2014/main" id="{91386B12-68FE-A1AA-C44D-12B7EA186E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5F3DD-E6BE-E3C1-EAF3-718B6C5CC2A7}"/>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3540017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D692-A10B-D0D2-2F67-530B93E3D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E8104E-362F-3E2E-4E1C-91261C5FFF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3DA849-1A84-F7A1-07F4-DABA921B4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2A017-D735-4F46-136F-214649330BD8}"/>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6" name="Footer Placeholder 5">
            <a:extLst>
              <a:ext uri="{FF2B5EF4-FFF2-40B4-BE49-F238E27FC236}">
                <a16:creationId xmlns:a16="http://schemas.microsoft.com/office/drawing/2014/main" id="{AD258579-AD0C-5994-7300-5303DA6FF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3B614-450D-86D0-E4B7-469352741F3F}"/>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1949945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536F-D452-47A8-421B-7FE1B01B5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51732C-DDE4-F222-6276-9349C4433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CB7BC0-AFB5-0BA2-EB6C-4415D8329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2E9A8-1B70-0D78-51EF-64F94FE3BC73}"/>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6" name="Footer Placeholder 5">
            <a:extLst>
              <a:ext uri="{FF2B5EF4-FFF2-40B4-BE49-F238E27FC236}">
                <a16:creationId xmlns:a16="http://schemas.microsoft.com/office/drawing/2014/main" id="{27576626-4392-AB07-87C3-5D5C2B9B7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6989F-B62C-5ED1-9ADB-F4FD03D0A158}"/>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418181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3065-8BAB-6712-31B9-B09F6FB00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61B9E-5E00-F83F-C885-064848820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A21F6-047D-A0CC-9748-C39939FB73AE}"/>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4F81203D-13BE-41E4-0A1F-BFA801A30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0BD80-5567-E7E9-71E2-DC49A6BA6FB7}"/>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586682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F7C53-9DA6-3A03-BFD0-6800E1F41C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A71150-9E22-7279-486A-EE6C71F0B7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B8592-AE08-DE24-F450-39961E455EDD}"/>
              </a:ext>
            </a:extLst>
          </p:cNvPr>
          <p:cNvSpPr>
            <a:spLocks noGrp="1"/>
          </p:cNvSpPr>
          <p:nvPr>
            <p:ph type="dt" sz="half" idx="10"/>
          </p:nvPr>
        </p:nvSpPr>
        <p:spPr/>
        <p:txBody>
          <a:body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1A5703F5-B29D-BD98-4F3B-63CA07C99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711C4-1ADA-D8D8-A98B-C7B04A4B6B2D}"/>
              </a:ext>
            </a:extLst>
          </p:cNvPr>
          <p:cNvSpPr>
            <a:spLocks noGrp="1"/>
          </p:cNvSpPr>
          <p:nvPr>
            <p:ph type="sldNum" sz="quarter" idx="12"/>
          </p:nvPr>
        </p:nvSpPr>
        <p:spPr/>
        <p:txBody>
          <a:bodyPr/>
          <a:lstStyle/>
          <a:p>
            <a:fld id="{192EA672-35C4-46C0-9F98-D2B6C0F1813F}" type="slidenum">
              <a:rPr lang="en-US" smtClean="0"/>
              <a:t>‹#›</a:t>
            </a:fld>
            <a:endParaRPr lang="en-US"/>
          </a:p>
        </p:txBody>
      </p:sp>
    </p:spTree>
    <p:extLst>
      <p:ext uri="{BB962C8B-B14F-4D97-AF65-F5344CB8AC3E}">
        <p14:creationId xmlns:p14="http://schemas.microsoft.com/office/powerpoint/2010/main" val="65655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1/22/2026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image" Target="../media/image10.png"/><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theme" Target="../theme/theme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image" Target="../media/image11.sv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1/22/2026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53003417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1" y="313852"/>
            <a:ext cx="11379200" cy="307777"/>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406401" y="1257300"/>
            <a:ext cx="11379200" cy="4914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1" y="6433109"/>
            <a:ext cx="403815" cy="182880"/>
          </a:xfrm>
          <a:prstGeom prst="rect">
            <a:avLst/>
          </a:prstGeom>
        </p:spPr>
        <p:txBody>
          <a:bodyPr vert="horz" lIns="0" tIns="0" rIns="0" bIns="0" rtlCol="0" anchor="ctr">
            <a:noAutofit/>
          </a:bodyPr>
          <a:lstStyle>
            <a:lvl1pPr algn="r">
              <a:defRPr sz="10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669AB973-A2B1-A840-82A8-D85DCE1A2D09}"/>
              </a:ext>
            </a:extLst>
          </p:cNvPr>
          <p:cNvSpPr>
            <a:spLocks noGrp="1"/>
          </p:cNvSpPr>
          <p:nvPr>
            <p:ph type="ftr" sz="quarter" idx="3"/>
          </p:nvPr>
        </p:nvSpPr>
        <p:spPr>
          <a:xfrm>
            <a:off x="6908800" y="6349710"/>
            <a:ext cx="4069701" cy="365125"/>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700" b="0" i="0">
                <a:solidFill>
                  <a:schemeClr val="tx1"/>
                </a:solidFill>
                <a:latin typeface="Helvetica Now Text" panose="020B0504030202020204" pitchFamily="34" charset="77"/>
              </a:defRPr>
            </a:lvl1pPr>
          </a:lstStyle>
          <a:p>
            <a:r>
              <a:rPr lang="en-US"/>
              <a:t>Proprietary &amp; Confidential </a:t>
            </a:r>
          </a:p>
        </p:txBody>
      </p:sp>
      <p:pic>
        <p:nvPicPr>
          <p:cNvPr id="5" name="Graphic 4">
            <a:extLst>
              <a:ext uri="{FF2B5EF4-FFF2-40B4-BE49-F238E27FC236}">
                <a16:creationId xmlns:a16="http://schemas.microsoft.com/office/drawing/2014/main" id="{DE94F4F7-7AFC-5B65-ACBF-AE93CF0553FB}"/>
              </a:ext>
            </a:extLst>
          </p:cNvPr>
          <p:cNvPicPr>
            <a:picLocks noChangeAspect="1"/>
          </p:cNvPicPr>
          <p:nvPr userDrawn="1"/>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90532" y="6319633"/>
            <a:ext cx="843403" cy="239344"/>
          </a:xfrm>
          <a:prstGeom prst="rect">
            <a:avLst/>
          </a:prstGeom>
        </p:spPr>
      </p:pic>
    </p:spTree>
    <p:extLst>
      <p:ext uri="{BB962C8B-B14F-4D97-AF65-F5344CB8AC3E}">
        <p14:creationId xmlns:p14="http://schemas.microsoft.com/office/powerpoint/2010/main" val="272715118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Lst>
  <p:hf hdr="0" dt="0"/>
  <p:txStyles>
    <p:titleStyle>
      <a:lvl1pPr algn="l" defTabSz="1828709" rtl="0" eaLnBrk="1" latinLnBrk="0" hangingPunct="1">
        <a:lnSpc>
          <a:spcPct val="100000"/>
        </a:lnSpc>
        <a:spcBef>
          <a:spcPct val="0"/>
        </a:spcBef>
        <a:buNone/>
        <a:defRPr sz="2000" b="1" i="0" kern="1200" spc="-30" baseline="0">
          <a:solidFill>
            <a:schemeClr val="tx1"/>
          </a:solidFill>
          <a:latin typeface="Helvetica Now Text" panose="020B0504030202020204" pitchFamily="34" charset="77"/>
          <a:ea typeface="+mj-ea"/>
          <a:cs typeface="+mj-cs"/>
        </a:defRPr>
      </a:lvl1pPr>
    </p:titleStyle>
    <p:bodyStyle>
      <a:lvl1pPr marL="0" indent="0" algn="l" defTabSz="1828709" rtl="0" eaLnBrk="1" latinLnBrk="0" hangingPunct="1">
        <a:lnSpc>
          <a:spcPct val="100000"/>
        </a:lnSpc>
        <a:spcBef>
          <a:spcPts val="0"/>
        </a:spcBef>
        <a:spcAft>
          <a:spcPts val="8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6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71450" indent="-17145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461963" indent="-234950" algn="l" defTabSz="1828709" rtl="0" eaLnBrk="1" latinLnBrk="0" hangingPunct="1">
        <a:lnSpc>
          <a:spcPct val="117000"/>
        </a:lnSpc>
        <a:spcBef>
          <a:spcPts val="0"/>
        </a:spcBef>
        <a:buClr>
          <a:schemeClr val="tx1"/>
        </a:buClr>
        <a:buSzPct val="80000"/>
        <a:buFont typeface="System Font Regular"/>
        <a:buChar char="○"/>
        <a:tabLst/>
        <a:defRPr sz="900" b="0" i="0" kern="1200">
          <a:solidFill>
            <a:schemeClr val="tx1"/>
          </a:solidFill>
          <a:latin typeface="Helvetica Now Text" panose="020B0504030202020204" pitchFamily="34" charset="77"/>
          <a:ea typeface="+mn-ea"/>
          <a:cs typeface="+mn-cs"/>
        </a:defRPr>
      </a:lvl4pPr>
      <a:lvl5pPr marL="687388" indent="-225425" algn="l" defTabSz="1828709" rtl="0" eaLnBrk="1" latinLnBrk="0" hangingPunct="1">
        <a:lnSpc>
          <a:spcPct val="117000"/>
        </a:lnSpc>
        <a:spcBef>
          <a:spcPts val="0"/>
        </a:spcBef>
        <a:buClr>
          <a:schemeClr val="tx1"/>
        </a:buClr>
        <a:buFont typeface="System Font Regular"/>
        <a:buChar char="—"/>
        <a:tabLst/>
        <a:defRPr sz="900" b="0" i="0" kern="1200">
          <a:solidFill>
            <a:schemeClr val="tx1"/>
          </a:solidFill>
          <a:latin typeface="Helvetica Now Text" panose="020B0504030202020204" pitchFamily="34" charset="77"/>
          <a:ea typeface="+mn-ea"/>
          <a:cs typeface="+mn-cs"/>
        </a:defRPr>
      </a:lvl5pPr>
      <a:lvl6pPr marL="914400" indent="-227013" algn="l" defTabSz="1828709"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227013" indent="-227013" algn="l" defTabSz="1828709" rtl="0" eaLnBrk="1" latinLnBrk="0" hangingPunct="1">
        <a:lnSpc>
          <a:spcPct val="117000"/>
        </a:lnSpc>
        <a:spcBef>
          <a:spcPts val="0"/>
        </a:spcBef>
        <a:buFont typeface="+mj-lt"/>
        <a:buAutoNum type="arabicPeriod"/>
        <a:tabLst/>
        <a:defRPr sz="1000" b="0" i="0" kern="1200">
          <a:solidFill>
            <a:schemeClr val="tx1"/>
          </a:solidFill>
          <a:latin typeface="Helvetica Now Text" panose="020B0504030202020204" pitchFamily="34" charset="77"/>
          <a:ea typeface="+mn-ea"/>
          <a:cs typeface="+mn-cs"/>
        </a:defRPr>
      </a:lvl7pPr>
      <a:lvl8pPr marL="461963" indent="-234950" algn="l" defTabSz="1828709" rtl="0" eaLnBrk="1" latinLnBrk="0" hangingPunct="1">
        <a:lnSpc>
          <a:spcPct val="117000"/>
        </a:lnSpc>
        <a:spcBef>
          <a:spcPts val="0"/>
        </a:spcBef>
        <a:buFont typeface="+mj-lt"/>
        <a:buAutoNum type="alphaLcParenR"/>
        <a:tabLst/>
        <a:defRPr sz="1000" b="0" i="0" kern="1200">
          <a:solidFill>
            <a:schemeClr val="tx1"/>
          </a:solidFill>
          <a:latin typeface="Helvetica Now Text" panose="020B0504030202020204" pitchFamily="34" charset="77"/>
          <a:ea typeface="+mn-ea"/>
          <a:cs typeface="+mn-cs"/>
        </a:defRPr>
      </a:lvl8pPr>
      <a:lvl9pPr marL="687388" indent="-225425" algn="l" defTabSz="1828709" rtl="0" eaLnBrk="1" latinLnBrk="0" hangingPunct="1">
        <a:lnSpc>
          <a:spcPct val="117000"/>
        </a:lnSpc>
        <a:spcBef>
          <a:spcPts val="0"/>
        </a:spcBef>
        <a:buFont typeface="+mj-lt"/>
        <a:buAutoNum type="romanLcPeriod"/>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3"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3888">
          <p15:clr>
            <a:srgbClr val="F26B43"/>
          </p15:clr>
        </p15:guide>
        <p15:guide id="104" pos="192">
          <p15:clr>
            <a:srgbClr val="F26B43"/>
          </p15:clr>
        </p15:guide>
        <p15:guide id="105" pos="384">
          <p15:clr>
            <a:srgbClr val="F26B43"/>
          </p15:clr>
        </p15:guide>
        <p15:guide id="106" pos="576">
          <p15:clr>
            <a:srgbClr val="F26B43"/>
          </p15:clr>
        </p15:guide>
        <p15:guide id="107" pos="768">
          <p15:clr>
            <a:srgbClr val="F26B43"/>
          </p15:clr>
        </p15:guide>
        <p15:guide id="108" pos="960">
          <p15:clr>
            <a:srgbClr val="F26B43"/>
          </p15:clr>
        </p15:guide>
        <p15:guide id="109" pos="1152">
          <p15:clr>
            <a:srgbClr val="F26B43"/>
          </p15:clr>
        </p15:guide>
        <p15:guide id="110" pos="1344">
          <p15:clr>
            <a:srgbClr val="F26B43"/>
          </p15:clr>
        </p15:guide>
        <p15:guide id="111" pos="1728">
          <p15:clr>
            <a:srgbClr val="F26B43"/>
          </p15:clr>
        </p15:guide>
        <p15:guide id="112" pos="1536">
          <p15:clr>
            <a:srgbClr val="F26B43"/>
          </p15:clr>
        </p15:guide>
        <p15:guide id="113" pos="1920">
          <p15:clr>
            <a:srgbClr val="F26B43"/>
          </p15:clr>
        </p15:guide>
        <p15:guide id="114" pos="2112">
          <p15:clr>
            <a:srgbClr val="F26B43"/>
          </p15:clr>
        </p15:guide>
        <p15:guide id="115" pos="2304">
          <p15:clr>
            <a:srgbClr val="F26B43"/>
          </p15:clr>
        </p15:guide>
        <p15:guide id="116" pos="2496">
          <p15:clr>
            <a:srgbClr val="F26B43"/>
          </p15:clr>
        </p15:guide>
        <p15:guide id="117" pos="2688">
          <p15:clr>
            <a:srgbClr val="F26B43"/>
          </p15:clr>
        </p15:guide>
        <p15:guide id="118" pos="2880">
          <p15:clr>
            <a:srgbClr val="F26B43"/>
          </p15:clr>
        </p15:guide>
        <p15:guide id="119" pos="3072">
          <p15:clr>
            <a:srgbClr val="F26B43"/>
          </p15:clr>
        </p15:guide>
        <p15:guide id="120" pos="3264">
          <p15:clr>
            <a:srgbClr val="F26B43"/>
          </p15:clr>
        </p15:guide>
        <p15:guide id="121" pos="3456">
          <p15:clr>
            <a:srgbClr val="F26B43"/>
          </p15:clr>
        </p15:guide>
        <p15:guide id="122" pos="3648">
          <p15:clr>
            <a:srgbClr val="F26B43"/>
          </p15:clr>
        </p15:guide>
        <p15:guide id="123" pos="3840">
          <p15:clr>
            <a:srgbClr val="F26B43"/>
          </p15:clr>
        </p15:guide>
        <p15:guide id="124" pos="4032">
          <p15:clr>
            <a:srgbClr val="F26B43"/>
          </p15:clr>
        </p15:guide>
        <p15:guide id="125" pos="4224">
          <p15:clr>
            <a:srgbClr val="F26B43"/>
          </p15:clr>
        </p15:guide>
        <p15:guide id="126" pos="4416">
          <p15:clr>
            <a:srgbClr val="F26B43"/>
          </p15:clr>
        </p15:guide>
        <p15:guide id="127" pos="4608">
          <p15:clr>
            <a:srgbClr val="F26B43"/>
          </p15:clr>
        </p15:guide>
        <p15:guide id="128" pos="4800">
          <p15:clr>
            <a:srgbClr val="F26B43"/>
          </p15:clr>
        </p15:guide>
        <p15:guide id="129" pos="4992">
          <p15:clr>
            <a:srgbClr val="F26B43"/>
          </p15:clr>
        </p15:guide>
        <p15:guide id="130" pos="5184">
          <p15:clr>
            <a:srgbClr val="F26B43"/>
          </p15:clr>
        </p15:guide>
        <p15:guide id="131" pos="5376">
          <p15:clr>
            <a:srgbClr val="F26B43"/>
          </p15:clr>
        </p15:guide>
        <p15:guide id="132" pos="5568">
          <p15:clr>
            <a:srgbClr val="F26B43"/>
          </p15:clr>
        </p15:guide>
        <p15:guide id="135" orient="horz" pos="192">
          <p15:clr>
            <a:srgbClr val="F26B43"/>
          </p15:clr>
        </p15:guide>
        <p15:guide id="136" orient="horz" pos="4128">
          <p15:clr>
            <a:srgbClr val="F26B43"/>
          </p15:clr>
        </p15:guide>
        <p15:guide id="137" orient="horz" pos="984">
          <p15:clr>
            <a:srgbClr val="F26B43"/>
          </p15:clr>
        </p15:guide>
        <p15:guide id="138" orient="horz" pos="408">
          <p15:clr>
            <a:srgbClr val="F26B43"/>
          </p15:clr>
        </p15:guide>
        <p15:guide id="139" orient="horz" pos="1776">
          <p15:clr>
            <a:srgbClr val="F26B43"/>
          </p15:clr>
        </p15:guide>
        <p15:guide id="140" orient="horz" pos="2568">
          <p15:clr>
            <a:srgbClr val="F26B43"/>
          </p15:clr>
        </p15:guide>
        <p15:guide id="141" orient="horz" pos="3336">
          <p15:clr>
            <a:srgbClr val="F26B43"/>
          </p15:clr>
        </p15:guide>
        <p15:guide id="142" orient="horz" pos="7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B83A7-829F-7338-FCAC-AEB0A9E61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9761D-5E43-77BA-D202-5C05BC09B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8619A-7301-8249-6B2D-73221968D1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949714-C8F0-4CEB-B302-F57E9D50A4B1}" type="datetimeFigureOut">
              <a:rPr lang="en-US" smtClean="0"/>
              <a:t>1/22/2026</a:t>
            </a:fld>
            <a:endParaRPr lang="en-US"/>
          </a:p>
        </p:txBody>
      </p:sp>
      <p:sp>
        <p:nvSpPr>
          <p:cNvPr id="5" name="Footer Placeholder 4">
            <a:extLst>
              <a:ext uri="{FF2B5EF4-FFF2-40B4-BE49-F238E27FC236}">
                <a16:creationId xmlns:a16="http://schemas.microsoft.com/office/drawing/2014/main" id="{F5D50CBA-6E88-8336-80D4-C4BA8C060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AE3A3A-831D-84CB-3AAB-0D84CB92F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2EA672-35C4-46C0-9F98-D2B6C0F1813F}" type="slidenum">
              <a:rPr lang="en-US" smtClean="0"/>
              <a:t>‹#›</a:t>
            </a:fld>
            <a:endParaRPr lang="en-US"/>
          </a:p>
        </p:txBody>
      </p:sp>
    </p:spTree>
    <p:extLst>
      <p:ext uri="{BB962C8B-B14F-4D97-AF65-F5344CB8AC3E}">
        <p14:creationId xmlns:p14="http://schemas.microsoft.com/office/powerpoint/2010/main" val="368349654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on.com/en/insights/cyber-labs/adopt-an-ai-approach-with-confidence" TargetMode="External"/><Relationship Id="rId7" Type="http://schemas.openxmlformats.org/officeDocument/2006/relationships/hyperlink" Target="https://www.aon.com/en/insights/articles/building-cyber-resilience-effectively-5-lessons?utm_source=linkedin&amp;utm_medium=org-post&amp;utm_campaign=b_0_al__all_csl_zz_global_r0&amp;utm_content=e__re&amp;utm_term=video"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hyperlink" Target="https://www.aon.com/en/insights/cyber-labs/crowdstrike-outage-aon-cyber-solutions-update" TargetMode="External"/><Relationship Id="rId5" Type="http://schemas.openxmlformats.org/officeDocument/2006/relationships/hyperlink" Target="https://www.insurancebusinessmag.com/us/news/cyber/top-10-cyber-incidents-during-2024-revealed-521886.aspx" TargetMode="External"/><Relationship Id="rId4" Type="http://schemas.openxmlformats.org/officeDocument/2006/relationships/hyperlink" Target="https://www.aon.com/en/insights/articles/how-to-navigate-ai-driven-cyber-risk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44.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svg"/><Relationship Id="rId21" Type="http://schemas.openxmlformats.org/officeDocument/2006/relationships/image" Target="../media/image41.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44.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hyperlink" Target="https://www.beazley.com/en-US/cyber-customer-centre/cyber-risk-management-tools/cyber-incident-response-services" TargetMode="Externa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hyperlink" Target="https://www.beazley.com/globalassets/2023-07/beazley-upgraded-cyber-risk-managementnt-offering-us-0423-1.pdf" TargetMode="Externa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8" Type="http://schemas.openxmlformats.org/officeDocument/2006/relationships/hyperlink" Target="https://aon.mediaroom.com/get-news-alerts-by-email" TargetMode="External"/><Relationship Id="rId3" Type="http://schemas.openxmlformats.org/officeDocument/2006/relationships/hyperlink" Target="https://www.linkedin.com/company/aon" TargetMode="External"/><Relationship Id="rId7" Type="http://schemas.openxmlformats.org/officeDocument/2006/relationships/hyperlink" Target="https://www.aon.com/home/news" TargetMode="External"/><Relationship Id="rId2" Type="http://schemas.openxmlformats.org/officeDocument/2006/relationships/hyperlink" Target="https://www.aon.com/" TargetMode="External"/><Relationship Id="rId1" Type="http://schemas.openxmlformats.org/officeDocument/2006/relationships/slideLayout" Target="../slideLayouts/slideLayout41.xml"/><Relationship Id="rId6" Type="http://schemas.openxmlformats.org/officeDocument/2006/relationships/hyperlink" Target="https://www.instagram.com/lifeataon/" TargetMode="External"/><Relationship Id="rId5" Type="http://schemas.openxmlformats.org/officeDocument/2006/relationships/hyperlink" Target="https://www.facebook.com/Aonplc" TargetMode="External"/><Relationship Id="rId4" Type="http://schemas.openxmlformats.org/officeDocument/2006/relationships/hyperlink" Target="https://twitter.com/Aon_pl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jonathan.m.smith@vita.virginia.gov" TargetMode="External"/><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hyperlink" Target="mailto:jonathan.m.smith@vita.virginia.gov" TargetMode="External"/><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covgov.sharepoint.com/sites/VITA-Connections-External/SitePages/ISO-Resources.aspx" TargetMode="Externa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covaconf.webex.com/weblink/register/re1ad0ac90a496f42b7a8bcb25d01f763"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hyperlink" Target="https://publicsectornetwork.com/events/government-cybersecurity-showcase-virginia-richmond-virginia-2025/"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9C71B94-CB61-9BA6-57BD-370A570B23E4}"/>
              </a:ext>
            </a:extLst>
          </p:cNvPr>
          <p:cNvSpPr txBox="1">
            <a:spLocks noGrp="1"/>
          </p:cNvSpPr>
          <p:nvPr>
            <p:ph type="title" idx="4294967295"/>
          </p:nvPr>
        </p:nvSpPr>
        <p:spPr>
          <a:xfrm>
            <a:off x="5923430" y="2864044"/>
            <a:ext cx="5923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Information Security Officer's </a:t>
            </a:r>
            <a:endParaRPr kumimoji="0" lang="en-US" sz="1800" b="0" i="0" u="none" strike="noStrike" kern="1200" cap="none" spc="0" normalizeH="0" baseline="0" noProof="0" dirty="0">
              <a:ln>
                <a:noFill/>
              </a:ln>
              <a:solidFill>
                <a:srgbClr val="005E6E"/>
              </a:solidFill>
              <a:effectLst/>
              <a:uLnTx/>
              <a:uFillTx/>
              <a:latin typeface="+mn-lt"/>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Advisory Group</a:t>
            </a:r>
            <a:endParaRPr kumimoji="0" lang="en-US" sz="3600" b="1" i="0" u="none" strike="noStrike" kern="1200" cap="none" spc="0" normalizeH="0" baseline="0" noProof="0" dirty="0">
              <a:ln>
                <a:noFill/>
              </a:ln>
              <a:solidFill>
                <a:srgbClr val="005E6E"/>
              </a:solidFill>
              <a:effectLst/>
              <a:uLnTx/>
              <a:uFillTx/>
              <a:latin typeface="Rajdhani" panose="02000000000000000000" pitchFamily="2" charset="77"/>
              <a:ea typeface="+mn-ea"/>
              <a:cs typeface="Rajdhani" panose="02000000000000000000" pitchFamily="2" charset="77"/>
            </a:endParaRPr>
          </a:p>
        </p:txBody>
      </p:sp>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WELCOME TO THE</a:t>
            </a:r>
            <a:r>
              <a:rPr lang="en-US" sz="4800" b="1">
                <a:solidFill>
                  <a:srgbClr val="E0E1DD"/>
                </a:solidFill>
                <a:latin typeface="Rajdhani"/>
              </a:rPr>
              <a:t>  March</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sp>
        <p:nvSpPr>
          <p:cNvPr id="13" name="Text Placeholder 3">
            <a:extLst>
              <a:ext uri="{FF2B5EF4-FFF2-40B4-BE49-F238E27FC236}">
                <a16:creationId xmlns:a16="http://schemas.microsoft.com/office/drawing/2014/main" id="{989961A3-7D80-8578-30E3-5DA71CC75BF2}"/>
              </a:ext>
            </a:extLst>
          </p:cNvPr>
          <p:cNvSpPr txBox="1">
            <a:spLocks/>
          </p:cNvSpPr>
          <p:nvPr/>
        </p:nvSpPr>
        <p:spPr>
          <a:xfrm>
            <a:off x="6028782" y="4784394"/>
            <a:ext cx="5623365" cy="76883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91D8AE"/>
                </a:solidFill>
                <a:latin typeface="Rajdhani"/>
                <a:ea typeface="Roboto"/>
                <a:cs typeface="Rajdhani" panose="02000000000000000000" pitchFamily="2" charset="77"/>
              </a:rPr>
              <a:t>March 5, 2025</a:t>
            </a:r>
            <a:endParaRPr lang="en-US" sz="3200">
              <a:solidFill>
                <a:srgbClr val="91D8AE"/>
              </a:solidFill>
              <a:latin typeface="Rajdhani" panose="02000000000000000000" pitchFamily="2" charset="77"/>
              <a:ea typeface="Roboto" panose="02000000000000000000" pitchFamily="2" charset="0"/>
              <a:cs typeface="Rajdhani" panose="02000000000000000000" pitchFamily="2" charset="77"/>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819145"/>
            <a:ext cx="5054686" cy="1914041"/>
          </a:xfrm>
          <a:prstGeom prst="rect">
            <a:avLst/>
          </a:prstGeom>
        </p:spPr>
      </p:pic>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6FEAA-F93D-73CF-F93B-BDA4D7C94407}"/>
              </a:ext>
            </a:extLst>
          </p:cNvPr>
          <p:cNvSpPr>
            <a:spLocks noGrp="1"/>
          </p:cNvSpPr>
          <p:nvPr>
            <p:ph type="title"/>
          </p:nvPr>
        </p:nvSpPr>
        <p:spPr/>
        <p:txBody>
          <a:bodyPr/>
          <a:lstStyle/>
          <a:p>
            <a:r>
              <a:rPr lang="pt-BR"/>
              <a:t>3rd Party Coverages</a:t>
            </a:r>
            <a:endParaRPr lang="en-US"/>
          </a:p>
        </p:txBody>
      </p:sp>
      <p:pic>
        <p:nvPicPr>
          <p:cNvPr id="7" name="Picture Placeholder 5" descr="A woman with glasses looking at a computer screen">
            <a:extLst>
              <a:ext uri="{FF2B5EF4-FFF2-40B4-BE49-F238E27FC236}">
                <a16:creationId xmlns:a16="http://schemas.microsoft.com/office/drawing/2014/main" id="{759F3C5E-FB76-70C2-BFCC-D41A9B137087}"/>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a:xfrm>
            <a:off x="5486400" y="0"/>
            <a:ext cx="5181600" cy="6858000"/>
          </a:xfrm>
        </p:spPr>
      </p:pic>
      <p:sp>
        <p:nvSpPr>
          <p:cNvPr id="4" name="Slide Number Placeholder 3">
            <a:extLst>
              <a:ext uri="{FF2B5EF4-FFF2-40B4-BE49-F238E27FC236}">
                <a16:creationId xmlns:a16="http://schemas.microsoft.com/office/drawing/2014/main" id="{E3ECDA90-D2B5-E3FE-96DA-ABB5B989192B}"/>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FFFFFF"/>
                </a:solidFill>
              </a:rPr>
              <a:pPr defTabSz="914172"/>
              <a:t>10</a:t>
            </a:fld>
            <a:endParaRPr lang="en-GB">
              <a:solidFill>
                <a:srgbClr val="FFFFFF"/>
              </a:solidFill>
            </a:endParaRPr>
          </a:p>
        </p:txBody>
      </p:sp>
      <p:sp>
        <p:nvSpPr>
          <p:cNvPr id="5" name="Footer Placeholder 4">
            <a:extLst>
              <a:ext uri="{FF2B5EF4-FFF2-40B4-BE49-F238E27FC236}">
                <a16:creationId xmlns:a16="http://schemas.microsoft.com/office/drawing/2014/main" id="{38F28404-04B8-F3DA-678C-7EEAAE2031FB}"/>
              </a:ext>
            </a:extLst>
          </p:cNvPr>
          <p:cNvSpPr>
            <a:spLocks noGrp="1"/>
          </p:cNvSpPr>
          <p:nvPr>
            <p:ph type="ftr" sz="quarter" idx="11"/>
          </p:nvPr>
        </p:nvSpPr>
        <p:spPr/>
        <p:txBody>
          <a:bodyPr/>
          <a:lstStyle/>
          <a:p>
            <a:r>
              <a:rPr lang="en-US">
                <a:solidFill>
                  <a:srgbClr val="FFFFFF"/>
                </a:solidFill>
              </a:rPr>
              <a:t>Proprietary &amp; Confidential</a:t>
            </a:r>
            <a:endParaRPr lang="en-GB">
              <a:solidFill>
                <a:srgbClr val="FFFFFF"/>
              </a:solidFill>
            </a:endParaRPr>
          </a:p>
        </p:txBody>
      </p:sp>
    </p:spTree>
    <p:extLst>
      <p:ext uri="{BB962C8B-B14F-4D97-AF65-F5344CB8AC3E}">
        <p14:creationId xmlns:p14="http://schemas.microsoft.com/office/powerpoint/2010/main" val="104745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Cyber Insurance </a:t>
            </a:r>
          </a:p>
        </p:txBody>
      </p:sp>
      <p:sp>
        <p:nvSpPr>
          <p:cNvPr id="6" name="Text Placeholder 5">
            <a:extLst>
              <a:ext uri="{FF2B5EF4-FFF2-40B4-BE49-F238E27FC236}">
                <a16:creationId xmlns:a16="http://schemas.microsoft.com/office/drawing/2014/main" id="{0983D9D1-BB43-E0BC-9FE9-D35FA1B6303F}"/>
              </a:ext>
            </a:extLst>
          </p:cNvPr>
          <p:cNvSpPr>
            <a:spLocks noGrp="1"/>
          </p:cNvSpPr>
          <p:nvPr>
            <p:ph type="body" sz="quarter" idx="13"/>
          </p:nvPr>
        </p:nvSpPr>
        <p:spPr/>
        <p:txBody>
          <a:bodyPr/>
          <a:lstStyle/>
          <a:p>
            <a:r>
              <a:rPr lang="en-US"/>
              <a:t>Coverage Descriptions</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12"/>
            <p:extLst>
              <p:ext uri="{D42A27DB-BD31-4B8C-83A1-F6EECF244321}">
                <p14:modId xmlns:p14="http://schemas.microsoft.com/office/powerpoint/2010/main" val="3212339614"/>
              </p:ext>
            </p:extLst>
          </p:nvPr>
        </p:nvGraphicFramePr>
        <p:xfrm>
          <a:off x="1828800" y="1257301"/>
          <a:ext cx="8534400" cy="4346385"/>
        </p:xfrm>
        <a:graphic>
          <a:graphicData uri="http://schemas.openxmlformats.org/drawingml/2006/table">
            <a:tbl>
              <a:tblPr firstRow="1" bandCol="1">
                <a:tableStyleId>{21E4AEA4-8DFA-4A89-87EB-49C32662AFE0}</a:tableStyleId>
              </a:tblPr>
              <a:tblGrid>
                <a:gridCol w="1706880">
                  <a:extLst>
                    <a:ext uri="{9D8B030D-6E8A-4147-A177-3AD203B41FA5}">
                      <a16:colId xmlns:a16="http://schemas.microsoft.com/office/drawing/2014/main" val="2188676254"/>
                    </a:ext>
                  </a:extLst>
                </a:gridCol>
                <a:gridCol w="1706880">
                  <a:extLst>
                    <a:ext uri="{9D8B030D-6E8A-4147-A177-3AD203B41FA5}">
                      <a16:colId xmlns:a16="http://schemas.microsoft.com/office/drawing/2014/main" val="3373243702"/>
                    </a:ext>
                  </a:extLst>
                </a:gridCol>
                <a:gridCol w="1706880">
                  <a:extLst>
                    <a:ext uri="{9D8B030D-6E8A-4147-A177-3AD203B41FA5}">
                      <a16:colId xmlns:a16="http://schemas.microsoft.com/office/drawing/2014/main" val="2322090734"/>
                    </a:ext>
                  </a:extLst>
                </a:gridCol>
                <a:gridCol w="1706880">
                  <a:extLst>
                    <a:ext uri="{9D8B030D-6E8A-4147-A177-3AD203B41FA5}">
                      <a16:colId xmlns:a16="http://schemas.microsoft.com/office/drawing/2014/main" val="1788719747"/>
                    </a:ext>
                  </a:extLst>
                </a:gridCol>
                <a:gridCol w="1706880">
                  <a:extLst>
                    <a:ext uri="{9D8B030D-6E8A-4147-A177-3AD203B41FA5}">
                      <a16:colId xmlns:a16="http://schemas.microsoft.com/office/drawing/2014/main" val="1532015993"/>
                    </a:ext>
                  </a:extLst>
                </a:gridCol>
              </a:tblGrid>
              <a:tr h="548640">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extLst>
                  <a:ext uri="{0D108BD9-81ED-4DB2-BD59-A6C34878D82A}">
                    <a16:rowId xmlns:a16="http://schemas.microsoft.com/office/drawing/2014/main" val="3433198643"/>
                  </a:ext>
                </a:extLst>
              </a:tr>
              <a:tr h="2970515">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IN" sz="1200" b="1" u="none" strike="noStrike" kern="1200" cap="none" spc="0" normalizeH="0" baseline="0" noProof="0" dirty="0">
                          <a:ln>
                            <a:noFill/>
                          </a:ln>
                          <a:solidFill>
                            <a:schemeClr val="tx1"/>
                          </a:solidFill>
                          <a:effectLst/>
                          <a:uLnTx/>
                          <a:uFillTx/>
                        </a:rPr>
                        <a:t>Network Security Liability</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a:ea typeface="+mn-ea"/>
                          <a:cs typeface="Arial"/>
                        </a:rPr>
                        <a:t>Liability coverage for defense costs and damages suffered by others resulting from a failure of computer security, including liability caused by theft or disclosure of confidential information, unauthorized access, unauthorized use, denial of service attack or transmission of a computer virus.</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IN" sz="1200" b="1" u="none" strike="noStrike" kern="1200" cap="none" spc="0" normalizeH="0" baseline="0" noProof="0" dirty="0">
                          <a:ln>
                            <a:noFill/>
                          </a:ln>
                          <a:solidFill>
                            <a:schemeClr val="tx1"/>
                          </a:solidFill>
                          <a:effectLst/>
                          <a:uLnTx/>
                          <a:uFillTx/>
                          <a:latin typeface="+mn-lt"/>
                          <a:ea typeface="+mn-ea"/>
                          <a:cs typeface="+mn-cs"/>
                        </a:rPr>
                        <a:t>Privacy </a:t>
                      </a:r>
                      <a:br>
                        <a:rPr kumimoji="0" lang="en-IN" sz="1200" b="1" u="none" strike="noStrike" kern="1200" cap="none" spc="0" normalizeH="0" baseline="0" noProof="0" dirty="0">
                          <a:ln>
                            <a:noFill/>
                          </a:ln>
                          <a:solidFill>
                            <a:schemeClr val="tx1"/>
                          </a:solidFill>
                          <a:effectLst/>
                          <a:uLnTx/>
                          <a:uFillTx/>
                          <a:latin typeface="+mn-lt"/>
                          <a:ea typeface="+mn-ea"/>
                          <a:cs typeface="+mn-cs"/>
                        </a:rPr>
                      </a:br>
                      <a:r>
                        <a:rPr kumimoji="0" lang="en-IN" sz="1200" b="1" u="none" strike="noStrike" kern="1200" cap="none" spc="0" normalizeH="0" baseline="0" noProof="0" dirty="0">
                          <a:ln>
                            <a:noFill/>
                          </a:ln>
                          <a:solidFill>
                            <a:schemeClr val="tx1"/>
                          </a:solidFill>
                          <a:effectLst/>
                          <a:uLnTx/>
                          <a:uFillTx/>
                          <a:latin typeface="+mn-lt"/>
                          <a:ea typeface="+mn-ea"/>
                          <a:cs typeface="+mn-cs"/>
                        </a:rPr>
                        <a:t>Liability</a:t>
                      </a:r>
                    </a:p>
                    <a:p>
                      <a:pPr marL="0" lvl="1" indent="0">
                        <a:lnSpc>
                          <a:spcPct val="117000"/>
                        </a:lnSpc>
                        <a:spcBef>
                          <a:spcPts val="0"/>
                        </a:spcBef>
                        <a:spcAft>
                          <a:spcPts val="600"/>
                        </a:spcAft>
                        <a:buFontTx/>
                        <a:buNone/>
                      </a:pPr>
                      <a:r>
                        <a:rPr kumimoji="0" lang="en-US" sz="900" b="0" i="0" u="none" strike="noStrike" kern="1200" cap="none" spc="0" normalizeH="0" baseline="0" noProof="0" dirty="0">
                          <a:ln>
                            <a:noFill/>
                          </a:ln>
                          <a:solidFill>
                            <a:schemeClr val="tx1"/>
                          </a:solidFill>
                          <a:effectLst/>
                          <a:uLnTx/>
                          <a:uFillTx/>
                          <a:latin typeface="Helvetica Now Text"/>
                          <a:ea typeface="+mn-ea"/>
                          <a:cs typeface="Arial"/>
                        </a:rPr>
                        <a:t>Liability coverage for defense costs and damages suffered by others for any failure to protect personally identifiable or confidential third–party corporate information, whether due to a failure of network security</a:t>
                      </a:r>
                      <a:r>
                        <a:rPr lang="en-US" sz="900" b="0" i="0" u="none" strike="noStrike" kern="1200" cap="none" spc="0" normalizeH="0" baseline="0" noProof="0" dirty="0">
                          <a:ln>
                            <a:noFill/>
                          </a:ln>
                          <a:solidFill>
                            <a:schemeClr val="tx1"/>
                          </a:solidFill>
                          <a:effectLst/>
                          <a:uLnTx/>
                          <a:uFillTx/>
                          <a:latin typeface="Helvetica Now Text"/>
                          <a:ea typeface="+mn-ea"/>
                          <a:cs typeface="Arial"/>
                        </a:rPr>
                        <a:t> or not</a:t>
                      </a:r>
                      <a:r>
                        <a:rPr kumimoji="0" lang="en-US" sz="900" b="0" i="0" u="none" strike="noStrike" kern="1200" cap="none" spc="0" normalizeH="0" baseline="0" noProof="0" dirty="0">
                          <a:ln>
                            <a:noFill/>
                          </a:ln>
                          <a:solidFill>
                            <a:schemeClr val="tx1"/>
                          </a:solidFill>
                          <a:effectLst/>
                          <a:uLnTx/>
                          <a:uFillTx/>
                          <a:latin typeface="Helvetica Now Text"/>
                          <a:ea typeface="+mn-ea"/>
                          <a:cs typeface="Arial"/>
                        </a:rPr>
                        <a:t>. Coverage may include: unintentional violations of the insured’s privacy policy, actions of rogue employees, and alleged wrongful collection of confidential information</a:t>
                      </a:r>
                      <a:r>
                        <a:rPr kumimoji="0" lang="en-US" sz="900" b="0" u="none" strike="noStrike" kern="1200" cap="none" spc="0" normalizeH="0" baseline="0" noProof="0" dirty="0">
                          <a:ln>
                            <a:noFill/>
                          </a:ln>
                          <a:solidFill>
                            <a:schemeClr val="tx1"/>
                          </a:solidFill>
                          <a:effectLst/>
                          <a:uLnTx/>
                          <a:uFillTx/>
                        </a:rPr>
                        <a:t>.</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Regulatory Proceedings Liability</a:t>
                      </a:r>
                    </a:p>
                    <a:p>
                      <a:pPr marL="0" marR="0" lvl="1" indent="0" algn="l" rtl="0" eaLnBrk="1" fontAlgn="auto" latinLnBrk="0" hangingPunct="1">
                        <a:lnSpc>
                          <a:spcPct val="117000"/>
                        </a:lnSpc>
                        <a:spcBef>
                          <a:spcPts val="0"/>
                        </a:spcBef>
                        <a:spcAft>
                          <a:spcPts val="600"/>
                        </a:spcAft>
                        <a:buClrTx/>
                        <a:buSzTx/>
                        <a:buFontTx/>
                        <a:buNone/>
                      </a:pPr>
                      <a:r>
                        <a:rPr kumimoji="0" lang="en-US" sz="900" b="0" i="0" u="none" strike="noStrike" kern="1200" cap="none" spc="0" normalizeH="0" baseline="0" noProof="0" dirty="0">
                          <a:ln>
                            <a:noFill/>
                          </a:ln>
                          <a:solidFill>
                            <a:schemeClr val="tx1"/>
                          </a:solidFill>
                          <a:effectLst/>
                          <a:uLnTx/>
                          <a:uFillTx/>
                          <a:latin typeface="Helvetica Now Text"/>
                          <a:ea typeface="+mn-ea"/>
                          <a:cs typeface="Arial"/>
                        </a:rPr>
                        <a:t>Liability coverage for defense costs for proceedings brought by a governmental agency in connection with a failure to protect private information and/or a failure of network security. Includes coverage for fines and penalties to the extent insurable by law. Compensatory damages, i.e. amounts the insured is required by a regulator to deposit into a consumer redress fund, may be covered.</a:t>
                      </a:r>
                      <a:r>
                        <a:rPr lang="en-US" sz="900" b="0" i="0" u="none" strike="noStrike" kern="1200" cap="none" spc="0" normalizeH="0" baseline="0" noProof="0" dirty="0">
                          <a:ln>
                            <a:noFill/>
                          </a:ln>
                          <a:solidFill>
                            <a:schemeClr val="tx1"/>
                          </a:solidFill>
                          <a:effectLst/>
                          <a:uLnTx/>
                          <a:uFillTx/>
                          <a:latin typeface="Helvetica Now Text"/>
                          <a:ea typeface="+mn-ea"/>
                          <a:cs typeface="Arial"/>
                        </a:rPr>
                        <a:t> </a:t>
                      </a:r>
                      <a:endParaRPr kumimoji="0" lang="en-US" sz="900" b="0" i="0" u="none" strike="noStrike" kern="1200" cap="none" spc="0" normalizeH="0" baseline="0" noProof="0" dirty="0">
                        <a:ln>
                          <a:noFill/>
                        </a:ln>
                        <a:solidFill>
                          <a:schemeClr val="tx1"/>
                        </a:solidFill>
                        <a:effectLst/>
                        <a:uLnTx/>
                        <a:uFillTx/>
                        <a:latin typeface="Helvetica Now Text"/>
                        <a:ea typeface="+mn-ea"/>
                        <a:cs typeface="Arial"/>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Payment Card Industry Data Security Standards </a:t>
                      </a:r>
                      <a:br>
                        <a:rPr kumimoji="0" lang="en-US" sz="1200" b="1" u="none" strike="noStrike" kern="1200" cap="none" spc="0" normalizeH="0" baseline="0" noProof="0" dirty="0">
                          <a:ln>
                            <a:noFill/>
                          </a:ln>
                          <a:solidFill>
                            <a:schemeClr val="tx1"/>
                          </a:solidFill>
                          <a:effectLst/>
                          <a:uLnTx/>
                          <a:uFillTx/>
                        </a:rPr>
                      </a:br>
                      <a:r>
                        <a:rPr kumimoji="0" lang="en-US" sz="1200" b="1" u="none" strike="noStrike" kern="1200" cap="none" spc="0" normalizeH="0" baseline="0" noProof="0" dirty="0">
                          <a:ln>
                            <a:noFill/>
                          </a:ln>
                          <a:solidFill>
                            <a:schemeClr val="tx1"/>
                          </a:solidFill>
                          <a:effectLst/>
                          <a:uLnTx/>
                          <a:uFillTx/>
                        </a:rPr>
                        <a:t>(PCI–DSS)</a:t>
                      </a:r>
                      <a:endParaRPr kumimoji="0" lang="en-IN" sz="1200" b="1" u="none" strike="noStrike" kern="1200" cap="none" spc="0" normalizeH="0" baseline="0" noProof="0" dirty="0">
                        <a:ln>
                          <a:noFill/>
                        </a:ln>
                        <a:solidFill>
                          <a:schemeClr val="tx1"/>
                        </a:solidFill>
                        <a:effectLst/>
                        <a:uLnTx/>
                        <a:uFillTx/>
                      </a:endParaRP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a:ea typeface="+mn-ea"/>
                          <a:cs typeface="Arial"/>
                        </a:rPr>
                        <a:t>Coverage for a monetary assessment (including a contractual fine or penalty) from a Payment Card Association (e.g., MasterCard, Visa, American Express) or bank processing payment card transactions (i.e., an “Acquiring Bank”) in connection with an Insured’s non–compliance with PCI Data Security Standards.</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dirty="0">
                          <a:ln>
                            <a:noFill/>
                          </a:ln>
                          <a:solidFill>
                            <a:schemeClr val="tx1"/>
                          </a:solidFill>
                          <a:effectLst/>
                          <a:uLnTx/>
                          <a:uFillTx/>
                          <a:latin typeface="+mn-lt"/>
                          <a:ea typeface="+mn-ea"/>
                          <a:cs typeface="+mn-cs"/>
                        </a:rPr>
                        <a:t>Media Liability Coverage</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dirty="0">
                          <a:ln>
                            <a:noFill/>
                          </a:ln>
                          <a:solidFill>
                            <a:schemeClr val="tx1"/>
                          </a:solidFill>
                          <a:effectLst/>
                          <a:uLnTx/>
                          <a:uFillTx/>
                          <a:latin typeface="Helvetica Now Text"/>
                          <a:ea typeface="+mn-ea"/>
                          <a:cs typeface="Arial"/>
                        </a:rPr>
                        <a:t>Liability coverage for defense costs and damages suffered by others for content–based injuries such as libel, slander, defamation, copyright infringement, trademark infringement, or invasion of privacy. The scope of covered media is variable and can range from the insured’s website only to all content in any medium.</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054524865"/>
                  </a:ext>
                </a:extLst>
              </a:tr>
            </a:tbl>
          </a:graphicData>
        </a:graphic>
      </p:graphicFrame>
      <p:grpSp>
        <p:nvGrpSpPr>
          <p:cNvPr id="36" name="Group 35">
            <a:extLst>
              <a:ext uri="{FF2B5EF4-FFF2-40B4-BE49-F238E27FC236}">
                <a16:creationId xmlns:a16="http://schemas.microsoft.com/office/drawing/2014/main" id="{4A32BF63-5834-BC51-FB99-02CF974AF0A4}"/>
              </a:ext>
              <a:ext uri="{C183D7F6-B498-43B3-948B-1728B52AA6E4}">
                <adec:decorative xmlns:adec="http://schemas.microsoft.com/office/drawing/2017/decorative" val="1"/>
              </a:ext>
            </a:extLst>
          </p:cNvPr>
          <p:cNvGrpSpPr/>
          <p:nvPr/>
        </p:nvGrpSpPr>
        <p:grpSpPr>
          <a:xfrm>
            <a:off x="5245820" y="1257300"/>
            <a:ext cx="480060" cy="480060"/>
            <a:chOff x="5433218" y="1335903"/>
            <a:chExt cx="640080" cy="640080"/>
          </a:xfrm>
        </p:grpSpPr>
        <p:sp>
          <p:nvSpPr>
            <p:cNvPr id="10" name="Oval 9">
              <a:extLst>
                <a:ext uri="{FF2B5EF4-FFF2-40B4-BE49-F238E27FC236}">
                  <a16:creationId xmlns:a16="http://schemas.microsoft.com/office/drawing/2014/main" id="{1E449D09-DB9A-39A4-633C-7D549B1BB0C2}"/>
                </a:ext>
              </a:extLst>
            </p:cNvPr>
            <p:cNvSpPr/>
            <p:nvPr/>
          </p:nvSpPr>
          <p:spPr>
            <a:xfrm>
              <a:off x="543321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3" name="Group 92">
              <a:extLst>
                <a:ext uri="{FF2B5EF4-FFF2-40B4-BE49-F238E27FC236}">
                  <a16:creationId xmlns:a16="http://schemas.microsoft.com/office/drawing/2014/main" id="{11E03D48-7A6B-6465-BBF5-E7187FBBC150}"/>
                </a:ext>
              </a:extLst>
            </p:cNvPr>
            <p:cNvGrpSpPr>
              <a:grpSpLocks noChangeAspect="1"/>
            </p:cNvGrpSpPr>
            <p:nvPr/>
          </p:nvGrpSpPr>
          <p:grpSpPr bwMode="auto">
            <a:xfrm>
              <a:off x="5616098" y="1528795"/>
              <a:ext cx="274320" cy="254297"/>
              <a:chOff x="1106" y="2226"/>
              <a:chExt cx="274" cy="254"/>
            </a:xfrm>
            <a:solidFill>
              <a:srgbClr val="007585"/>
            </a:solidFill>
          </p:grpSpPr>
          <p:sp>
            <p:nvSpPr>
              <p:cNvPr id="14" name="Freeform 93">
                <a:extLst>
                  <a:ext uri="{FF2B5EF4-FFF2-40B4-BE49-F238E27FC236}">
                    <a16:creationId xmlns:a16="http://schemas.microsoft.com/office/drawing/2014/main" id="{C588DCD2-41A0-5106-CC3F-3DEC2981C8C2}"/>
                  </a:ext>
                </a:extLst>
              </p:cNvPr>
              <p:cNvSpPr>
                <a:spLocks noEditPoints="1"/>
              </p:cNvSpPr>
              <p:nvPr/>
            </p:nvSpPr>
            <p:spPr bwMode="auto">
              <a:xfrm>
                <a:off x="1106" y="2322"/>
                <a:ext cx="61" cy="61"/>
              </a:xfrm>
              <a:custGeom>
                <a:avLst/>
                <a:gdLst>
                  <a:gd name="T0" fmla="*/ 23 w 46"/>
                  <a:gd name="T1" fmla="*/ 33 h 46"/>
                  <a:gd name="T2" fmla="*/ 23 w 46"/>
                  <a:gd name="T3" fmla="*/ 33 h 46"/>
                  <a:gd name="T4" fmla="*/ 13 w 46"/>
                  <a:gd name="T5" fmla="*/ 23 h 46"/>
                  <a:gd name="T6" fmla="*/ 23 w 46"/>
                  <a:gd name="T7" fmla="*/ 13 h 46"/>
                  <a:gd name="T8" fmla="*/ 33 w 46"/>
                  <a:gd name="T9" fmla="*/ 23 h 46"/>
                  <a:gd name="T10" fmla="*/ 23 w 46"/>
                  <a:gd name="T11" fmla="*/ 33 h 46"/>
                  <a:gd name="T12" fmla="*/ 23 w 46"/>
                  <a:gd name="T13" fmla="*/ 0 h 46"/>
                  <a:gd name="T14" fmla="*/ 23 w 46"/>
                  <a:gd name="T15" fmla="*/ 0 h 46"/>
                  <a:gd name="T16" fmla="*/ 0 w 46"/>
                  <a:gd name="T17" fmla="*/ 23 h 46"/>
                  <a:gd name="T18" fmla="*/ 23 w 46"/>
                  <a:gd name="T19" fmla="*/ 46 h 46"/>
                  <a:gd name="T20" fmla="*/ 46 w 46"/>
                  <a:gd name="T21" fmla="*/ 23 h 46"/>
                  <a:gd name="T22" fmla="*/ 23 w 46"/>
                  <a:gd name="T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46">
                    <a:moveTo>
                      <a:pt x="23" y="33"/>
                    </a:moveTo>
                    <a:lnTo>
                      <a:pt x="23" y="33"/>
                    </a:lnTo>
                    <a:cubicBezTo>
                      <a:pt x="17" y="33"/>
                      <a:pt x="13" y="28"/>
                      <a:pt x="13" y="23"/>
                    </a:cubicBezTo>
                    <a:cubicBezTo>
                      <a:pt x="13" y="17"/>
                      <a:pt x="17" y="13"/>
                      <a:pt x="23" y="13"/>
                    </a:cubicBezTo>
                    <a:cubicBezTo>
                      <a:pt x="28" y="13"/>
                      <a:pt x="33" y="17"/>
                      <a:pt x="33" y="23"/>
                    </a:cubicBezTo>
                    <a:cubicBezTo>
                      <a:pt x="33" y="28"/>
                      <a:pt x="28" y="33"/>
                      <a:pt x="23" y="33"/>
                    </a:cubicBezTo>
                    <a:close/>
                    <a:moveTo>
                      <a:pt x="23" y="0"/>
                    </a:moveTo>
                    <a:lnTo>
                      <a:pt x="23" y="0"/>
                    </a:lnTo>
                    <a:cubicBezTo>
                      <a:pt x="10" y="0"/>
                      <a:pt x="0" y="10"/>
                      <a:pt x="0" y="23"/>
                    </a:cubicBezTo>
                    <a:cubicBezTo>
                      <a:pt x="0" y="36"/>
                      <a:pt x="10" y="46"/>
                      <a:pt x="23" y="46"/>
                    </a:cubicBezTo>
                    <a:cubicBezTo>
                      <a:pt x="36" y="46"/>
                      <a:pt x="46" y="36"/>
                      <a:pt x="46" y="23"/>
                    </a:cubicBezTo>
                    <a:cubicBezTo>
                      <a:pt x="46" y="10"/>
                      <a:pt x="36" y="0"/>
                      <a:pt x="2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5" name="Freeform 94">
                <a:extLst>
                  <a:ext uri="{FF2B5EF4-FFF2-40B4-BE49-F238E27FC236}">
                    <a16:creationId xmlns:a16="http://schemas.microsoft.com/office/drawing/2014/main" id="{35A97330-A42E-0CC9-8ACC-EDA97BE25077}"/>
                  </a:ext>
                </a:extLst>
              </p:cNvPr>
              <p:cNvSpPr>
                <a:spLocks noEditPoints="1"/>
              </p:cNvSpPr>
              <p:nvPr/>
            </p:nvSpPr>
            <p:spPr bwMode="auto">
              <a:xfrm>
                <a:off x="1186" y="2226"/>
                <a:ext cx="194" cy="254"/>
              </a:xfrm>
              <a:custGeom>
                <a:avLst/>
                <a:gdLst>
                  <a:gd name="T0" fmla="*/ 123 w 146"/>
                  <a:gd name="T1" fmla="*/ 159 h 193"/>
                  <a:gd name="T2" fmla="*/ 123 w 146"/>
                  <a:gd name="T3" fmla="*/ 159 h 193"/>
                  <a:gd name="T4" fmla="*/ 133 w 146"/>
                  <a:gd name="T5" fmla="*/ 169 h 193"/>
                  <a:gd name="T6" fmla="*/ 123 w 146"/>
                  <a:gd name="T7" fmla="*/ 179 h 193"/>
                  <a:gd name="T8" fmla="*/ 113 w 146"/>
                  <a:gd name="T9" fmla="*/ 169 h 193"/>
                  <a:gd name="T10" fmla="*/ 123 w 146"/>
                  <a:gd name="T11" fmla="*/ 159 h 193"/>
                  <a:gd name="T12" fmla="*/ 123 w 146"/>
                  <a:gd name="T13" fmla="*/ 13 h 193"/>
                  <a:gd name="T14" fmla="*/ 123 w 146"/>
                  <a:gd name="T15" fmla="*/ 13 h 193"/>
                  <a:gd name="T16" fmla="*/ 133 w 146"/>
                  <a:gd name="T17" fmla="*/ 23 h 193"/>
                  <a:gd name="T18" fmla="*/ 123 w 146"/>
                  <a:gd name="T19" fmla="*/ 33 h 193"/>
                  <a:gd name="T20" fmla="*/ 113 w 146"/>
                  <a:gd name="T21" fmla="*/ 23 h 193"/>
                  <a:gd name="T22" fmla="*/ 123 w 146"/>
                  <a:gd name="T23" fmla="*/ 13 h 193"/>
                  <a:gd name="T24" fmla="*/ 123 w 146"/>
                  <a:gd name="T25" fmla="*/ 86 h 193"/>
                  <a:gd name="T26" fmla="*/ 123 w 146"/>
                  <a:gd name="T27" fmla="*/ 86 h 193"/>
                  <a:gd name="T28" fmla="*/ 133 w 146"/>
                  <a:gd name="T29" fmla="*/ 96 h 193"/>
                  <a:gd name="T30" fmla="*/ 123 w 146"/>
                  <a:gd name="T31" fmla="*/ 106 h 193"/>
                  <a:gd name="T32" fmla="*/ 113 w 146"/>
                  <a:gd name="T33" fmla="*/ 96 h 193"/>
                  <a:gd name="T34" fmla="*/ 123 w 146"/>
                  <a:gd name="T35" fmla="*/ 86 h 193"/>
                  <a:gd name="T36" fmla="*/ 101 w 146"/>
                  <a:gd name="T37" fmla="*/ 103 h 193"/>
                  <a:gd name="T38" fmla="*/ 101 w 146"/>
                  <a:gd name="T39" fmla="*/ 103 h 193"/>
                  <a:gd name="T40" fmla="*/ 123 w 146"/>
                  <a:gd name="T41" fmla="*/ 119 h 193"/>
                  <a:gd name="T42" fmla="*/ 146 w 146"/>
                  <a:gd name="T43" fmla="*/ 96 h 193"/>
                  <a:gd name="T44" fmla="*/ 123 w 146"/>
                  <a:gd name="T45" fmla="*/ 73 h 193"/>
                  <a:gd name="T46" fmla="*/ 101 w 146"/>
                  <a:gd name="T47" fmla="*/ 89 h 193"/>
                  <a:gd name="T48" fmla="*/ 59 w 146"/>
                  <a:gd name="T49" fmla="*/ 89 h 193"/>
                  <a:gd name="T50" fmla="*/ 59 w 146"/>
                  <a:gd name="T51" fmla="*/ 29 h 193"/>
                  <a:gd name="T52" fmla="*/ 101 w 146"/>
                  <a:gd name="T53" fmla="*/ 29 h 193"/>
                  <a:gd name="T54" fmla="*/ 123 w 146"/>
                  <a:gd name="T55" fmla="*/ 46 h 193"/>
                  <a:gd name="T56" fmla="*/ 146 w 146"/>
                  <a:gd name="T57" fmla="*/ 23 h 193"/>
                  <a:gd name="T58" fmla="*/ 123 w 146"/>
                  <a:gd name="T59" fmla="*/ 0 h 193"/>
                  <a:gd name="T60" fmla="*/ 101 w 146"/>
                  <a:gd name="T61" fmla="*/ 16 h 193"/>
                  <a:gd name="T62" fmla="*/ 53 w 146"/>
                  <a:gd name="T63" fmla="*/ 16 h 193"/>
                  <a:gd name="T64" fmla="*/ 46 w 146"/>
                  <a:gd name="T65" fmla="*/ 23 h 193"/>
                  <a:gd name="T66" fmla="*/ 46 w 146"/>
                  <a:gd name="T67" fmla="*/ 89 h 193"/>
                  <a:gd name="T68" fmla="*/ 0 w 146"/>
                  <a:gd name="T69" fmla="*/ 89 h 193"/>
                  <a:gd name="T70" fmla="*/ 0 w 146"/>
                  <a:gd name="T71" fmla="*/ 103 h 193"/>
                  <a:gd name="T72" fmla="*/ 46 w 146"/>
                  <a:gd name="T73" fmla="*/ 103 h 193"/>
                  <a:gd name="T74" fmla="*/ 46 w 146"/>
                  <a:gd name="T75" fmla="*/ 169 h 193"/>
                  <a:gd name="T76" fmla="*/ 53 w 146"/>
                  <a:gd name="T77" fmla="*/ 176 h 193"/>
                  <a:gd name="T78" fmla="*/ 101 w 146"/>
                  <a:gd name="T79" fmla="*/ 176 h 193"/>
                  <a:gd name="T80" fmla="*/ 123 w 146"/>
                  <a:gd name="T81" fmla="*/ 193 h 193"/>
                  <a:gd name="T82" fmla="*/ 146 w 146"/>
                  <a:gd name="T83" fmla="*/ 169 h 193"/>
                  <a:gd name="T84" fmla="*/ 123 w 146"/>
                  <a:gd name="T85" fmla="*/ 146 h 193"/>
                  <a:gd name="T86" fmla="*/ 101 w 146"/>
                  <a:gd name="T87" fmla="*/ 163 h 193"/>
                  <a:gd name="T88" fmla="*/ 59 w 146"/>
                  <a:gd name="T89" fmla="*/ 163 h 193"/>
                  <a:gd name="T90" fmla="*/ 59 w 146"/>
                  <a:gd name="T91" fmla="*/ 103 h 193"/>
                  <a:gd name="T92" fmla="*/ 101 w 146"/>
                  <a:gd name="T93" fmla="*/ 10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93">
                    <a:moveTo>
                      <a:pt x="123" y="159"/>
                    </a:moveTo>
                    <a:lnTo>
                      <a:pt x="123" y="159"/>
                    </a:lnTo>
                    <a:cubicBezTo>
                      <a:pt x="128" y="159"/>
                      <a:pt x="133" y="164"/>
                      <a:pt x="133" y="169"/>
                    </a:cubicBezTo>
                    <a:cubicBezTo>
                      <a:pt x="133" y="175"/>
                      <a:pt x="128" y="179"/>
                      <a:pt x="123" y="179"/>
                    </a:cubicBezTo>
                    <a:cubicBezTo>
                      <a:pt x="117" y="179"/>
                      <a:pt x="113" y="175"/>
                      <a:pt x="113" y="169"/>
                    </a:cubicBezTo>
                    <a:cubicBezTo>
                      <a:pt x="113" y="164"/>
                      <a:pt x="117" y="159"/>
                      <a:pt x="123" y="159"/>
                    </a:cubicBezTo>
                    <a:close/>
                    <a:moveTo>
                      <a:pt x="123" y="13"/>
                    </a:moveTo>
                    <a:lnTo>
                      <a:pt x="123" y="13"/>
                    </a:lnTo>
                    <a:cubicBezTo>
                      <a:pt x="128" y="13"/>
                      <a:pt x="133" y="17"/>
                      <a:pt x="133" y="23"/>
                    </a:cubicBezTo>
                    <a:cubicBezTo>
                      <a:pt x="133" y="28"/>
                      <a:pt x="128" y="33"/>
                      <a:pt x="123" y="33"/>
                    </a:cubicBezTo>
                    <a:cubicBezTo>
                      <a:pt x="117" y="33"/>
                      <a:pt x="113" y="28"/>
                      <a:pt x="113" y="23"/>
                    </a:cubicBezTo>
                    <a:cubicBezTo>
                      <a:pt x="113" y="17"/>
                      <a:pt x="117" y="13"/>
                      <a:pt x="123" y="13"/>
                    </a:cubicBezTo>
                    <a:close/>
                    <a:moveTo>
                      <a:pt x="123" y="86"/>
                    </a:moveTo>
                    <a:lnTo>
                      <a:pt x="123" y="86"/>
                    </a:lnTo>
                    <a:cubicBezTo>
                      <a:pt x="128" y="86"/>
                      <a:pt x="133" y="90"/>
                      <a:pt x="133" y="96"/>
                    </a:cubicBezTo>
                    <a:cubicBezTo>
                      <a:pt x="133" y="101"/>
                      <a:pt x="128" y="106"/>
                      <a:pt x="123" y="106"/>
                    </a:cubicBezTo>
                    <a:cubicBezTo>
                      <a:pt x="117" y="106"/>
                      <a:pt x="113" y="101"/>
                      <a:pt x="113" y="96"/>
                    </a:cubicBezTo>
                    <a:cubicBezTo>
                      <a:pt x="113" y="90"/>
                      <a:pt x="117" y="86"/>
                      <a:pt x="123" y="86"/>
                    </a:cubicBezTo>
                    <a:close/>
                    <a:moveTo>
                      <a:pt x="101" y="103"/>
                    </a:moveTo>
                    <a:lnTo>
                      <a:pt x="101" y="103"/>
                    </a:lnTo>
                    <a:cubicBezTo>
                      <a:pt x="103" y="112"/>
                      <a:pt x="112" y="119"/>
                      <a:pt x="123" y="119"/>
                    </a:cubicBezTo>
                    <a:cubicBezTo>
                      <a:pt x="136" y="119"/>
                      <a:pt x="146" y="109"/>
                      <a:pt x="146" y="96"/>
                    </a:cubicBezTo>
                    <a:cubicBezTo>
                      <a:pt x="146" y="83"/>
                      <a:pt x="136" y="73"/>
                      <a:pt x="123" y="73"/>
                    </a:cubicBezTo>
                    <a:cubicBezTo>
                      <a:pt x="112" y="73"/>
                      <a:pt x="103" y="80"/>
                      <a:pt x="101" y="89"/>
                    </a:cubicBezTo>
                    <a:lnTo>
                      <a:pt x="59" y="89"/>
                    </a:lnTo>
                    <a:lnTo>
                      <a:pt x="59" y="29"/>
                    </a:lnTo>
                    <a:lnTo>
                      <a:pt x="101" y="29"/>
                    </a:lnTo>
                    <a:cubicBezTo>
                      <a:pt x="103" y="39"/>
                      <a:pt x="112" y="46"/>
                      <a:pt x="123" y="46"/>
                    </a:cubicBezTo>
                    <a:cubicBezTo>
                      <a:pt x="136" y="46"/>
                      <a:pt x="146" y="35"/>
                      <a:pt x="146" y="23"/>
                    </a:cubicBezTo>
                    <a:cubicBezTo>
                      <a:pt x="146" y="10"/>
                      <a:pt x="136" y="0"/>
                      <a:pt x="123" y="0"/>
                    </a:cubicBezTo>
                    <a:cubicBezTo>
                      <a:pt x="112" y="0"/>
                      <a:pt x="103" y="6"/>
                      <a:pt x="101" y="16"/>
                    </a:cubicBezTo>
                    <a:lnTo>
                      <a:pt x="53" y="16"/>
                    </a:lnTo>
                    <a:cubicBezTo>
                      <a:pt x="49" y="16"/>
                      <a:pt x="46" y="19"/>
                      <a:pt x="46" y="23"/>
                    </a:cubicBezTo>
                    <a:lnTo>
                      <a:pt x="46" y="89"/>
                    </a:lnTo>
                    <a:lnTo>
                      <a:pt x="0" y="89"/>
                    </a:lnTo>
                    <a:lnTo>
                      <a:pt x="0" y="103"/>
                    </a:lnTo>
                    <a:lnTo>
                      <a:pt x="46" y="103"/>
                    </a:lnTo>
                    <a:lnTo>
                      <a:pt x="46" y="169"/>
                    </a:lnTo>
                    <a:cubicBezTo>
                      <a:pt x="46" y="173"/>
                      <a:pt x="49" y="176"/>
                      <a:pt x="53" y="176"/>
                    </a:cubicBezTo>
                    <a:lnTo>
                      <a:pt x="101" y="176"/>
                    </a:lnTo>
                    <a:cubicBezTo>
                      <a:pt x="103" y="185"/>
                      <a:pt x="112" y="193"/>
                      <a:pt x="123" y="193"/>
                    </a:cubicBezTo>
                    <a:cubicBezTo>
                      <a:pt x="136" y="193"/>
                      <a:pt x="146" y="182"/>
                      <a:pt x="146" y="169"/>
                    </a:cubicBezTo>
                    <a:cubicBezTo>
                      <a:pt x="146" y="156"/>
                      <a:pt x="136" y="146"/>
                      <a:pt x="123" y="146"/>
                    </a:cubicBezTo>
                    <a:cubicBezTo>
                      <a:pt x="112" y="146"/>
                      <a:pt x="103" y="153"/>
                      <a:pt x="101" y="163"/>
                    </a:cubicBezTo>
                    <a:lnTo>
                      <a:pt x="59" y="163"/>
                    </a:lnTo>
                    <a:lnTo>
                      <a:pt x="59" y="103"/>
                    </a:lnTo>
                    <a:lnTo>
                      <a:pt x="101" y="103"/>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7" name="Group 36">
            <a:extLst>
              <a:ext uri="{FF2B5EF4-FFF2-40B4-BE49-F238E27FC236}">
                <a16:creationId xmlns:a16="http://schemas.microsoft.com/office/drawing/2014/main" id="{182CF413-DDA1-E12B-8D43-51D9C51C11C7}"/>
              </a:ext>
              <a:ext uri="{C183D7F6-B498-43B3-948B-1728B52AA6E4}">
                <adec:decorative xmlns:adec="http://schemas.microsoft.com/office/drawing/2017/decorative" val="1"/>
              </a:ext>
            </a:extLst>
          </p:cNvPr>
          <p:cNvGrpSpPr/>
          <p:nvPr/>
        </p:nvGrpSpPr>
        <p:grpSpPr>
          <a:xfrm>
            <a:off x="6954330" y="1257300"/>
            <a:ext cx="480060" cy="480060"/>
            <a:chOff x="7574358" y="1335903"/>
            <a:chExt cx="640080" cy="640080"/>
          </a:xfrm>
        </p:grpSpPr>
        <p:sp>
          <p:nvSpPr>
            <p:cNvPr id="12" name="Oval 11">
              <a:extLst>
                <a:ext uri="{FF2B5EF4-FFF2-40B4-BE49-F238E27FC236}">
                  <a16:creationId xmlns:a16="http://schemas.microsoft.com/office/drawing/2014/main" id="{B84D74DE-AD64-7FDA-586B-95C77E48A1E7}"/>
                </a:ext>
              </a:extLst>
            </p:cNvPr>
            <p:cNvSpPr/>
            <p:nvPr/>
          </p:nvSpPr>
          <p:spPr>
            <a:xfrm>
              <a:off x="757435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6" name="Group 64">
              <a:extLst>
                <a:ext uri="{FF2B5EF4-FFF2-40B4-BE49-F238E27FC236}">
                  <a16:creationId xmlns:a16="http://schemas.microsoft.com/office/drawing/2014/main" id="{333D054B-D669-F59D-4154-E0B27ED15C4F}"/>
                </a:ext>
              </a:extLst>
            </p:cNvPr>
            <p:cNvGrpSpPr>
              <a:grpSpLocks noChangeAspect="1"/>
            </p:cNvGrpSpPr>
            <p:nvPr/>
          </p:nvGrpSpPr>
          <p:grpSpPr bwMode="auto">
            <a:xfrm>
              <a:off x="7711518" y="1534024"/>
              <a:ext cx="365760" cy="243839"/>
              <a:chOff x="1993" y="3570"/>
              <a:chExt cx="339" cy="226"/>
            </a:xfrm>
            <a:solidFill>
              <a:srgbClr val="007585"/>
            </a:solidFill>
          </p:grpSpPr>
          <p:sp>
            <p:nvSpPr>
              <p:cNvPr id="17" name="Freeform 65">
                <a:extLst>
                  <a:ext uri="{FF2B5EF4-FFF2-40B4-BE49-F238E27FC236}">
                    <a16:creationId xmlns:a16="http://schemas.microsoft.com/office/drawing/2014/main" id="{F8C4A8DA-98B8-91F1-F8EE-7EAE8DF0EC8F}"/>
                  </a:ext>
                </a:extLst>
              </p:cNvPr>
              <p:cNvSpPr>
                <a:spLocks noEditPoints="1"/>
              </p:cNvSpPr>
              <p:nvPr/>
            </p:nvSpPr>
            <p:spPr bwMode="auto">
              <a:xfrm>
                <a:off x="1993" y="3570"/>
                <a:ext cx="272" cy="156"/>
              </a:xfrm>
              <a:custGeom>
                <a:avLst/>
                <a:gdLst>
                  <a:gd name="T0" fmla="*/ 199 w 213"/>
                  <a:gd name="T1" fmla="*/ 101 h 115"/>
                  <a:gd name="T2" fmla="*/ 199 w 213"/>
                  <a:gd name="T3" fmla="*/ 101 h 115"/>
                  <a:gd name="T4" fmla="*/ 13 w 213"/>
                  <a:gd name="T5" fmla="*/ 101 h 115"/>
                  <a:gd name="T6" fmla="*/ 13 w 213"/>
                  <a:gd name="T7" fmla="*/ 13 h 115"/>
                  <a:gd name="T8" fmla="*/ 199 w 213"/>
                  <a:gd name="T9" fmla="*/ 13 h 115"/>
                  <a:gd name="T10" fmla="*/ 199 w 213"/>
                  <a:gd name="T11" fmla="*/ 101 h 115"/>
                  <a:gd name="T12" fmla="*/ 213 w 213"/>
                  <a:gd name="T13" fmla="*/ 108 h 115"/>
                  <a:gd name="T14" fmla="*/ 213 w 213"/>
                  <a:gd name="T15" fmla="*/ 108 h 115"/>
                  <a:gd name="T16" fmla="*/ 213 w 213"/>
                  <a:gd name="T17" fmla="*/ 6 h 115"/>
                  <a:gd name="T18" fmla="*/ 206 w 213"/>
                  <a:gd name="T19" fmla="*/ 0 h 115"/>
                  <a:gd name="T20" fmla="*/ 6 w 213"/>
                  <a:gd name="T21" fmla="*/ 0 h 115"/>
                  <a:gd name="T22" fmla="*/ 0 w 213"/>
                  <a:gd name="T23" fmla="*/ 6 h 115"/>
                  <a:gd name="T24" fmla="*/ 0 w 213"/>
                  <a:gd name="T25" fmla="*/ 108 h 115"/>
                  <a:gd name="T26" fmla="*/ 6 w 213"/>
                  <a:gd name="T27" fmla="*/ 115 h 115"/>
                  <a:gd name="T28" fmla="*/ 206 w 213"/>
                  <a:gd name="T29" fmla="*/ 115 h 115"/>
                  <a:gd name="T30" fmla="*/ 213 w 213"/>
                  <a:gd name="T3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115">
                    <a:moveTo>
                      <a:pt x="199" y="101"/>
                    </a:moveTo>
                    <a:lnTo>
                      <a:pt x="199" y="101"/>
                    </a:lnTo>
                    <a:lnTo>
                      <a:pt x="13" y="101"/>
                    </a:lnTo>
                    <a:lnTo>
                      <a:pt x="13" y="13"/>
                    </a:lnTo>
                    <a:lnTo>
                      <a:pt x="199" y="13"/>
                    </a:lnTo>
                    <a:lnTo>
                      <a:pt x="199" y="101"/>
                    </a:lnTo>
                    <a:close/>
                    <a:moveTo>
                      <a:pt x="213" y="108"/>
                    </a:moveTo>
                    <a:lnTo>
                      <a:pt x="213" y="108"/>
                    </a:lnTo>
                    <a:lnTo>
                      <a:pt x="213" y="6"/>
                    </a:lnTo>
                    <a:cubicBezTo>
                      <a:pt x="213" y="3"/>
                      <a:pt x="210" y="0"/>
                      <a:pt x="206" y="0"/>
                    </a:cubicBezTo>
                    <a:lnTo>
                      <a:pt x="6" y="0"/>
                    </a:lnTo>
                    <a:cubicBezTo>
                      <a:pt x="2" y="0"/>
                      <a:pt x="0" y="3"/>
                      <a:pt x="0" y="6"/>
                    </a:cubicBezTo>
                    <a:lnTo>
                      <a:pt x="0" y="108"/>
                    </a:lnTo>
                    <a:cubicBezTo>
                      <a:pt x="0" y="112"/>
                      <a:pt x="2" y="115"/>
                      <a:pt x="6" y="115"/>
                    </a:cubicBezTo>
                    <a:lnTo>
                      <a:pt x="206" y="115"/>
                    </a:lnTo>
                    <a:cubicBezTo>
                      <a:pt x="210" y="115"/>
                      <a:pt x="213" y="112"/>
                      <a:pt x="213" y="10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8" name="Freeform 66">
                <a:extLst>
                  <a:ext uri="{FF2B5EF4-FFF2-40B4-BE49-F238E27FC236}">
                    <a16:creationId xmlns:a16="http://schemas.microsoft.com/office/drawing/2014/main" id="{B8E70107-10AC-A62B-1251-F610DD769E60}"/>
                  </a:ext>
                </a:extLst>
              </p:cNvPr>
              <p:cNvSpPr>
                <a:spLocks/>
              </p:cNvSpPr>
              <p:nvPr/>
            </p:nvSpPr>
            <p:spPr bwMode="auto">
              <a:xfrm>
                <a:off x="2024" y="3608"/>
                <a:ext cx="274" cy="153"/>
              </a:xfrm>
              <a:custGeom>
                <a:avLst/>
                <a:gdLst>
                  <a:gd name="T0" fmla="*/ 215 w 215"/>
                  <a:gd name="T1" fmla="*/ 106 h 113"/>
                  <a:gd name="T2" fmla="*/ 215 w 215"/>
                  <a:gd name="T3" fmla="*/ 106 h 113"/>
                  <a:gd name="T4" fmla="*/ 215 w 215"/>
                  <a:gd name="T5" fmla="*/ 0 h 113"/>
                  <a:gd name="T6" fmla="*/ 202 w 215"/>
                  <a:gd name="T7" fmla="*/ 0 h 113"/>
                  <a:gd name="T8" fmla="*/ 202 w 215"/>
                  <a:gd name="T9" fmla="*/ 100 h 113"/>
                  <a:gd name="T10" fmla="*/ 0 w 215"/>
                  <a:gd name="T11" fmla="*/ 100 h 113"/>
                  <a:gd name="T12" fmla="*/ 0 w 215"/>
                  <a:gd name="T13" fmla="*/ 113 h 113"/>
                  <a:gd name="T14" fmla="*/ 209 w 215"/>
                  <a:gd name="T15" fmla="*/ 113 h 113"/>
                  <a:gd name="T16" fmla="*/ 215 w 215"/>
                  <a:gd name="T17" fmla="*/ 10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13">
                    <a:moveTo>
                      <a:pt x="215" y="106"/>
                    </a:moveTo>
                    <a:lnTo>
                      <a:pt x="215" y="106"/>
                    </a:lnTo>
                    <a:lnTo>
                      <a:pt x="215" y="0"/>
                    </a:lnTo>
                    <a:lnTo>
                      <a:pt x="202" y="0"/>
                    </a:lnTo>
                    <a:lnTo>
                      <a:pt x="202" y="100"/>
                    </a:lnTo>
                    <a:lnTo>
                      <a:pt x="0" y="100"/>
                    </a:lnTo>
                    <a:lnTo>
                      <a:pt x="0" y="113"/>
                    </a:lnTo>
                    <a:lnTo>
                      <a:pt x="209" y="113"/>
                    </a:lnTo>
                    <a:cubicBezTo>
                      <a:pt x="212" y="113"/>
                      <a:pt x="215" y="110"/>
                      <a:pt x="215" y="10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9" name="Freeform 67">
                <a:extLst>
                  <a:ext uri="{FF2B5EF4-FFF2-40B4-BE49-F238E27FC236}">
                    <a16:creationId xmlns:a16="http://schemas.microsoft.com/office/drawing/2014/main" id="{56E7F51D-761C-3F25-8948-7F094BFE9B94}"/>
                  </a:ext>
                </a:extLst>
              </p:cNvPr>
              <p:cNvSpPr>
                <a:spLocks/>
              </p:cNvSpPr>
              <p:nvPr/>
            </p:nvSpPr>
            <p:spPr bwMode="auto">
              <a:xfrm>
                <a:off x="2052" y="3640"/>
                <a:ext cx="280" cy="156"/>
              </a:xfrm>
              <a:custGeom>
                <a:avLst/>
                <a:gdLst>
                  <a:gd name="T0" fmla="*/ 206 w 220"/>
                  <a:gd name="T1" fmla="*/ 0 h 115"/>
                  <a:gd name="T2" fmla="*/ 206 w 220"/>
                  <a:gd name="T3" fmla="*/ 0 h 115"/>
                  <a:gd name="T4" fmla="*/ 206 w 220"/>
                  <a:gd name="T5" fmla="*/ 102 h 115"/>
                  <a:gd name="T6" fmla="*/ 0 w 220"/>
                  <a:gd name="T7" fmla="*/ 102 h 115"/>
                  <a:gd name="T8" fmla="*/ 0 w 220"/>
                  <a:gd name="T9" fmla="*/ 115 h 115"/>
                  <a:gd name="T10" fmla="*/ 213 w 220"/>
                  <a:gd name="T11" fmla="*/ 115 h 115"/>
                  <a:gd name="T12" fmla="*/ 220 w 220"/>
                  <a:gd name="T13" fmla="*/ 109 h 115"/>
                  <a:gd name="T14" fmla="*/ 220 w 220"/>
                  <a:gd name="T15" fmla="*/ 0 h 115"/>
                  <a:gd name="T16" fmla="*/ 206 w 220"/>
                  <a:gd name="T1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15">
                    <a:moveTo>
                      <a:pt x="206" y="0"/>
                    </a:moveTo>
                    <a:lnTo>
                      <a:pt x="206" y="0"/>
                    </a:lnTo>
                    <a:lnTo>
                      <a:pt x="206" y="102"/>
                    </a:lnTo>
                    <a:lnTo>
                      <a:pt x="0" y="102"/>
                    </a:lnTo>
                    <a:lnTo>
                      <a:pt x="0" y="115"/>
                    </a:lnTo>
                    <a:lnTo>
                      <a:pt x="213" y="115"/>
                    </a:lnTo>
                    <a:cubicBezTo>
                      <a:pt x="217" y="115"/>
                      <a:pt x="220" y="113"/>
                      <a:pt x="220" y="109"/>
                    </a:cubicBezTo>
                    <a:lnTo>
                      <a:pt x="220" y="0"/>
                    </a:lnTo>
                    <a:lnTo>
                      <a:pt x="2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0" name="Freeform 68">
                <a:extLst>
                  <a:ext uri="{FF2B5EF4-FFF2-40B4-BE49-F238E27FC236}">
                    <a16:creationId xmlns:a16="http://schemas.microsoft.com/office/drawing/2014/main" id="{AA5342BE-01CF-A39A-822A-CE3670B760FD}"/>
                  </a:ext>
                </a:extLst>
              </p:cNvPr>
              <p:cNvSpPr>
                <a:spLocks/>
              </p:cNvSpPr>
              <p:nvPr/>
            </p:nvSpPr>
            <p:spPr bwMode="auto">
              <a:xfrm>
                <a:off x="2103" y="3600"/>
                <a:ext cx="51" cy="93"/>
              </a:xfrm>
              <a:custGeom>
                <a:avLst/>
                <a:gdLst>
                  <a:gd name="T0" fmla="*/ 21 w 40"/>
                  <a:gd name="T1" fmla="*/ 52 h 69"/>
                  <a:gd name="T2" fmla="*/ 21 w 40"/>
                  <a:gd name="T3" fmla="*/ 52 h 69"/>
                  <a:gd name="T4" fmla="*/ 13 w 40"/>
                  <a:gd name="T5" fmla="*/ 49 h 69"/>
                  <a:gd name="T6" fmla="*/ 10 w 40"/>
                  <a:gd name="T7" fmla="*/ 43 h 69"/>
                  <a:gd name="T8" fmla="*/ 0 w 40"/>
                  <a:gd name="T9" fmla="*/ 43 h 69"/>
                  <a:gd name="T10" fmla="*/ 3 w 40"/>
                  <a:gd name="T11" fmla="*/ 52 h 69"/>
                  <a:gd name="T12" fmla="*/ 10 w 40"/>
                  <a:gd name="T13" fmla="*/ 58 h 69"/>
                  <a:gd name="T14" fmla="*/ 14 w 40"/>
                  <a:gd name="T15" fmla="*/ 59 h 69"/>
                  <a:gd name="T16" fmla="*/ 14 w 40"/>
                  <a:gd name="T17" fmla="*/ 69 h 69"/>
                  <a:gd name="T18" fmla="*/ 27 w 40"/>
                  <a:gd name="T19" fmla="*/ 69 h 69"/>
                  <a:gd name="T20" fmla="*/ 27 w 40"/>
                  <a:gd name="T21" fmla="*/ 59 h 69"/>
                  <a:gd name="T22" fmla="*/ 31 w 40"/>
                  <a:gd name="T23" fmla="*/ 58 h 69"/>
                  <a:gd name="T24" fmla="*/ 38 w 40"/>
                  <a:gd name="T25" fmla="*/ 53 h 69"/>
                  <a:gd name="T26" fmla="*/ 40 w 40"/>
                  <a:gd name="T27" fmla="*/ 45 h 69"/>
                  <a:gd name="T28" fmla="*/ 27 w 40"/>
                  <a:gd name="T29" fmla="*/ 31 h 69"/>
                  <a:gd name="T30" fmla="*/ 17 w 40"/>
                  <a:gd name="T31" fmla="*/ 28 h 69"/>
                  <a:gd name="T32" fmla="*/ 12 w 40"/>
                  <a:gd name="T33" fmla="*/ 23 h 69"/>
                  <a:gd name="T34" fmla="*/ 13 w 40"/>
                  <a:gd name="T35" fmla="*/ 20 h 69"/>
                  <a:gd name="T36" fmla="*/ 15 w 40"/>
                  <a:gd name="T37" fmla="*/ 18 h 69"/>
                  <a:gd name="T38" fmla="*/ 20 w 40"/>
                  <a:gd name="T39" fmla="*/ 17 h 69"/>
                  <a:gd name="T40" fmla="*/ 26 w 40"/>
                  <a:gd name="T41" fmla="*/ 19 h 69"/>
                  <a:gd name="T42" fmla="*/ 29 w 40"/>
                  <a:gd name="T43" fmla="*/ 25 h 69"/>
                  <a:gd name="T44" fmla="*/ 39 w 40"/>
                  <a:gd name="T45" fmla="*/ 25 h 69"/>
                  <a:gd name="T46" fmla="*/ 36 w 40"/>
                  <a:gd name="T47" fmla="*/ 16 h 69"/>
                  <a:gd name="T48" fmla="*/ 30 w 40"/>
                  <a:gd name="T49" fmla="*/ 11 h 69"/>
                  <a:gd name="T50" fmla="*/ 27 w 40"/>
                  <a:gd name="T51" fmla="*/ 10 h 69"/>
                  <a:gd name="T52" fmla="*/ 28 w 40"/>
                  <a:gd name="T53" fmla="*/ 10 h 69"/>
                  <a:gd name="T54" fmla="*/ 28 w 40"/>
                  <a:gd name="T55" fmla="*/ 0 h 69"/>
                  <a:gd name="T56" fmla="*/ 15 w 40"/>
                  <a:gd name="T57" fmla="*/ 0 h 69"/>
                  <a:gd name="T58" fmla="*/ 15 w 40"/>
                  <a:gd name="T59" fmla="*/ 9 h 69"/>
                  <a:gd name="T60" fmla="*/ 10 w 40"/>
                  <a:gd name="T61" fmla="*/ 11 h 69"/>
                  <a:gd name="T62" fmla="*/ 3 w 40"/>
                  <a:gd name="T63" fmla="*/ 17 h 69"/>
                  <a:gd name="T64" fmla="*/ 1 w 40"/>
                  <a:gd name="T65" fmla="*/ 24 h 69"/>
                  <a:gd name="T66" fmla="*/ 5 w 40"/>
                  <a:gd name="T67" fmla="*/ 33 h 69"/>
                  <a:gd name="T68" fmla="*/ 13 w 40"/>
                  <a:gd name="T69" fmla="*/ 37 h 69"/>
                  <a:gd name="T70" fmla="*/ 22 w 40"/>
                  <a:gd name="T71" fmla="*/ 40 h 69"/>
                  <a:gd name="T72" fmla="*/ 26 w 40"/>
                  <a:gd name="T73" fmla="*/ 41 h 69"/>
                  <a:gd name="T74" fmla="*/ 29 w 40"/>
                  <a:gd name="T75" fmla="*/ 43 h 69"/>
                  <a:gd name="T76" fmla="*/ 30 w 40"/>
                  <a:gd name="T77" fmla="*/ 46 h 69"/>
                  <a:gd name="T78" fmla="*/ 27 w 40"/>
                  <a:gd name="T79" fmla="*/ 50 h 69"/>
                  <a:gd name="T80" fmla="*/ 21 w 40"/>
                  <a:gd name="T81"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69">
                    <a:moveTo>
                      <a:pt x="21" y="52"/>
                    </a:moveTo>
                    <a:lnTo>
                      <a:pt x="21" y="52"/>
                    </a:lnTo>
                    <a:cubicBezTo>
                      <a:pt x="18" y="52"/>
                      <a:pt x="15" y="51"/>
                      <a:pt x="13" y="49"/>
                    </a:cubicBezTo>
                    <a:cubicBezTo>
                      <a:pt x="11" y="48"/>
                      <a:pt x="10" y="46"/>
                      <a:pt x="10" y="43"/>
                    </a:cubicBezTo>
                    <a:lnTo>
                      <a:pt x="0" y="43"/>
                    </a:lnTo>
                    <a:cubicBezTo>
                      <a:pt x="0" y="47"/>
                      <a:pt x="1" y="50"/>
                      <a:pt x="3" y="52"/>
                    </a:cubicBezTo>
                    <a:cubicBezTo>
                      <a:pt x="5" y="55"/>
                      <a:pt x="7" y="57"/>
                      <a:pt x="10" y="58"/>
                    </a:cubicBezTo>
                    <a:cubicBezTo>
                      <a:pt x="11" y="58"/>
                      <a:pt x="13" y="59"/>
                      <a:pt x="14" y="59"/>
                    </a:cubicBezTo>
                    <a:lnTo>
                      <a:pt x="14" y="69"/>
                    </a:lnTo>
                    <a:lnTo>
                      <a:pt x="27" y="69"/>
                    </a:lnTo>
                    <a:lnTo>
                      <a:pt x="27" y="59"/>
                    </a:lnTo>
                    <a:cubicBezTo>
                      <a:pt x="29" y="59"/>
                      <a:pt x="30" y="59"/>
                      <a:pt x="31" y="58"/>
                    </a:cubicBezTo>
                    <a:cubicBezTo>
                      <a:pt x="34" y="57"/>
                      <a:pt x="36" y="55"/>
                      <a:pt x="38" y="53"/>
                    </a:cubicBezTo>
                    <a:cubicBezTo>
                      <a:pt x="39" y="50"/>
                      <a:pt x="40" y="48"/>
                      <a:pt x="40" y="45"/>
                    </a:cubicBezTo>
                    <a:cubicBezTo>
                      <a:pt x="40" y="37"/>
                      <a:pt x="36" y="33"/>
                      <a:pt x="27" y="31"/>
                    </a:cubicBezTo>
                    <a:lnTo>
                      <a:pt x="17" y="28"/>
                    </a:lnTo>
                    <a:cubicBezTo>
                      <a:pt x="13" y="27"/>
                      <a:pt x="12" y="26"/>
                      <a:pt x="12" y="23"/>
                    </a:cubicBezTo>
                    <a:cubicBezTo>
                      <a:pt x="12" y="22"/>
                      <a:pt x="12" y="21"/>
                      <a:pt x="13" y="20"/>
                    </a:cubicBezTo>
                    <a:cubicBezTo>
                      <a:pt x="13" y="19"/>
                      <a:pt x="14" y="18"/>
                      <a:pt x="15" y="18"/>
                    </a:cubicBezTo>
                    <a:cubicBezTo>
                      <a:pt x="16" y="17"/>
                      <a:pt x="18" y="17"/>
                      <a:pt x="20" y="17"/>
                    </a:cubicBezTo>
                    <a:cubicBezTo>
                      <a:pt x="22" y="17"/>
                      <a:pt x="24" y="18"/>
                      <a:pt x="26" y="19"/>
                    </a:cubicBezTo>
                    <a:cubicBezTo>
                      <a:pt x="28" y="20"/>
                      <a:pt x="29" y="22"/>
                      <a:pt x="29" y="25"/>
                    </a:cubicBezTo>
                    <a:lnTo>
                      <a:pt x="39" y="25"/>
                    </a:lnTo>
                    <a:cubicBezTo>
                      <a:pt x="39" y="22"/>
                      <a:pt x="38" y="19"/>
                      <a:pt x="36" y="16"/>
                    </a:cubicBezTo>
                    <a:cubicBezTo>
                      <a:pt x="35" y="14"/>
                      <a:pt x="33" y="12"/>
                      <a:pt x="30" y="11"/>
                    </a:cubicBezTo>
                    <a:cubicBezTo>
                      <a:pt x="29" y="10"/>
                      <a:pt x="28" y="10"/>
                      <a:pt x="27" y="10"/>
                    </a:cubicBezTo>
                    <a:lnTo>
                      <a:pt x="28" y="10"/>
                    </a:lnTo>
                    <a:lnTo>
                      <a:pt x="28" y="0"/>
                    </a:lnTo>
                    <a:lnTo>
                      <a:pt x="15" y="0"/>
                    </a:lnTo>
                    <a:lnTo>
                      <a:pt x="15" y="9"/>
                    </a:lnTo>
                    <a:cubicBezTo>
                      <a:pt x="13" y="10"/>
                      <a:pt x="11" y="10"/>
                      <a:pt x="10" y="11"/>
                    </a:cubicBezTo>
                    <a:cubicBezTo>
                      <a:pt x="7" y="12"/>
                      <a:pt x="5" y="14"/>
                      <a:pt x="3" y="17"/>
                    </a:cubicBezTo>
                    <a:cubicBezTo>
                      <a:pt x="2" y="19"/>
                      <a:pt x="1" y="21"/>
                      <a:pt x="1" y="24"/>
                    </a:cubicBezTo>
                    <a:cubicBezTo>
                      <a:pt x="1" y="27"/>
                      <a:pt x="2" y="30"/>
                      <a:pt x="5" y="33"/>
                    </a:cubicBezTo>
                    <a:cubicBezTo>
                      <a:pt x="7" y="35"/>
                      <a:pt x="10" y="36"/>
                      <a:pt x="13" y="37"/>
                    </a:cubicBezTo>
                    <a:lnTo>
                      <a:pt x="22" y="40"/>
                    </a:lnTo>
                    <a:cubicBezTo>
                      <a:pt x="24" y="40"/>
                      <a:pt x="25" y="41"/>
                      <a:pt x="26" y="41"/>
                    </a:cubicBezTo>
                    <a:cubicBezTo>
                      <a:pt x="27" y="41"/>
                      <a:pt x="28" y="42"/>
                      <a:pt x="29" y="43"/>
                    </a:cubicBezTo>
                    <a:cubicBezTo>
                      <a:pt x="29" y="44"/>
                      <a:pt x="30" y="44"/>
                      <a:pt x="30" y="46"/>
                    </a:cubicBezTo>
                    <a:cubicBezTo>
                      <a:pt x="30" y="47"/>
                      <a:pt x="29" y="49"/>
                      <a:pt x="27" y="50"/>
                    </a:cubicBezTo>
                    <a:cubicBezTo>
                      <a:pt x="26" y="51"/>
                      <a:pt x="23" y="52"/>
                      <a:pt x="21" y="5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5" name="Group 34">
            <a:extLst>
              <a:ext uri="{FF2B5EF4-FFF2-40B4-BE49-F238E27FC236}">
                <a16:creationId xmlns:a16="http://schemas.microsoft.com/office/drawing/2014/main" id="{49DDE671-01DC-68E2-E981-59F37F4721FF}"/>
              </a:ext>
              <a:ext uri="{C183D7F6-B498-43B3-948B-1728B52AA6E4}">
                <adec:decorative xmlns:adec="http://schemas.microsoft.com/office/drawing/2017/decorative" val="1"/>
              </a:ext>
            </a:extLst>
          </p:cNvPr>
          <p:cNvGrpSpPr/>
          <p:nvPr/>
        </p:nvGrpSpPr>
        <p:grpSpPr>
          <a:xfrm>
            <a:off x="3537310" y="1257300"/>
            <a:ext cx="480060" cy="480060"/>
            <a:chOff x="3292078" y="1335903"/>
            <a:chExt cx="640080" cy="640080"/>
          </a:xfrm>
        </p:grpSpPr>
        <p:sp>
          <p:nvSpPr>
            <p:cNvPr id="9" name="Oval 8">
              <a:extLst>
                <a:ext uri="{FF2B5EF4-FFF2-40B4-BE49-F238E27FC236}">
                  <a16:creationId xmlns:a16="http://schemas.microsoft.com/office/drawing/2014/main" id="{D8B89E54-6C3A-B27C-D3F2-6E43AA0E7AEC}"/>
                </a:ext>
              </a:extLst>
            </p:cNvPr>
            <p:cNvSpPr/>
            <p:nvPr/>
          </p:nvSpPr>
          <p:spPr>
            <a:xfrm>
              <a:off x="329207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21" name="Group 179">
              <a:extLst>
                <a:ext uri="{FF2B5EF4-FFF2-40B4-BE49-F238E27FC236}">
                  <a16:creationId xmlns:a16="http://schemas.microsoft.com/office/drawing/2014/main" id="{8244BD0D-6F14-FE25-ED17-10A53F0CAED0}"/>
                </a:ext>
              </a:extLst>
            </p:cNvPr>
            <p:cNvGrpSpPr>
              <a:grpSpLocks noChangeAspect="1"/>
            </p:cNvGrpSpPr>
            <p:nvPr/>
          </p:nvGrpSpPr>
          <p:grpSpPr bwMode="auto">
            <a:xfrm>
              <a:off x="3489654" y="1518783"/>
              <a:ext cx="244929" cy="274320"/>
              <a:chOff x="1100" y="5645"/>
              <a:chExt cx="275" cy="308"/>
            </a:xfrm>
            <a:solidFill>
              <a:srgbClr val="007585"/>
            </a:solidFill>
          </p:grpSpPr>
          <p:sp>
            <p:nvSpPr>
              <p:cNvPr id="22" name="Freeform 180">
                <a:extLst>
                  <a:ext uri="{FF2B5EF4-FFF2-40B4-BE49-F238E27FC236}">
                    <a16:creationId xmlns:a16="http://schemas.microsoft.com/office/drawing/2014/main" id="{865501EF-6BF1-5B6E-F37D-95385CA385F6}"/>
                  </a:ext>
                </a:extLst>
              </p:cNvPr>
              <p:cNvSpPr>
                <a:spLocks noEditPoints="1"/>
              </p:cNvSpPr>
              <p:nvPr/>
            </p:nvSpPr>
            <p:spPr bwMode="auto">
              <a:xfrm>
                <a:off x="1233" y="5783"/>
                <a:ext cx="142" cy="170"/>
              </a:xfrm>
              <a:custGeom>
                <a:avLst/>
                <a:gdLst>
                  <a:gd name="T0" fmla="*/ 99 w 113"/>
                  <a:gd name="T1" fmla="*/ 117 h 131"/>
                  <a:gd name="T2" fmla="*/ 99 w 113"/>
                  <a:gd name="T3" fmla="*/ 117 h 131"/>
                  <a:gd name="T4" fmla="*/ 13 w 113"/>
                  <a:gd name="T5" fmla="*/ 117 h 131"/>
                  <a:gd name="T6" fmla="*/ 13 w 113"/>
                  <a:gd name="T7" fmla="*/ 64 h 131"/>
                  <a:gd name="T8" fmla="*/ 99 w 113"/>
                  <a:gd name="T9" fmla="*/ 64 h 131"/>
                  <a:gd name="T10" fmla="*/ 99 w 113"/>
                  <a:gd name="T11" fmla="*/ 117 h 131"/>
                  <a:gd name="T12" fmla="*/ 32 w 113"/>
                  <a:gd name="T13" fmla="*/ 37 h 131"/>
                  <a:gd name="T14" fmla="*/ 32 w 113"/>
                  <a:gd name="T15" fmla="*/ 37 h 131"/>
                  <a:gd name="T16" fmla="*/ 56 w 113"/>
                  <a:gd name="T17" fmla="*/ 13 h 131"/>
                  <a:gd name="T18" fmla="*/ 57 w 113"/>
                  <a:gd name="T19" fmla="*/ 13 h 131"/>
                  <a:gd name="T20" fmla="*/ 80 w 113"/>
                  <a:gd name="T21" fmla="*/ 37 h 131"/>
                  <a:gd name="T22" fmla="*/ 80 w 113"/>
                  <a:gd name="T23" fmla="*/ 50 h 131"/>
                  <a:gd name="T24" fmla="*/ 32 w 113"/>
                  <a:gd name="T25" fmla="*/ 50 h 131"/>
                  <a:gd name="T26" fmla="*/ 32 w 113"/>
                  <a:gd name="T27" fmla="*/ 37 h 131"/>
                  <a:gd name="T28" fmla="*/ 106 w 113"/>
                  <a:gd name="T29" fmla="*/ 50 h 131"/>
                  <a:gd name="T30" fmla="*/ 106 w 113"/>
                  <a:gd name="T31" fmla="*/ 50 h 131"/>
                  <a:gd name="T32" fmla="*/ 94 w 113"/>
                  <a:gd name="T33" fmla="*/ 50 h 131"/>
                  <a:gd name="T34" fmla="*/ 94 w 113"/>
                  <a:gd name="T35" fmla="*/ 36 h 131"/>
                  <a:gd name="T36" fmla="*/ 57 w 113"/>
                  <a:gd name="T37" fmla="*/ 0 h 131"/>
                  <a:gd name="T38" fmla="*/ 56 w 113"/>
                  <a:gd name="T39" fmla="*/ 0 h 131"/>
                  <a:gd name="T40" fmla="*/ 19 w 113"/>
                  <a:gd name="T41" fmla="*/ 37 h 131"/>
                  <a:gd name="T42" fmla="*/ 19 w 113"/>
                  <a:gd name="T43" fmla="*/ 50 h 131"/>
                  <a:gd name="T44" fmla="*/ 7 w 113"/>
                  <a:gd name="T45" fmla="*/ 50 h 131"/>
                  <a:gd name="T46" fmla="*/ 0 w 113"/>
                  <a:gd name="T47" fmla="*/ 57 h 131"/>
                  <a:gd name="T48" fmla="*/ 0 w 113"/>
                  <a:gd name="T49" fmla="*/ 124 h 131"/>
                  <a:gd name="T50" fmla="*/ 7 w 113"/>
                  <a:gd name="T51" fmla="*/ 131 h 131"/>
                  <a:gd name="T52" fmla="*/ 106 w 113"/>
                  <a:gd name="T53" fmla="*/ 131 h 131"/>
                  <a:gd name="T54" fmla="*/ 113 w 113"/>
                  <a:gd name="T55" fmla="*/ 124 h 131"/>
                  <a:gd name="T56" fmla="*/ 113 w 113"/>
                  <a:gd name="T57" fmla="*/ 57 h 131"/>
                  <a:gd name="T58" fmla="*/ 106 w 113"/>
                  <a:gd name="T59"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131">
                    <a:moveTo>
                      <a:pt x="99" y="117"/>
                    </a:moveTo>
                    <a:lnTo>
                      <a:pt x="99" y="117"/>
                    </a:lnTo>
                    <a:lnTo>
                      <a:pt x="13" y="117"/>
                    </a:lnTo>
                    <a:lnTo>
                      <a:pt x="13" y="64"/>
                    </a:lnTo>
                    <a:lnTo>
                      <a:pt x="99" y="64"/>
                    </a:lnTo>
                    <a:lnTo>
                      <a:pt x="99" y="117"/>
                    </a:lnTo>
                    <a:close/>
                    <a:moveTo>
                      <a:pt x="32" y="37"/>
                    </a:moveTo>
                    <a:lnTo>
                      <a:pt x="32" y="37"/>
                    </a:lnTo>
                    <a:cubicBezTo>
                      <a:pt x="32" y="34"/>
                      <a:pt x="34" y="13"/>
                      <a:pt x="56" y="13"/>
                    </a:cubicBezTo>
                    <a:lnTo>
                      <a:pt x="57" y="13"/>
                    </a:lnTo>
                    <a:cubicBezTo>
                      <a:pt x="79" y="13"/>
                      <a:pt x="80" y="34"/>
                      <a:pt x="80" y="37"/>
                    </a:cubicBezTo>
                    <a:lnTo>
                      <a:pt x="80" y="50"/>
                    </a:lnTo>
                    <a:lnTo>
                      <a:pt x="32" y="50"/>
                    </a:lnTo>
                    <a:lnTo>
                      <a:pt x="32" y="37"/>
                    </a:lnTo>
                    <a:close/>
                    <a:moveTo>
                      <a:pt x="106" y="50"/>
                    </a:moveTo>
                    <a:lnTo>
                      <a:pt x="106" y="50"/>
                    </a:lnTo>
                    <a:lnTo>
                      <a:pt x="94" y="50"/>
                    </a:lnTo>
                    <a:lnTo>
                      <a:pt x="94" y="36"/>
                    </a:lnTo>
                    <a:cubicBezTo>
                      <a:pt x="93" y="24"/>
                      <a:pt x="85" y="0"/>
                      <a:pt x="57" y="0"/>
                    </a:cubicBezTo>
                    <a:lnTo>
                      <a:pt x="56" y="0"/>
                    </a:lnTo>
                    <a:cubicBezTo>
                      <a:pt x="27" y="0"/>
                      <a:pt x="19" y="24"/>
                      <a:pt x="19" y="37"/>
                    </a:cubicBezTo>
                    <a:lnTo>
                      <a:pt x="19" y="50"/>
                    </a:lnTo>
                    <a:lnTo>
                      <a:pt x="7" y="50"/>
                    </a:lnTo>
                    <a:cubicBezTo>
                      <a:pt x="3" y="50"/>
                      <a:pt x="0" y="53"/>
                      <a:pt x="0" y="57"/>
                    </a:cubicBezTo>
                    <a:lnTo>
                      <a:pt x="0" y="124"/>
                    </a:lnTo>
                    <a:cubicBezTo>
                      <a:pt x="0" y="128"/>
                      <a:pt x="3" y="131"/>
                      <a:pt x="7" y="131"/>
                    </a:cubicBezTo>
                    <a:lnTo>
                      <a:pt x="106" y="131"/>
                    </a:lnTo>
                    <a:cubicBezTo>
                      <a:pt x="110" y="131"/>
                      <a:pt x="113" y="128"/>
                      <a:pt x="113" y="124"/>
                    </a:cubicBezTo>
                    <a:lnTo>
                      <a:pt x="113" y="57"/>
                    </a:lnTo>
                    <a:cubicBezTo>
                      <a:pt x="113" y="53"/>
                      <a:pt x="110" y="50"/>
                      <a:pt x="106" y="5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3" name="Freeform 181">
                <a:extLst>
                  <a:ext uri="{FF2B5EF4-FFF2-40B4-BE49-F238E27FC236}">
                    <a16:creationId xmlns:a16="http://schemas.microsoft.com/office/drawing/2014/main" id="{52ADF59C-4293-DE4A-2EA4-A3569F9C1D4D}"/>
                  </a:ext>
                </a:extLst>
              </p:cNvPr>
              <p:cNvSpPr>
                <a:spLocks noEditPoints="1"/>
              </p:cNvSpPr>
              <p:nvPr/>
            </p:nvSpPr>
            <p:spPr bwMode="auto">
              <a:xfrm>
                <a:off x="1100" y="5645"/>
                <a:ext cx="252" cy="83"/>
              </a:xfrm>
              <a:custGeom>
                <a:avLst/>
                <a:gdLst>
                  <a:gd name="T0" fmla="*/ 13 w 200"/>
                  <a:gd name="T1" fmla="*/ 12 h 64"/>
                  <a:gd name="T2" fmla="*/ 13 w 200"/>
                  <a:gd name="T3" fmla="*/ 12 h 64"/>
                  <a:gd name="T4" fmla="*/ 186 w 200"/>
                  <a:gd name="T5" fmla="*/ 12 h 64"/>
                  <a:gd name="T6" fmla="*/ 186 w 200"/>
                  <a:gd name="T7" fmla="*/ 51 h 64"/>
                  <a:gd name="T8" fmla="*/ 13 w 200"/>
                  <a:gd name="T9" fmla="*/ 51 h 64"/>
                  <a:gd name="T10" fmla="*/ 13 w 200"/>
                  <a:gd name="T11" fmla="*/ 12 h 64"/>
                  <a:gd name="T12" fmla="*/ 6 w 200"/>
                  <a:gd name="T13" fmla="*/ 64 h 64"/>
                  <a:gd name="T14" fmla="*/ 6 w 200"/>
                  <a:gd name="T15" fmla="*/ 64 h 64"/>
                  <a:gd name="T16" fmla="*/ 193 w 200"/>
                  <a:gd name="T17" fmla="*/ 64 h 64"/>
                  <a:gd name="T18" fmla="*/ 200 w 200"/>
                  <a:gd name="T19" fmla="*/ 58 h 64"/>
                  <a:gd name="T20" fmla="*/ 200 w 200"/>
                  <a:gd name="T21" fmla="*/ 7 h 64"/>
                  <a:gd name="T22" fmla="*/ 193 w 200"/>
                  <a:gd name="T23" fmla="*/ 0 h 64"/>
                  <a:gd name="T24" fmla="*/ 6 w 200"/>
                  <a:gd name="T25" fmla="*/ 0 h 64"/>
                  <a:gd name="T26" fmla="*/ 0 w 200"/>
                  <a:gd name="T27" fmla="*/ 7 h 64"/>
                  <a:gd name="T28" fmla="*/ 0 w 200"/>
                  <a:gd name="T29" fmla="*/ 58 h 64"/>
                  <a:gd name="T30" fmla="*/ 6 w 200"/>
                  <a:gd name="T3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64">
                    <a:moveTo>
                      <a:pt x="13" y="12"/>
                    </a:moveTo>
                    <a:lnTo>
                      <a:pt x="13" y="12"/>
                    </a:lnTo>
                    <a:lnTo>
                      <a:pt x="186" y="12"/>
                    </a:lnTo>
                    <a:lnTo>
                      <a:pt x="186" y="51"/>
                    </a:lnTo>
                    <a:lnTo>
                      <a:pt x="13" y="51"/>
                    </a:lnTo>
                    <a:lnTo>
                      <a:pt x="13" y="12"/>
                    </a:lnTo>
                    <a:close/>
                    <a:moveTo>
                      <a:pt x="6" y="64"/>
                    </a:moveTo>
                    <a:lnTo>
                      <a:pt x="6" y="64"/>
                    </a:lnTo>
                    <a:lnTo>
                      <a:pt x="193" y="64"/>
                    </a:lnTo>
                    <a:cubicBezTo>
                      <a:pt x="197" y="64"/>
                      <a:pt x="200" y="61"/>
                      <a:pt x="200" y="58"/>
                    </a:cubicBezTo>
                    <a:lnTo>
                      <a:pt x="200" y="7"/>
                    </a:lnTo>
                    <a:cubicBezTo>
                      <a:pt x="200" y="3"/>
                      <a:pt x="197" y="0"/>
                      <a:pt x="193" y="0"/>
                    </a:cubicBezTo>
                    <a:lnTo>
                      <a:pt x="6" y="0"/>
                    </a:lnTo>
                    <a:cubicBezTo>
                      <a:pt x="2" y="0"/>
                      <a:pt x="0" y="3"/>
                      <a:pt x="0" y="7"/>
                    </a:cubicBezTo>
                    <a:lnTo>
                      <a:pt x="0" y="58"/>
                    </a:lnTo>
                    <a:cubicBezTo>
                      <a:pt x="0" y="61"/>
                      <a:pt x="2" y="64"/>
                      <a:pt x="6" y="6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4" name="Freeform 182">
                <a:extLst>
                  <a:ext uri="{FF2B5EF4-FFF2-40B4-BE49-F238E27FC236}">
                    <a16:creationId xmlns:a16="http://schemas.microsoft.com/office/drawing/2014/main" id="{87F8ACFE-D1AC-EC7B-5483-58E93D6BF629}"/>
                  </a:ext>
                </a:extLst>
              </p:cNvPr>
              <p:cNvSpPr>
                <a:spLocks/>
              </p:cNvSpPr>
              <p:nvPr/>
            </p:nvSpPr>
            <p:spPr bwMode="auto">
              <a:xfrm>
                <a:off x="1100" y="5746"/>
                <a:ext cx="252" cy="85"/>
              </a:xfrm>
              <a:custGeom>
                <a:avLst/>
                <a:gdLst>
                  <a:gd name="T0" fmla="*/ 6 w 200"/>
                  <a:gd name="T1" fmla="*/ 65 h 65"/>
                  <a:gd name="T2" fmla="*/ 6 w 200"/>
                  <a:gd name="T3" fmla="*/ 65 h 65"/>
                  <a:gd name="T4" fmla="*/ 109 w 200"/>
                  <a:gd name="T5" fmla="*/ 65 h 65"/>
                  <a:gd name="T6" fmla="*/ 109 w 200"/>
                  <a:gd name="T7" fmla="*/ 52 h 65"/>
                  <a:gd name="T8" fmla="*/ 13 w 200"/>
                  <a:gd name="T9" fmla="*/ 52 h 65"/>
                  <a:gd name="T10" fmla="*/ 13 w 200"/>
                  <a:gd name="T11" fmla="*/ 13 h 65"/>
                  <a:gd name="T12" fmla="*/ 186 w 200"/>
                  <a:gd name="T13" fmla="*/ 13 h 65"/>
                  <a:gd name="T14" fmla="*/ 186 w 200"/>
                  <a:gd name="T15" fmla="*/ 29 h 65"/>
                  <a:gd name="T16" fmla="*/ 200 w 200"/>
                  <a:gd name="T17" fmla="*/ 29 h 65"/>
                  <a:gd name="T18" fmla="*/ 200 w 200"/>
                  <a:gd name="T19" fmla="*/ 6 h 65"/>
                  <a:gd name="T20" fmla="*/ 193 w 200"/>
                  <a:gd name="T21" fmla="*/ 0 h 65"/>
                  <a:gd name="T22" fmla="*/ 6 w 200"/>
                  <a:gd name="T23" fmla="*/ 0 h 65"/>
                  <a:gd name="T24" fmla="*/ 0 w 200"/>
                  <a:gd name="T25" fmla="*/ 6 h 65"/>
                  <a:gd name="T26" fmla="*/ 0 w 200"/>
                  <a:gd name="T27" fmla="*/ 59 h 65"/>
                  <a:gd name="T28" fmla="*/ 6 w 200"/>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65">
                    <a:moveTo>
                      <a:pt x="6" y="65"/>
                    </a:moveTo>
                    <a:lnTo>
                      <a:pt x="6" y="65"/>
                    </a:lnTo>
                    <a:lnTo>
                      <a:pt x="109" y="65"/>
                    </a:lnTo>
                    <a:lnTo>
                      <a:pt x="109" y="52"/>
                    </a:lnTo>
                    <a:lnTo>
                      <a:pt x="13" y="52"/>
                    </a:lnTo>
                    <a:lnTo>
                      <a:pt x="13" y="13"/>
                    </a:lnTo>
                    <a:lnTo>
                      <a:pt x="186" y="13"/>
                    </a:lnTo>
                    <a:lnTo>
                      <a:pt x="186" y="29"/>
                    </a:lnTo>
                    <a:lnTo>
                      <a:pt x="200" y="29"/>
                    </a:lnTo>
                    <a:lnTo>
                      <a:pt x="200" y="6"/>
                    </a:lnTo>
                    <a:cubicBezTo>
                      <a:pt x="200" y="3"/>
                      <a:pt x="197" y="0"/>
                      <a:pt x="193" y="0"/>
                    </a:cubicBezTo>
                    <a:lnTo>
                      <a:pt x="6" y="0"/>
                    </a:lnTo>
                    <a:cubicBezTo>
                      <a:pt x="2" y="0"/>
                      <a:pt x="0" y="3"/>
                      <a:pt x="0" y="6"/>
                    </a:cubicBezTo>
                    <a:lnTo>
                      <a:pt x="0" y="59"/>
                    </a:lnTo>
                    <a:cubicBezTo>
                      <a:pt x="0" y="62"/>
                      <a:pt x="2" y="65"/>
                      <a:pt x="6" y="65"/>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5" name="Freeform 183">
                <a:extLst>
                  <a:ext uri="{FF2B5EF4-FFF2-40B4-BE49-F238E27FC236}">
                    <a16:creationId xmlns:a16="http://schemas.microsoft.com/office/drawing/2014/main" id="{A672C6AC-4DD5-B012-EF5D-7C304949937A}"/>
                  </a:ext>
                </a:extLst>
              </p:cNvPr>
              <p:cNvSpPr>
                <a:spLocks/>
              </p:cNvSpPr>
              <p:nvPr/>
            </p:nvSpPr>
            <p:spPr bwMode="auto">
              <a:xfrm>
                <a:off x="1100" y="5849"/>
                <a:ext cx="117" cy="84"/>
              </a:xfrm>
              <a:custGeom>
                <a:avLst/>
                <a:gdLst>
                  <a:gd name="T0" fmla="*/ 0 w 93"/>
                  <a:gd name="T1" fmla="*/ 6 h 65"/>
                  <a:gd name="T2" fmla="*/ 0 w 93"/>
                  <a:gd name="T3" fmla="*/ 6 h 65"/>
                  <a:gd name="T4" fmla="*/ 0 w 93"/>
                  <a:gd name="T5" fmla="*/ 58 h 65"/>
                  <a:gd name="T6" fmla="*/ 6 w 93"/>
                  <a:gd name="T7" fmla="*/ 65 h 65"/>
                  <a:gd name="T8" fmla="*/ 93 w 93"/>
                  <a:gd name="T9" fmla="*/ 65 h 65"/>
                  <a:gd name="T10" fmla="*/ 93 w 93"/>
                  <a:gd name="T11" fmla="*/ 52 h 65"/>
                  <a:gd name="T12" fmla="*/ 13 w 93"/>
                  <a:gd name="T13" fmla="*/ 52 h 65"/>
                  <a:gd name="T14" fmla="*/ 13 w 93"/>
                  <a:gd name="T15" fmla="*/ 13 h 65"/>
                  <a:gd name="T16" fmla="*/ 93 w 93"/>
                  <a:gd name="T17" fmla="*/ 13 h 65"/>
                  <a:gd name="T18" fmla="*/ 93 w 93"/>
                  <a:gd name="T19" fmla="*/ 0 h 65"/>
                  <a:gd name="T20" fmla="*/ 6 w 93"/>
                  <a:gd name="T21" fmla="*/ 0 h 65"/>
                  <a:gd name="T22" fmla="*/ 0 w 93"/>
                  <a:gd name="T23"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65">
                    <a:moveTo>
                      <a:pt x="0" y="6"/>
                    </a:moveTo>
                    <a:lnTo>
                      <a:pt x="0" y="6"/>
                    </a:lnTo>
                    <a:lnTo>
                      <a:pt x="0" y="58"/>
                    </a:lnTo>
                    <a:cubicBezTo>
                      <a:pt x="0" y="62"/>
                      <a:pt x="2" y="65"/>
                      <a:pt x="6" y="65"/>
                    </a:cubicBezTo>
                    <a:lnTo>
                      <a:pt x="93" y="65"/>
                    </a:lnTo>
                    <a:lnTo>
                      <a:pt x="93" y="52"/>
                    </a:lnTo>
                    <a:lnTo>
                      <a:pt x="13" y="52"/>
                    </a:lnTo>
                    <a:lnTo>
                      <a:pt x="13" y="13"/>
                    </a:lnTo>
                    <a:lnTo>
                      <a:pt x="93" y="13"/>
                    </a:lnTo>
                    <a:lnTo>
                      <a:pt x="93" y="0"/>
                    </a:lnTo>
                    <a:lnTo>
                      <a:pt x="6" y="0"/>
                    </a:lnTo>
                    <a:cubicBezTo>
                      <a:pt x="2" y="0"/>
                      <a:pt x="0" y="3"/>
                      <a:pt x="0" y="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6" name="Freeform 184">
                <a:extLst>
                  <a:ext uri="{FF2B5EF4-FFF2-40B4-BE49-F238E27FC236}">
                    <a16:creationId xmlns:a16="http://schemas.microsoft.com/office/drawing/2014/main" id="{25402E8F-B1AE-55AD-E8E0-A07D7CC0967F}"/>
                  </a:ext>
                </a:extLst>
              </p:cNvPr>
              <p:cNvSpPr>
                <a:spLocks/>
              </p:cNvSpPr>
              <p:nvPr/>
            </p:nvSpPr>
            <p:spPr bwMode="auto">
              <a:xfrm>
                <a:off x="1262" y="5677"/>
                <a:ext cx="56" cy="17"/>
              </a:xfrm>
              <a:custGeom>
                <a:avLst/>
                <a:gdLst>
                  <a:gd name="T0" fmla="*/ 0 w 45"/>
                  <a:gd name="T1" fmla="*/ 13 h 13"/>
                  <a:gd name="T2" fmla="*/ 0 w 45"/>
                  <a:gd name="T3" fmla="*/ 13 h 13"/>
                  <a:gd name="T4" fmla="*/ 45 w 45"/>
                  <a:gd name="T5" fmla="*/ 13 h 13"/>
                  <a:gd name="T6" fmla="*/ 45 w 45"/>
                  <a:gd name="T7" fmla="*/ 0 h 13"/>
                  <a:gd name="T8" fmla="*/ 0 w 45"/>
                  <a:gd name="T9" fmla="*/ 0 h 13"/>
                  <a:gd name="T10" fmla="*/ 0 w 45"/>
                  <a:gd name="T11" fmla="*/ 13 h 13"/>
                </a:gdLst>
                <a:ahLst/>
                <a:cxnLst>
                  <a:cxn ang="0">
                    <a:pos x="T0" y="T1"/>
                  </a:cxn>
                  <a:cxn ang="0">
                    <a:pos x="T2" y="T3"/>
                  </a:cxn>
                  <a:cxn ang="0">
                    <a:pos x="T4" y="T5"/>
                  </a:cxn>
                  <a:cxn ang="0">
                    <a:pos x="T6" y="T7"/>
                  </a:cxn>
                  <a:cxn ang="0">
                    <a:pos x="T8" y="T9"/>
                  </a:cxn>
                  <a:cxn ang="0">
                    <a:pos x="T10" y="T11"/>
                  </a:cxn>
                </a:cxnLst>
                <a:rect l="0" t="0" r="r" b="b"/>
                <a:pathLst>
                  <a:path w="45" h="13">
                    <a:moveTo>
                      <a:pt x="0" y="13"/>
                    </a:moveTo>
                    <a:lnTo>
                      <a:pt x="0" y="13"/>
                    </a:lnTo>
                    <a:lnTo>
                      <a:pt x="45" y="13"/>
                    </a:lnTo>
                    <a:lnTo>
                      <a:pt x="45" y="0"/>
                    </a:lnTo>
                    <a:lnTo>
                      <a:pt x="0" y="0"/>
                    </a:lnTo>
                    <a:lnTo>
                      <a:pt x="0" y="13"/>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4" name="Group 33">
            <a:extLst>
              <a:ext uri="{FF2B5EF4-FFF2-40B4-BE49-F238E27FC236}">
                <a16:creationId xmlns:a16="http://schemas.microsoft.com/office/drawing/2014/main" id="{9EACEF6B-F264-FB9D-F4A1-8C0E35B7E48D}"/>
              </a:ext>
              <a:ext uri="{C183D7F6-B498-43B3-948B-1728B52AA6E4}">
                <adec:decorative xmlns:adec="http://schemas.microsoft.com/office/drawing/2017/decorative" val="1"/>
              </a:ext>
            </a:extLst>
          </p:cNvPr>
          <p:cNvGrpSpPr/>
          <p:nvPr/>
        </p:nvGrpSpPr>
        <p:grpSpPr>
          <a:xfrm>
            <a:off x="1828800" y="1257300"/>
            <a:ext cx="480060" cy="480060"/>
            <a:chOff x="1150938" y="1335903"/>
            <a:chExt cx="640080" cy="640080"/>
          </a:xfrm>
        </p:grpSpPr>
        <p:sp>
          <p:nvSpPr>
            <p:cNvPr id="8" name="Oval 7">
              <a:extLst>
                <a:ext uri="{FF2B5EF4-FFF2-40B4-BE49-F238E27FC236}">
                  <a16:creationId xmlns:a16="http://schemas.microsoft.com/office/drawing/2014/main" id="{C422324E-90C2-A94E-9287-EA4B0F61FD74}"/>
                </a:ext>
              </a:extLst>
            </p:cNvPr>
            <p:cNvSpPr/>
            <p:nvPr/>
          </p:nvSpPr>
          <p:spPr>
            <a:xfrm>
              <a:off x="115093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27" name="Group 273">
              <a:extLst>
                <a:ext uri="{FF2B5EF4-FFF2-40B4-BE49-F238E27FC236}">
                  <a16:creationId xmlns:a16="http://schemas.microsoft.com/office/drawing/2014/main" id="{3009B888-011F-5F72-FD8D-2885BE880EB3}"/>
                </a:ext>
              </a:extLst>
            </p:cNvPr>
            <p:cNvGrpSpPr>
              <a:grpSpLocks noChangeAspect="1"/>
            </p:cNvGrpSpPr>
            <p:nvPr/>
          </p:nvGrpSpPr>
          <p:grpSpPr bwMode="auto">
            <a:xfrm>
              <a:off x="1352106" y="1518783"/>
              <a:ext cx="237744" cy="274320"/>
              <a:chOff x="2034" y="6049"/>
              <a:chExt cx="273" cy="315"/>
            </a:xfrm>
            <a:solidFill>
              <a:srgbClr val="007585"/>
            </a:solidFill>
          </p:grpSpPr>
          <p:sp>
            <p:nvSpPr>
              <p:cNvPr id="28" name="Freeform 274">
                <a:extLst>
                  <a:ext uri="{FF2B5EF4-FFF2-40B4-BE49-F238E27FC236}">
                    <a16:creationId xmlns:a16="http://schemas.microsoft.com/office/drawing/2014/main" id="{29ABE152-A7D5-5768-376C-F988EC7460B4}"/>
                  </a:ext>
                </a:extLst>
              </p:cNvPr>
              <p:cNvSpPr>
                <a:spLocks noEditPoints="1"/>
              </p:cNvSpPr>
              <p:nvPr/>
            </p:nvSpPr>
            <p:spPr bwMode="auto">
              <a:xfrm>
                <a:off x="2114" y="6141"/>
                <a:ext cx="111" cy="129"/>
              </a:xfrm>
              <a:custGeom>
                <a:avLst/>
                <a:gdLst>
                  <a:gd name="T0" fmla="*/ 75 w 88"/>
                  <a:gd name="T1" fmla="*/ 88 h 102"/>
                  <a:gd name="T2" fmla="*/ 75 w 88"/>
                  <a:gd name="T3" fmla="*/ 88 h 102"/>
                  <a:gd name="T4" fmla="*/ 13 w 88"/>
                  <a:gd name="T5" fmla="*/ 88 h 102"/>
                  <a:gd name="T6" fmla="*/ 13 w 88"/>
                  <a:gd name="T7" fmla="*/ 51 h 102"/>
                  <a:gd name="T8" fmla="*/ 75 w 88"/>
                  <a:gd name="T9" fmla="*/ 51 h 102"/>
                  <a:gd name="T10" fmla="*/ 75 w 88"/>
                  <a:gd name="T11" fmla="*/ 88 h 102"/>
                  <a:gd name="T12" fmla="*/ 28 w 88"/>
                  <a:gd name="T13" fmla="*/ 29 h 102"/>
                  <a:gd name="T14" fmla="*/ 28 w 88"/>
                  <a:gd name="T15" fmla="*/ 29 h 102"/>
                  <a:gd name="T16" fmla="*/ 45 w 88"/>
                  <a:gd name="T17" fmla="*/ 13 h 102"/>
                  <a:gd name="T18" fmla="*/ 60 w 88"/>
                  <a:gd name="T19" fmla="*/ 29 h 102"/>
                  <a:gd name="T20" fmla="*/ 60 w 88"/>
                  <a:gd name="T21" fmla="*/ 38 h 102"/>
                  <a:gd name="T22" fmla="*/ 28 w 88"/>
                  <a:gd name="T23" fmla="*/ 38 h 102"/>
                  <a:gd name="T24" fmla="*/ 28 w 88"/>
                  <a:gd name="T25" fmla="*/ 29 h 102"/>
                  <a:gd name="T26" fmla="*/ 43 w 88"/>
                  <a:gd name="T27" fmla="*/ 0 h 102"/>
                  <a:gd name="T28" fmla="*/ 43 w 88"/>
                  <a:gd name="T29" fmla="*/ 0 h 102"/>
                  <a:gd name="T30" fmla="*/ 14 w 88"/>
                  <a:gd name="T31" fmla="*/ 29 h 102"/>
                  <a:gd name="T32" fmla="*/ 14 w 88"/>
                  <a:gd name="T33" fmla="*/ 38 h 102"/>
                  <a:gd name="T34" fmla="*/ 7 w 88"/>
                  <a:gd name="T35" fmla="*/ 38 h 102"/>
                  <a:gd name="T36" fmla="*/ 0 w 88"/>
                  <a:gd name="T37" fmla="*/ 45 h 102"/>
                  <a:gd name="T38" fmla="*/ 0 w 88"/>
                  <a:gd name="T39" fmla="*/ 95 h 102"/>
                  <a:gd name="T40" fmla="*/ 7 w 88"/>
                  <a:gd name="T41" fmla="*/ 102 h 102"/>
                  <a:gd name="T42" fmla="*/ 81 w 88"/>
                  <a:gd name="T43" fmla="*/ 102 h 102"/>
                  <a:gd name="T44" fmla="*/ 88 w 88"/>
                  <a:gd name="T45" fmla="*/ 95 h 102"/>
                  <a:gd name="T46" fmla="*/ 88 w 88"/>
                  <a:gd name="T47" fmla="*/ 45 h 102"/>
                  <a:gd name="T48" fmla="*/ 81 w 88"/>
                  <a:gd name="T49" fmla="*/ 38 h 102"/>
                  <a:gd name="T50" fmla="*/ 74 w 88"/>
                  <a:gd name="T51" fmla="*/ 38 h 102"/>
                  <a:gd name="T52" fmla="*/ 74 w 88"/>
                  <a:gd name="T53" fmla="*/ 29 h 102"/>
                  <a:gd name="T54" fmla="*/ 43 w 88"/>
                  <a:gd name="T5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02">
                    <a:moveTo>
                      <a:pt x="75" y="88"/>
                    </a:moveTo>
                    <a:lnTo>
                      <a:pt x="75" y="88"/>
                    </a:lnTo>
                    <a:lnTo>
                      <a:pt x="13" y="88"/>
                    </a:lnTo>
                    <a:lnTo>
                      <a:pt x="13" y="51"/>
                    </a:lnTo>
                    <a:lnTo>
                      <a:pt x="75" y="51"/>
                    </a:lnTo>
                    <a:lnTo>
                      <a:pt x="75" y="88"/>
                    </a:lnTo>
                    <a:close/>
                    <a:moveTo>
                      <a:pt x="28" y="29"/>
                    </a:moveTo>
                    <a:lnTo>
                      <a:pt x="28" y="29"/>
                    </a:lnTo>
                    <a:cubicBezTo>
                      <a:pt x="28" y="28"/>
                      <a:pt x="28" y="13"/>
                      <a:pt x="45" y="13"/>
                    </a:cubicBezTo>
                    <a:cubicBezTo>
                      <a:pt x="59" y="13"/>
                      <a:pt x="60" y="27"/>
                      <a:pt x="60" y="29"/>
                    </a:cubicBezTo>
                    <a:lnTo>
                      <a:pt x="60" y="38"/>
                    </a:lnTo>
                    <a:lnTo>
                      <a:pt x="28" y="38"/>
                    </a:lnTo>
                    <a:lnTo>
                      <a:pt x="28" y="29"/>
                    </a:lnTo>
                    <a:close/>
                    <a:moveTo>
                      <a:pt x="43" y="0"/>
                    </a:moveTo>
                    <a:lnTo>
                      <a:pt x="43" y="0"/>
                    </a:lnTo>
                    <a:cubicBezTo>
                      <a:pt x="21" y="0"/>
                      <a:pt x="15" y="19"/>
                      <a:pt x="14" y="29"/>
                    </a:cubicBezTo>
                    <a:lnTo>
                      <a:pt x="14" y="38"/>
                    </a:lnTo>
                    <a:lnTo>
                      <a:pt x="7" y="38"/>
                    </a:lnTo>
                    <a:cubicBezTo>
                      <a:pt x="3" y="38"/>
                      <a:pt x="0" y="41"/>
                      <a:pt x="0" y="45"/>
                    </a:cubicBezTo>
                    <a:lnTo>
                      <a:pt x="0" y="95"/>
                    </a:lnTo>
                    <a:cubicBezTo>
                      <a:pt x="0" y="99"/>
                      <a:pt x="3" y="102"/>
                      <a:pt x="7" y="102"/>
                    </a:cubicBezTo>
                    <a:lnTo>
                      <a:pt x="81" y="102"/>
                    </a:lnTo>
                    <a:cubicBezTo>
                      <a:pt x="85" y="102"/>
                      <a:pt x="88" y="99"/>
                      <a:pt x="88" y="95"/>
                    </a:cubicBezTo>
                    <a:lnTo>
                      <a:pt x="88" y="45"/>
                    </a:lnTo>
                    <a:cubicBezTo>
                      <a:pt x="88" y="41"/>
                      <a:pt x="85" y="38"/>
                      <a:pt x="81" y="38"/>
                    </a:cubicBezTo>
                    <a:lnTo>
                      <a:pt x="74" y="38"/>
                    </a:lnTo>
                    <a:lnTo>
                      <a:pt x="74" y="29"/>
                    </a:lnTo>
                    <a:cubicBezTo>
                      <a:pt x="74" y="19"/>
                      <a:pt x="67" y="0"/>
                      <a:pt x="4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9" name="Freeform 275">
                <a:extLst>
                  <a:ext uri="{FF2B5EF4-FFF2-40B4-BE49-F238E27FC236}">
                    <a16:creationId xmlns:a16="http://schemas.microsoft.com/office/drawing/2014/main" id="{6F08DEFB-E3D4-02D9-1EE3-F0B0DA68D41E}"/>
                  </a:ext>
                </a:extLst>
              </p:cNvPr>
              <p:cNvSpPr>
                <a:spLocks/>
              </p:cNvSpPr>
              <p:nvPr/>
            </p:nvSpPr>
            <p:spPr bwMode="auto">
              <a:xfrm>
                <a:off x="2034" y="6049"/>
                <a:ext cx="273" cy="315"/>
              </a:xfrm>
              <a:custGeom>
                <a:avLst/>
                <a:gdLst>
                  <a:gd name="T0" fmla="*/ 214 w 217"/>
                  <a:gd name="T1" fmla="*/ 153 h 249"/>
                  <a:gd name="T2" fmla="*/ 214 w 217"/>
                  <a:gd name="T3" fmla="*/ 153 h 249"/>
                  <a:gd name="T4" fmla="*/ 214 w 217"/>
                  <a:gd name="T5" fmla="*/ 50 h 249"/>
                  <a:gd name="T6" fmla="*/ 211 w 217"/>
                  <a:gd name="T7" fmla="*/ 44 h 249"/>
                  <a:gd name="T8" fmla="*/ 111 w 217"/>
                  <a:gd name="T9" fmla="*/ 0 h 249"/>
                  <a:gd name="T10" fmla="*/ 107 w 217"/>
                  <a:gd name="T11" fmla="*/ 0 h 249"/>
                  <a:gd name="T12" fmla="*/ 105 w 217"/>
                  <a:gd name="T13" fmla="*/ 0 h 249"/>
                  <a:gd name="T14" fmla="*/ 5 w 217"/>
                  <a:gd name="T15" fmla="*/ 44 h 249"/>
                  <a:gd name="T16" fmla="*/ 2 w 217"/>
                  <a:gd name="T17" fmla="*/ 50 h 249"/>
                  <a:gd name="T18" fmla="*/ 2 w 217"/>
                  <a:gd name="T19" fmla="*/ 152 h 249"/>
                  <a:gd name="T20" fmla="*/ 25 w 217"/>
                  <a:gd name="T21" fmla="*/ 219 h 249"/>
                  <a:gd name="T22" fmla="*/ 102 w 217"/>
                  <a:gd name="T23" fmla="*/ 249 h 249"/>
                  <a:gd name="T24" fmla="*/ 102 w 217"/>
                  <a:gd name="T25" fmla="*/ 235 h 249"/>
                  <a:gd name="T26" fmla="*/ 35 w 217"/>
                  <a:gd name="T27" fmla="*/ 210 h 249"/>
                  <a:gd name="T28" fmla="*/ 15 w 217"/>
                  <a:gd name="T29" fmla="*/ 153 h 249"/>
                  <a:gd name="T30" fmla="*/ 15 w 217"/>
                  <a:gd name="T31" fmla="*/ 55 h 249"/>
                  <a:gd name="T32" fmla="*/ 108 w 217"/>
                  <a:gd name="T33" fmla="*/ 13 h 249"/>
                  <a:gd name="T34" fmla="*/ 201 w 217"/>
                  <a:gd name="T35" fmla="*/ 55 h 249"/>
                  <a:gd name="T36" fmla="*/ 201 w 217"/>
                  <a:gd name="T37" fmla="*/ 153 h 249"/>
                  <a:gd name="T38" fmla="*/ 181 w 217"/>
                  <a:gd name="T39" fmla="*/ 210 h 249"/>
                  <a:gd name="T40" fmla="*/ 115 w 217"/>
                  <a:gd name="T41" fmla="*/ 235 h 249"/>
                  <a:gd name="T42" fmla="*/ 115 w 217"/>
                  <a:gd name="T43" fmla="*/ 248 h 249"/>
                  <a:gd name="T44" fmla="*/ 191 w 217"/>
                  <a:gd name="T45" fmla="*/ 219 h 249"/>
                  <a:gd name="T46" fmla="*/ 214 w 217"/>
                  <a:gd name="T47" fmla="*/ 15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 h="249">
                    <a:moveTo>
                      <a:pt x="214" y="153"/>
                    </a:moveTo>
                    <a:lnTo>
                      <a:pt x="214" y="153"/>
                    </a:lnTo>
                    <a:lnTo>
                      <a:pt x="214" y="50"/>
                    </a:lnTo>
                    <a:cubicBezTo>
                      <a:pt x="214" y="48"/>
                      <a:pt x="213" y="45"/>
                      <a:pt x="211" y="44"/>
                    </a:cubicBezTo>
                    <a:lnTo>
                      <a:pt x="111" y="0"/>
                    </a:lnTo>
                    <a:cubicBezTo>
                      <a:pt x="110" y="0"/>
                      <a:pt x="108" y="0"/>
                      <a:pt x="107" y="0"/>
                    </a:cubicBezTo>
                    <a:cubicBezTo>
                      <a:pt x="106" y="0"/>
                      <a:pt x="106" y="0"/>
                      <a:pt x="105" y="0"/>
                    </a:cubicBezTo>
                    <a:lnTo>
                      <a:pt x="5" y="44"/>
                    </a:lnTo>
                    <a:cubicBezTo>
                      <a:pt x="3" y="45"/>
                      <a:pt x="2" y="48"/>
                      <a:pt x="2" y="50"/>
                    </a:cubicBezTo>
                    <a:lnTo>
                      <a:pt x="2" y="152"/>
                    </a:lnTo>
                    <a:cubicBezTo>
                      <a:pt x="2" y="154"/>
                      <a:pt x="0" y="191"/>
                      <a:pt x="25" y="219"/>
                    </a:cubicBezTo>
                    <a:cubicBezTo>
                      <a:pt x="43" y="237"/>
                      <a:pt x="68" y="247"/>
                      <a:pt x="102" y="249"/>
                    </a:cubicBezTo>
                    <a:lnTo>
                      <a:pt x="102" y="235"/>
                    </a:lnTo>
                    <a:cubicBezTo>
                      <a:pt x="72" y="234"/>
                      <a:pt x="50" y="226"/>
                      <a:pt x="35" y="210"/>
                    </a:cubicBezTo>
                    <a:cubicBezTo>
                      <a:pt x="13" y="186"/>
                      <a:pt x="15" y="154"/>
                      <a:pt x="15" y="153"/>
                    </a:cubicBezTo>
                    <a:lnTo>
                      <a:pt x="15" y="55"/>
                    </a:lnTo>
                    <a:lnTo>
                      <a:pt x="108" y="13"/>
                    </a:lnTo>
                    <a:lnTo>
                      <a:pt x="201" y="55"/>
                    </a:lnTo>
                    <a:lnTo>
                      <a:pt x="201" y="153"/>
                    </a:lnTo>
                    <a:cubicBezTo>
                      <a:pt x="201" y="154"/>
                      <a:pt x="203" y="186"/>
                      <a:pt x="181" y="210"/>
                    </a:cubicBezTo>
                    <a:cubicBezTo>
                      <a:pt x="166" y="225"/>
                      <a:pt x="144" y="234"/>
                      <a:pt x="115" y="235"/>
                    </a:cubicBezTo>
                    <a:lnTo>
                      <a:pt x="115" y="248"/>
                    </a:lnTo>
                    <a:cubicBezTo>
                      <a:pt x="148" y="247"/>
                      <a:pt x="173" y="237"/>
                      <a:pt x="191" y="219"/>
                    </a:cubicBezTo>
                    <a:cubicBezTo>
                      <a:pt x="217" y="191"/>
                      <a:pt x="215" y="154"/>
                      <a:pt x="214" y="15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8" name="Group 37">
            <a:extLst>
              <a:ext uri="{FF2B5EF4-FFF2-40B4-BE49-F238E27FC236}">
                <a16:creationId xmlns:a16="http://schemas.microsoft.com/office/drawing/2014/main" id="{AF2A0A4D-6090-2DF7-0D0B-781B693BDE2A}"/>
              </a:ext>
              <a:ext uri="{C183D7F6-B498-43B3-948B-1728B52AA6E4}">
                <adec:decorative xmlns:adec="http://schemas.microsoft.com/office/drawing/2017/decorative" val="1"/>
              </a:ext>
            </a:extLst>
          </p:cNvPr>
          <p:cNvGrpSpPr/>
          <p:nvPr/>
        </p:nvGrpSpPr>
        <p:grpSpPr>
          <a:xfrm>
            <a:off x="8662842" y="1257300"/>
            <a:ext cx="480060" cy="480060"/>
            <a:chOff x="9715500" y="1335903"/>
            <a:chExt cx="640080" cy="640080"/>
          </a:xfrm>
        </p:grpSpPr>
        <p:sp>
          <p:nvSpPr>
            <p:cNvPr id="11" name="Oval 10">
              <a:extLst>
                <a:ext uri="{FF2B5EF4-FFF2-40B4-BE49-F238E27FC236}">
                  <a16:creationId xmlns:a16="http://schemas.microsoft.com/office/drawing/2014/main" id="{5048C728-D304-1DDF-B166-80C4F559E44F}"/>
                </a:ext>
              </a:extLst>
            </p:cNvPr>
            <p:cNvSpPr/>
            <p:nvPr/>
          </p:nvSpPr>
          <p:spPr>
            <a:xfrm>
              <a:off x="9715500"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30" name="Group 278">
              <a:extLst>
                <a:ext uri="{FF2B5EF4-FFF2-40B4-BE49-F238E27FC236}">
                  <a16:creationId xmlns:a16="http://schemas.microsoft.com/office/drawing/2014/main" id="{6280A2F2-B086-21E0-E113-D0FE42DCBF6D}"/>
                </a:ext>
              </a:extLst>
            </p:cNvPr>
            <p:cNvGrpSpPr>
              <a:grpSpLocks noChangeAspect="1"/>
            </p:cNvGrpSpPr>
            <p:nvPr/>
          </p:nvGrpSpPr>
          <p:grpSpPr bwMode="auto">
            <a:xfrm>
              <a:off x="9898380" y="1561614"/>
              <a:ext cx="274320" cy="188659"/>
              <a:chOff x="2036" y="6760"/>
              <a:chExt cx="269" cy="185"/>
            </a:xfrm>
            <a:solidFill>
              <a:srgbClr val="007585"/>
            </a:solidFill>
          </p:grpSpPr>
          <p:sp>
            <p:nvSpPr>
              <p:cNvPr id="31" name="Freeform 279">
                <a:extLst>
                  <a:ext uri="{FF2B5EF4-FFF2-40B4-BE49-F238E27FC236}">
                    <a16:creationId xmlns:a16="http://schemas.microsoft.com/office/drawing/2014/main" id="{EC3C737A-02FA-A8D1-1B39-3F9820DE13E6}"/>
                  </a:ext>
                </a:extLst>
              </p:cNvPr>
              <p:cNvSpPr>
                <a:spLocks/>
              </p:cNvSpPr>
              <p:nvPr/>
            </p:nvSpPr>
            <p:spPr bwMode="auto">
              <a:xfrm>
                <a:off x="2036" y="6760"/>
                <a:ext cx="269" cy="65"/>
              </a:xfrm>
              <a:custGeom>
                <a:avLst/>
                <a:gdLst>
                  <a:gd name="T0" fmla="*/ 106 w 213"/>
                  <a:gd name="T1" fmla="*/ 0 h 53"/>
                  <a:gd name="T2" fmla="*/ 106 w 213"/>
                  <a:gd name="T3" fmla="*/ 0 h 53"/>
                  <a:gd name="T4" fmla="*/ 0 w 213"/>
                  <a:gd name="T5" fmla="*/ 44 h 53"/>
                  <a:gd name="T6" fmla="*/ 9 w 213"/>
                  <a:gd name="T7" fmla="*/ 53 h 53"/>
                  <a:gd name="T8" fmla="*/ 106 w 213"/>
                  <a:gd name="T9" fmla="*/ 12 h 53"/>
                  <a:gd name="T10" fmla="*/ 203 w 213"/>
                  <a:gd name="T11" fmla="*/ 53 h 53"/>
                  <a:gd name="T12" fmla="*/ 213 w 213"/>
                  <a:gd name="T13" fmla="*/ 44 h 53"/>
                  <a:gd name="T14" fmla="*/ 106 w 213"/>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53">
                    <a:moveTo>
                      <a:pt x="106" y="0"/>
                    </a:moveTo>
                    <a:lnTo>
                      <a:pt x="106" y="0"/>
                    </a:lnTo>
                    <a:cubicBezTo>
                      <a:pt x="66" y="0"/>
                      <a:pt x="28" y="15"/>
                      <a:pt x="0" y="44"/>
                    </a:cubicBezTo>
                    <a:lnTo>
                      <a:pt x="9" y="53"/>
                    </a:lnTo>
                    <a:cubicBezTo>
                      <a:pt x="35" y="27"/>
                      <a:pt x="69" y="12"/>
                      <a:pt x="106" y="12"/>
                    </a:cubicBezTo>
                    <a:cubicBezTo>
                      <a:pt x="143" y="12"/>
                      <a:pt x="177" y="27"/>
                      <a:pt x="203" y="53"/>
                    </a:cubicBezTo>
                    <a:lnTo>
                      <a:pt x="213" y="44"/>
                    </a:lnTo>
                    <a:cubicBezTo>
                      <a:pt x="185" y="15"/>
                      <a:pt x="147" y="0"/>
                      <a:pt x="106"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32" name="Freeform 280">
                <a:extLst>
                  <a:ext uri="{FF2B5EF4-FFF2-40B4-BE49-F238E27FC236}">
                    <a16:creationId xmlns:a16="http://schemas.microsoft.com/office/drawing/2014/main" id="{C5391D48-D38B-3197-59B7-4BE3767351C8}"/>
                  </a:ext>
                </a:extLst>
              </p:cNvPr>
              <p:cNvSpPr>
                <a:spLocks/>
              </p:cNvSpPr>
              <p:nvPr/>
            </p:nvSpPr>
            <p:spPr bwMode="auto">
              <a:xfrm>
                <a:off x="2094" y="6826"/>
                <a:ext cx="151" cy="43"/>
              </a:xfrm>
              <a:custGeom>
                <a:avLst/>
                <a:gdLst>
                  <a:gd name="T0" fmla="*/ 0 w 120"/>
                  <a:gd name="T1" fmla="*/ 26 h 35"/>
                  <a:gd name="T2" fmla="*/ 0 w 120"/>
                  <a:gd name="T3" fmla="*/ 26 h 35"/>
                  <a:gd name="T4" fmla="*/ 10 w 120"/>
                  <a:gd name="T5" fmla="*/ 35 h 35"/>
                  <a:gd name="T6" fmla="*/ 60 w 120"/>
                  <a:gd name="T7" fmla="*/ 14 h 35"/>
                  <a:gd name="T8" fmla="*/ 110 w 120"/>
                  <a:gd name="T9" fmla="*/ 35 h 35"/>
                  <a:gd name="T10" fmla="*/ 120 w 120"/>
                  <a:gd name="T11" fmla="*/ 26 h 35"/>
                  <a:gd name="T12" fmla="*/ 60 w 120"/>
                  <a:gd name="T13" fmla="*/ 0 h 35"/>
                  <a:gd name="T14" fmla="*/ 0 w 120"/>
                  <a:gd name="T15" fmla="*/ 26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35">
                    <a:moveTo>
                      <a:pt x="0" y="26"/>
                    </a:moveTo>
                    <a:lnTo>
                      <a:pt x="0" y="26"/>
                    </a:lnTo>
                    <a:lnTo>
                      <a:pt x="10" y="35"/>
                    </a:lnTo>
                    <a:cubicBezTo>
                      <a:pt x="23" y="21"/>
                      <a:pt x="41" y="14"/>
                      <a:pt x="60" y="14"/>
                    </a:cubicBezTo>
                    <a:cubicBezTo>
                      <a:pt x="79" y="14"/>
                      <a:pt x="97" y="21"/>
                      <a:pt x="110" y="35"/>
                    </a:cubicBezTo>
                    <a:lnTo>
                      <a:pt x="120" y="26"/>
                    </a:lnTo>
                    <a:cubicBezTo>
                      <a:pt x="104" y="9"/>
                      <a:pt x="83" y="0"/>
                      <a:pt x="60" y="0"/>
                    </a:cubicBezTo>
                    <a:cubicBezTo>
                      <a:pt x="37" y="0"/>
                      <a:pt x="16" y="9"/>
                      <a:pt x="0" y="2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33" name="Freeform 281">
                <a:extLst>
                  <a:ext uri="{FF2B5EF4-FFF2-40B4-BE49-F238E27FC236}">
                    <a16:creationId xmlns:a16="http://schemas.microsoft.com/office/drawing/2014/main" id="{B90FC780-BBBF-8E31-1E66-BDB1997CDC4E}"/>
                  </a:ext>
                </a:extLst>
              </p:cNvPr>
              <p:cNvSpPr>
                <a:spLocks noEditPoints="1"/>
              </p:cNvSpPr>
              <p:nvPr/>
            </p:nvSpPr>
            <p:spPr bwMode="auto">
              <a:xfrm>
                <a:off x="2142" y="6891"/>
                <a:ext cx="57" cy="54"/>
              </a:xfrm>
              <a:custGeom>
                <a:avLst/>
                <a:gdLst>
                  <a:gd name="T0" fmla="*/ 22 w 45"/>
                  <a:gd name="T1" fmla="*/ 31 h 45"/>
                  <a:gd name="T2" fmla="*/ 22 w 45"/>
                  <a:gd name="T3" fmla="*/ 31 h 45"/>
                  <a:gd name="T4" fmla="*/ 13 w 45"/>
                  <a:gd name="T5" fmla="*/ 22 h 45"/>
                  <a:gd name="T6" fmla="*/ 22 w 45"/>
                  <a:gd name="T7" fmla="*/ 13 h 45"/>
                  <a:gd name="T8" fmla="*/ 31 w 45"/>
                  <a:gd name="T9" fmla="*/ 22 h 45"/>
                  <a:gd name="T10" fmla="*/ 22 w 45"/>
                  <a:gd name="T11" fmla="*/ 31 h 45"/>
                  <a:gd name="T12" fmla="*/ 22 w 45"/>
                  <a:gd name="T13" fmla="*/ 0 h 45"/>
                  <a:gd name="T14" fmla="*/ 22 w 45"/>
                  <a:gd name="T15" fmla="*/ 0 h 45"/>
                  <a:gd name="T16" fmla="*/ 0 w 45"/>
                  <a:gd name="T17" fmla="*/ 22 h 45"/>
                  <a:gd name="T18" fmla="*/ 22 w 45"/>
                  <a:gd name="T19" fmla="*/ 45 h 45"/>
                  <a:gd name="T20" fmla="*/ 45 w 45"/>
                  <a:gd name="T21" fmla="*/ 22 h 45"/>
                  <a:gd name="T22" fmla="*/ 22 w 45"/>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45">
                    <a:moveTo>
                      <a:pt x="22" y="31"/>
                    </a:moveTo>
                    <a:lnTo>
                      <a:pt x="22" y="31"/>
                    </a:lnTo>
                    <a:cubicBezTo>
                      <a:pt x="17" y="31"/>
                      <a:pt x="13" y="27"/>
                      <a:pt x="13" y="22"/>
                    </a:cubicBezTo>
                    <a:cubicBezTo>
                      <a:pt x="13" y="17"/>
                      <a:pt x="17" y="13"/>
                      <a:pt x="22" y="13"/>
                    </a:cubicBezTo>
                    <a:cubicBezTo>
                      <a:pt x="27" y="13"/>
                      <a:pt x="31" y="17"/>
                      <a:pt x="31" y="22"/>
                    </a:cubicBezTo>
                    <a:cubicBezTo>
                      <a:pt x="31" y="27"/>
                      <a:pt x="27" y="31"/>
                      <a:pt x="22" y="31"/>
                    </a:cubicBezTo>
                    <a:close/>
                    <a:moveTo>
                      <a:pt x="22" y="0"/>
                    </a:moveTo>
                    <a:lnTo>
                      <a:pt x="22" y="0"/>
                    </a:lnTo>
                    <a:cubicBezTo>
                      <a:pt x="10" y="0"/>
                      <a:pt x="0" y="10"/>
                      <a:pt x="0" y="22"/>
                    </a:cubicBezTo>
                    <a:cubicBezTo>
                      <a:pt x="0" y="34"/>
                      <a:pt x="10" y="45"/>
                      <a:pt x="22" y="45"/>
                    </a:cubicBezTo>
                    <a:cubicBezTo>
                      <a:pt x="35" y="45"/>
                      <a:pt x="45" y="34"/>
                      <a:pt x="45" y="22"/>
                    </a:cubicBezTo>
                    <a:cubicBezTo>
                      <a:pt x="45" y="10"/>
                      <a:pt x="35" y="0"/>
                      <a:pt x="22"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sp>
        <p:nvSpPr>
          <p:cNvPr id="3" name="TextBox 2">
            <a:extLst>
              <a:ext uri="{FF2B5EF4-FFF2-40B4-BE49-F238E27FC236}">
                <a16:creationId xmlns:a16="http://schemas.microsoft.com/office/drawing/2014/main" id="{69A5C260-AB33-77BF-000F-377429D318B3}"/>
              </a:ext>
            </a:extLst>
          </p:cNvPr>
          <p:cNvSpPr txBox="1"/>
          <p:nvPr/>
        </p:nvSpPr>
        <p:spPr>
          <a:xfrm>
            <a:off x="1838570" y="5959704"/>
            <a:ext cx="8219831" cy="246221"/>
          </a:xfrm>
          <a:prstGeom prst="rect">
            <a:avLst/>
          </a:prstGeom>
          <a:noFill/>
        </p:spPr>
        <p:txBody>
          <a:bodyPr wrap="square" lIns="0" tIns="0" rIns="0" bIns="0">
            <a:spAutoFit/>
          </a:body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This is a summary and is not intended to be an exhaustive analysis of all coverage items, exclusions, terms or conditions relevant to all claims and exposure situations. Please refer to the actual policy(ies) for coverage items</a:t>
            </a:r>
          </a:p>
        </p:txBody>
      </p:sp>
      <p:sp>
        <p:nvSpPr>
          <p:cNvPr id="40" name="Footer Placeholder 3">
            <a:extLst>
              <a:ext uri="{FF2B5EF4-FFF2-40B4-BE49-F238E27FC236}">
                <a16:creationId xmlns:a16="http://schemas.microsoft.com/office/drawing/2014/main" id="{CFC4C791-F082-94FE-AADB-68B9EC3A9F43}"/>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
        <p:nvSpPr>
          <p:cNvPr id="39" name="Slide Number Placeholder 38">
            <a:extLst>
              <a:ext uri="{FF2B5EF4-FFF2-40B4-BE49-F238E27FC236}">
                <a16:creationId xmlns:a16="http://schemas.microsoft.com/office/drawing/2014/main" id="{31F7D37E-969C-497C-314B-2E6E7AC6FCBF}"/>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11</a:t>
            </a:fld>
            <a:endParaRPr lang="en-GB">
              <a:solidFill>
                <a:srgbClr val="000000"/>
              </a:solidFill>
            </a:endParaRPr>
          </a:p>
        </p:txBody>
      </p:sp>
    </p:spTree>
    <p:extLst>
      <p:ext uri="{BB962C8B-B14F-4D97-AF65-F5344CB8AC3E}">
        <p14:creationId xmlns:p14="http://schemas.microsoft.com/office/powerpoint/2010/main" val="140130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B62DCA-ECCC-9B68-1D37-4D6635743620}"/>
              </a:ext>
            </a:extLst>
          </p:cNvPr>
          <p:cNvSpPr>
            <a:spLocks noGrp="1"/>
          </p:cNvSpPr>
          <p:nvPr>
            <p:ph type="title"/>
          </p:nvPr>
        </p:nvSpPr>
        <p:spPr/>
        <p:txBody>
          <a:bodyPr/>
          <a:lstStyle/>
          <a:p>
            <a:r>
              <a:rPr lang="en-US"/>
              <a:t>Market Update</a:t>
            </a:r>
          </a:p>
        </p:txBody>
      </p:sp>
      <p:sp>
        <p:nvSpPr>
          <p:cNvPr id="10" name="Text Placeholder 9">
            <a:extLst>
              <a:ext uri="{FF2B5EF4-FFF2-40B4-BE49-F238E27FC236}">
                <a16:creationId xmlns:a16="http://schemas.microsoft.com/office/drawing/2014/main" id="{32155F36-5F44-544D-3693-FD5383B1F4A1}"/>
              </a:ext>
            </a:extLst>
          </p:cNvPr>
          <p:cNvSpPr>
            <a:spLocks noGrp="1"/>
          </p:cNvSpPr>
          <p:nvPr>
            <p:ph type="body" sz="quarter" idx="15"/>
          </p:nvPr>
        </p:nvSpPr>
        <p:spPr/>
        <p:txBody>
          <a:bodyPr/>
          <a:lstStyle/>
          <a:p>
            <a:r>
              <a:rPr lang="en-US"/>
              <a:t>Cyber </a:t>
            </a:r>
          </a:p>
          <a:p>
            <a:endParaRPr lang="en-US"/>
          </a:p>
        </p:txBody>
      </p:sp>
      <p:pic>
        <p:nvPicPr>
          <p:cNvPr id="6" name="Picture Placeholder 7" descr="A woman speaking from a table in a meeting room">
            <a:extLst>
              <a:ext uri="{FF2B5EF4-FFF2-40B4-BE49-F238E27FC236}">
                <a16:creationId xmlns:a16="http://schemas.microsoft.com/office/drawing/2014/main" id="{0E08702C-8165-27EC-0E99-EA3329B30C39}"/>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a:xfrm>
            <a:off x="5486400" y="0"/>
            <a:ext cx="5181600" cy="6858000"/>
          </a:xfrm>
        </p:spPr>
      </p:pic>
    </p:spTree>
    <p:extLst>
      <p:ext uri="{BB962C8B-B14F-4D97-AF65-F5344CB8AC3E}">
        <p14:creationId xmlns:p14="http://schemas.microsoft.com/office/powerpoint/2010/main" val="3180793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B309CF-640C-D49B-8D22-50D18276915B}"/>
              </a:ext>
            </a:extLst>
          </p:cNvPr>
          <p:cNvSpPr>
            <a:spLocks noGrp="1"/>
          </p:cNvSpPr>
          <p:nvPr>
            <p:ph type="title"/>
          </p:nvPr>
        </p:nvSpPr>
        <p:spPr/>
        <p:txBody>
          <a:bodyPr/>
          <a:lstStyle/>
          <a:p>
            <a:r>
              <a:rPr lang="en-US">
                <a:latin typeface="Helvetica Now Text"/>
              </a:rPr>
              <a:t>Cyber  Liability </a:t>
            </a:r>
          </a:p>
        </p:txBody>
      </p:sp>
      <p:sp>
        <p:nvSpPr>
          <p:cNvPr id="9" name="Text Placeholder 8">
            <a:extLst>
              <a:ext uri="{FF2B5EF4-FFF2-40B4-BE49-F238E27FC236}">
                <a16:creationId xmlns:a16="http://schemas.microsoft.com/office/drawing/2014/main" id="{68ACACE9-906F-2BAE-0A69-082F8BCE0E3D}"/>
              </a:ext>
            </a:extLst>
          </p:cNvPr>
          <p:cNvSpPr>
            <a:spLocks noGrp="1"/>
          </p:cNvSpPr>
          <p:nvPr>
            <p:ph type="body" sz="quarter" idx="13"/>
          </p:nvPr>
        </p:nvSpPr>
        <p:spPr/>
        <p:txBody>
          <a:bodyPr/>
          <a:lstStyle/>
          <a:p>
            <a:r>
              <a:rPr lang="en-US"/>
              <a:t>Q1 2025 Market Dynamics</a:t>
            </a:r>
          </a:p>
        </p:txBody>
      </p:sp>
      <p:grpSp>
        <p:nvGrpSpPr>
          <p:cNvPr id="12" name="Group 11" descr="Color code discriptive box, Green exceeds norms, yellow meets norms, red below norms">
            <a:extLst>
              <a:ext uri="{FF2B5EF4-FFF2-40B4-BE49-F238E27FC236}">
                <a16:creationId xmlns:a16="http://schemas.microsoft.com/office/drawing/2014/main" id="{C06C601F-9FA9-C0DC-8CE6-98A5952D0075}"/>
              </a:ext>
            </a:extLst>
          </p:cNvPr>
          <p:cNvGrpSpPr/>
          <p:nvPr/>
        </p:nvGrpSpPr>
        <p:grpSpPr>
          <a:xfrm>
            <a:off x="1841240" y="5584522"/>
            <a:ext cx="1231340" cy="611993"/>
            <a:chOff x="2289558" y="3096841"/>
            <a:chExt cx="2462680" cy="1223986"/>
          </a:xfrm>
        </p:grpSpPr>
        <p:grpSp>
          <p:nvGrpSpPr>
            <p:cNvPr id="13" name="Group 12">
              <a:extLst>
                <a:ext uri="{FF2B5EF4-FFF2-40B4-BE49-F238E27FC236}">
                  <a16:creationId xmlns:a16="http://schemas.microsoft.com/office/drawing/2014/main" id="{039160E0-8408-637B-857B-3CC0762B4AD0}"/>
                </a:ext>
              </a:extLst>
            </p:cNvPr>
            <p:cNvGrpSpPr/>
            <p:nvPr/>
          </p:nvGrpSpPr>
          <p:grpSpPr>
            <a:xfrm>
              <a:off x="2289558" y="3123690"/>
              <a:ext cx="304800" cy="1197137"/>
              <a:chOff x="2289558" y="3123690"/>
              <a:chExt cx="304800" cy="1197137"/>
            </a:xfrm>
          </p:grpSpPr>
          <p:sp>
            <p:nvSpPr>
              <p:cNvPr id="20" name="Oval 19">
                <a:extLst>
                  <a:ext uri="{FF2B5EF4-FFF2-40B4-BE49-F238E27FC236}">
                    <a16:creationId xmlns:a16="http://schemas.microsoft.com/office/drawing/2014/main" id="{6501240C-783D-B70B-C77D-3C38B865BC3E}"/>
                  </a:ext>
                </a:extLst>
              </p:cNvPr>
              <p:cNvSpPr/>
              <p:nvPr/>
            </p:nvSpPr>
            <p:spPr>
              <a:xfrm>
                <a:off x="2289558" y="3123690"/>
                <a:ext cx="304800" cy="304800"/>
              </a:xfrm>
              <a:prstGeom prst="ellipse">
                <a:avLst/>
              </a:prstGeom>
              <a:solidFill>
                <a:srgbClr val="12A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500">
                  <a:solidFill>
                    <a:srgbClr val="5D6D78"/>
                  </a:solidFill>
                  <a:latin typeface="Helvetica Now Text" panose="020B0504030202020204" pitchFamily="34" charset="77"/>
                </a:endParaRPr>
              </a:p>
            </p:txBody>
          </p:sp>
          <p:sp>
            <p:nvSpPr>
              <p:cNvPr id="21" name="Oval 20">
                <a:extLst>
                  <a:ext uri="{FF2B5EF4-FFF2-40B4-BE49-F238E27FC236}">
                    <a16:creationId xmlns:a16="http://schemas.microsoft.com/office/drawing/2014/main" id="{C2A97AA3-232D-116D-2A03-AE5B631B5B19}"/>
                  </a:ext>
                </a:extLst>
              </p:cNvPr>
              <p:cNvSpPr/>
              <p:nvPr/>
            </p:nvSpPr>
            <p:spPr>
              <a:xfrm>
                <a:off x="2289558" y="3346774"/>
                <a:ext cx="304800" cy="304800"/>
              </a:xfrm>
              <a:prstGeom prst="ellipse">
                <a:avLst/>
              </a:prstGeom>
              <a:solidFill>
                <a:srgbClr val="8A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500">
                  <a:solidFill>
                    <a:srgbClr val="5D6D78"/>
                  </a:solidFill>
                  <a:latin typeface="Helvetica Now Text" panose="020B0504030202020204" pitchFamily="34" charset="77"/>
                </a:endParaRPr>
              </a:p>
            </p:txBody>
          </p:sp>
          <p:sp>
            <p:nvSpPr>
              <p:cNvPr id="22" name="Oval 21">
                <a:extLst>
                  <a:ext uri="{FF2B5EF4-FFF2-40B4-BE49-F238E27FC236}">
                    <a16:creationId xmlns:a16="http://schemas.microsoft.com/office/drawing/2014/main" id="{18B84ED7-4960-6933-2AA1-D72D84636CA0}"/>
                  </a:ext>
                </a:extLst>
              </p:cNvPr>
              <p:cNvSpPr/>
              <p:nvPr/>
            </p:nvSpPr>
            <p:spPr>
              <a:xfrm>
                <a:off x="2289558" y="3569858"/>
                <a:ext cx="304800" cy="304800"/>
              </a:xfrm>
              <a:prstGeom prst="ellipse">
                <a:avLst/>
              </a:prstGeom>
              <a:solidFill>
                <a:srgbClr val="FF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500">
                  <a:solidFill>
                    <a:srgbClr val="5D6D78"/>
                  </a:solidFill>
                  <a:latin typeface="Helvetica Now Text" panose="020B0504030202020204" pitchFamily="34" charset="77"/>
                </a:endParaRPr>
              </a:p>
            </p:txBody>
          </p:sp>
          <p:sp>
            <p:nvSpPr>
              <p:cNvPr id="23" name="Oval 22">
                <a:extLst>
                  <a:ext uri="{FF2B5EF4-FFF2-40B4-BE49-F238E27FC236}">
                    <a16:creationId xmlns:a16="http://schemas.microsoft.com/office/drawing/2014/main" id="{D6F38545-1088-4CC4-0EC8-9300405D6446}"/>
                  </a:ext>
                </a:extLst>
              </p:cNvPr>
              <p:cNvSpPr/>
              <p:nvPr/>
            </p:nvSpPr>
            <p:spPr>
              <a:xfrm>
                <a:off x="2289558" y="3792942"/>
                <a:ext cx="304800" cy="304800"/>
              </a:xfrm>
              <a:prstGeom prst="ellipse">
                <a:avLst/>
              </a:prstGeom>
              <a:solidFill>
                <a:srgbClr val="F2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500">
                  <a:solidFill>
                    <a:srgbClr val="5D6D78"/>
                  </a:solidFill>
                  <a:latin typeface="Helvetica Now Text" panose="020B0504030202020204" pitchFamily="34" charset="77"/>
                </a:endParaRPr>
              </a:p>
            </p:txBody>
          </p:sp>
          <p:sp>
            <p:nvSpPr>
              <p:cNvPr id="24" name="Oval 23">
                <a:extLst>
                  <a:ext uri="{FF2B5EF4-FFF2-40B4-BE49-F238E27FC236}">
                    <a16:creationId xmlns:a16="http://schemas.microsoft.com/office/drawing/2014/main" id="{231E6FD8-990C-2831-4AE5-8D72E0A655E1}"/>
                  </a:ext>
                </a:extLst>
              </p:cNvPr>
              <p:cNvSpPr/>
              <p:nvPr/>
            </p:nvSpPr>
            <p:spPr>
              <a:xfrm>
                <a:off x="2289558" y="4016027"/>
                <a:ext cx="304800" cy="304800"/>
              </a:xfrm>
              <a:prstGeom prst="ellipse">
                <a:avLst/>
              </a:prstGeom>
              <a:solidFill>
                <a:srgbClr val="EA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500">
                  <a:solidFill>
                    <a:srgbClr val="5D6D78"/>
                  </a:solidFill>
                  <a:latin typeface="Helvetica Now Text" panose="020B0504030202020204" pitchFamily="34" charset="77"/>
                </a:endParaRPr>
              </a:p>
            </p:txBody>
          </p:sp>
        </p:grpSp>
        <p:cxnSp>
          <p:nvCxnSpPr>
            <p:cNvPr id="14" name="Straight Connector 13">
              <a:extLst>
                <a:ext uri="{FF2B5EF4-FFF2-40B4-BE49-F238E27FC236}">
                  <a16:creationId xmlns:a16="http://schemas.microsoft.com/office/drawing/2014/main" id="{A3BA18C7-3979-A9D5-996F-5E8A14D35769}"/>
                </a:ext>
              </a:extLst>
            </p:cNvPr>
            <p:cNvCxnSpPr/>
            <p:nvPr/>
          </p:nvCxnSpPr>
          <p:spPr>
            <a:xfrm>
              <a:off x="2596890" y="3252301"/>
              <a:ext cx="382341" cy="0"/>
            </a:xfrm>
            <a:prstGeom prst="line">
              <a:avLst/>
            </a:prstGeom>
            <a:ln w="25400">
              <a:solidFill>
                <a:srgbClr val="ACC0C4"/>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C1CDD3-29BF-519E-7AA2-9323D04BBE9D}"/>
                </a:ext>
              </a:extLst>
            </p:cNvPr>
            <p:cNvCxnSpPr/>
            <p:nvPr/>
          </p:nvCxnSpPr>
          <p:spPr>
            <a:xfrm>
              <a:off x="2596890" y="3710364"/>
              <a:ext cx="382341" cy="0"/>
            </a:xfrm>
            <a:prstGeom prst="line">
              <a:avLst/>
            </a:prstGeom>
            <a:ln w="25400">
              <a:solidFill>
                <a:srgbClr val="ACC0C4"/>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311EDED-589D-062A-AD44-4321E5ED754A}"/>
                </a:ext>
              </a:extLst>
            </p:cNvPr>
            <p:cNvCxnSpPr/>
            <p:nvPr/>
          </p:nvCxnSpPr>
          <p:spPr>
            <a:xfrm>
              <a:off x="2596890" y="4168427"/>
              <a:ext cx="382341" cy="0"/>
            </a:xfrm>
            <a:prstGeom prst="line">
              <a:avLst/>
            </a:prstGeom>
            <a:ln w="25400">
              <a:solidFill>
                <a:srgbClr val="ACC0C4"/>
              </a:solidFill>
              <a:tailEnd type="non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A28E6A-2444-D287-6B44-7843FAA08953}"/>
                </a:ext>
              </a:extLst>
            </p:cNvPr>
            <p:cNvSpPr txBox="1"/>
            <p:nvPr/>
          </p:nvSpPr>
          <p:spPr>
            <a:xfrm>
              <a:off x="3123588" y="3096841"/>
              <a:ext cx="1628650" cy="295594"/>
            </a:xfrm>
            <a:prstGeom prst="rect">
              <a:avLst/>
            </a:prstGeom>
            <a:noFill/>
          </p:spPr>
          <p:txBody>
            <a:bodyPr wrap="none" lIns="0" tIns="0" rIns="0" bIns="0" rtlCol="0">
              <a:spAutoFit/>
            </a:bodyPr>
            <a:lstStyle/>
            <a:p>
              <a:pPr defTabSz="914172">
                <a:lnSpc>
                  <a:spcPct val="117000"/>
                </a:lnSpc>
                <a:spcAft>
                  <a:spcPts val="500"/>
                </a:spcAft>
              </a:pPr>
              <a:r>
                <a:rPr lang="en-US" sz="900">
                  <a:solidFill>
                    <a:srgbClr val="000000"/>
                  </a:solidFill>
                  <a:latin typeface="Helvetica Now Text" panose="020B0504030202020204" pitchFamily="34" charset="77"/>
                </a:rPr>
                <a:t>Exceeds Norms</a:t>
              </a:r>
            </a:p>
          </p:txBody>
        </p:sp>
        <p:sp>
          <p:nvSpPr>
            <p:cNvPr id="18" name="TextBox 17">
              <a:extLst>
                <a:ext uri="{FF2B5EF4-FFF2-40B4-BE49-F238E27FC236}">
                  <a16:creationId xmlns:a16="http://schemas.microsoft.com/office/drawing/2014/main" id="{58F281D1-AA68-1881-7EAB-02D24820BC7A}"/>
                </a:ext>
              </a:extLst>
            </p:cNvPr>
            <p:cNvSpPr txBox="1"/>
            <p:nvPr/>
          </p:nvSpPr>
          <p:spPr>
            <a:xfrm>
              <a:off x="3123588" y="3519591"/>
              <a:ext cx="1372170" cy="295594"/>
            </a:xfrm>
            <a:prstGeom prst="rect">
              <a:avLst/>
            </a:prstGeom>
            <a:noFill/>
          </p:spPr>
          <p:txBody>
            <a:bodyPr wrap="none" lIns="0" tIns="0" rIns="0" bIns="0" rtlCol="0">
              <a:spAutoFit/>
            </a:bodyPr>
            <a:lstStyle/>
            <a:p>
              <a:pPr defTabSz="914172">
                <a:lnSpc>
                  <a:spcPct val="117000"/>
                </a:lnSpc>
                <a:spcAft>
                  <a:spcPts val="500"/>
                </a:spcAft>
              </a:pPr>
              <a:r>
                <a:rPr lang="en-US" sz="900">
                  <a:solidFill>
                    <a:srgbClr val="000000"/>
                  </a:solidFill>
                  <a:latin typeface="Helvetica Now Text" panose="020B0504030202020204" pitchFamily="34" charset="77"/>
                </a:rPr>
                <a:t>Meets Norms</a:t>
              </a:r>
            </a:p>
          </p:txBody>
        </p:sp>
        <p:sp>
          <p:nvSpPr>
            <p:cNvPr id="19" name="TextBox 18">
              <a:extLst>
                <a:ext uri="{FF2B5EF4-FFF2-40B4-BE49-F238E27FC236}">
                  <a16:creationId xmlns:a16="http://schemas.microsoft.com/office/drawing/2014/main" id="{62CF186B-35DB-7C30-C47D-B925BE56A4FC}"/>
                </a:ext>
              </a:extLst>
            </p:cNvPr>
            <p:cNvSpPr txBox="1"/>
            <p:nvPr/>
          </p:nvSpPr>
          <p:spPr>
            <a:xfrm>
              <a:off x="3127742" y="3995371"/>
              <a:ext cx="1372170" cy="295594"/>
            </a:xfrm>
            <a:prstGeom prst="rect">
              <a:avLst/>
            </a:prstGeom>
            <a:noFill/>
          </p:spPr>
          <p:txBody>
            <a:bodyPr wrap="none" lIns="0" tIns="0" rIns="0" bIns="0" rtlCol="0">
              <a:spAutoFit/>
            </a:bodyPr>
            <a:lstStyle/>
            <a:p>
              <a:pPr defTabSz="914172">
                <a:lnSpc>
                  <a:spcPct val="117000"/>
                </a:lnSpc>
                <a:spcAft>
                  <a:spcPts val="500"/>
                </a:spcAft>
              </a:pPr>
              <a:r>
                <a:rPr lang="en-US" sz="900">
                  <a:solidFill>
                    <a:srgbClr val="000000"/>
                  </a:solidFill>
                  <a:latin typeface="Helvetica Now Text" panose="020B0504030202020204" pitchFamily="34" charset="77"/>
                </a:rPr>
                <a:t>Below Norms</a:t>
              </a:r>
            </a:p>
          </p:txBody>
        </p:sp>
      </p:grpSp>
      <p:graphicFrame>
        <p:nvGraphicFramePr>
          <p:cNvPr id="6" name="Content Placeholder 5">
            <a:extLst>
              <a:ext uri="{FF2B5EF4-FFF2-40B4-BE49-F238E27FC236}">
                <a16:creationId xmlns:a16="http://schemas.microsoft.com/office/drawing/2014/main" id="{A69A37EA-1037-7446-B2F8-1EBBEC85FAF2}"/>
              </a:ext>
            </a:extLst>
          </p:cNvPr>
          <p:cNvGraphicFramePr>
            <a:graphicFrameLocks noGrp="1"/>
          </p:cNvGraphicFramePr>
          <p:nvPr>
            <p:ph sz="quarter" idx="12"/>
            <p:extLst>
              <p:ext uri="{D42A27DB-BD31-4B8C-83A1-F6EECF244321}">
                <p14:modId xmlns:p14="http://schemas.microsoft.com/office/powerpoint/2010/main" val="1721428394"/>
              </p:ext>
            </p:extLst>
          </p:nvPr>
        </p:nvGraphicFramePr>
        <p:xfrm>
          <a:off x="1828801" y="1257301"/>
          <a:ext cx="2327003" cy="4038602"/>
        </p:xfrm>
        <a:graphic>
          <a:graphicData uri="http://schemas.openxmlformats.org/drawingml/2006/table">
            <a:tbl>
              <a:tblPr firstRow="1" bandRow="1">
                <a:tableStyleId>{00A15C55-8517-42AA-B614-E9B94910E393}</a:tableStyleId>
              </a:tblPr>
              <a:tblGrid>
                <a:gridCol w="1843963">
                  <a:extLst>
                    <a:ext uri="{9D8B030D-6E8A-4147-A177-3AD203B41FA5}">
                      <a16:colId xmlns:a16="http://schemas.microsoft.com/office/drawing/2014/main" val="3086812906"/>
                    </a:ext>
                  </a:extLst>
                </a:gridCol>
                <a:gridCol w="483040">
                  <a:extLst>
                    <a:ext uri="{9D8B030D-6E8A-4147-A177-3AD203B41FA5}">
                      <a16:colId xmlns:a16="http://schemas.microsoft.com/office/drawing/2014/main" val="1326938506"/>
                    </a:ext>
                  </a:extLst>
                </a:gridCol>
              </a:tblGrid>
              <a:tr h="656160">
                <a:tc>
                  <a:txBody>
                    <a:bodyPr/>
                    <a:lstStyle/>
                    <a:p>
                      <a:pPr marL="0" marR="0" lvl="0" indent="0" algn="ctr" rtl="0" eaLnBrk="1" fontAlgn="auto" latinLnBrk="0" hangingPunct="1">
                        <a:lnSpc>
                          <a:spcPct val="100000"/>
                        </a:lnSpc>
                        <a:spcBef>
                          <a:spcPts val="0"/>
                        </a:spcBef>
                        <a:spcAft>
                          <a:spcPts val="0"/>
                        </a:spcAft>
                        <a:buClrTx/>
                        <a:buSzTx/>
                        <a:buFontTx/>
                        <a:buNone/>
                      </a:pPr>
                      <a:r>
                        <a:rPr lang="en-IE" sz="1000" b="0" kern="1200" noProof="0">
                          <a:solidFill>
                            <a:schemeClr val="tx1"/>
                          </a:solidFill>
                          <a:latin typeface="Helvetica Now Text"/>
                        </a:rPr>
                        <a:t>Pricing </a:t>
                      </a:r>
                      <a:endParaRPr lang="en-IE" sz="1000" b="0" kern="1200" noProof="0">
                        <a:solidFill>
                          <a:schemeClr val="tx1"/>
                        </a:solidFill>
                        <a:latin typeface="Helvetica Now Text" panose="020B050403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IE" sz="1000" b="0" kern="1200" noProof="0">
                          <a:solidFill>
                            <a:schemeClr val="tx1"/>
                          </a:solidFill>
                          <a:latin typeface="Helvetica Now Text"/>
                        </a:rPr>
                        <a:t>(Consistent to Slightly Decreasing) </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rgbClr val="8ABD45"/>
                          </a:solidFill>
                          <a:latin typeface="Helvetica Now Text"/>
                        </a:rPr>
                        <a:t>●</a:t>
                      </a:r>
                      <a:endParaRPr lang="en-GB" sz="2400" b="1" kern="1200" noProof="0" dirty="0">
                        <a:solidFill>
                          <a:srgbClr val="8ABD45"/>
                        </a:solidFill>
                        <a:latin typeface="Helvetica Now Text"/>
                        <a:ea typeface="+mn-ea"/>
                        <a:cs typeface="+mn-cs"/>
                      </a:endParaRPr>
                    </a:p>
                  </a:txBody>
                  <a:tcPr marL="121904" marR="121904" marT="60952" marB="60952" anchor="ctr"/>
                </a:tc>
                <a:extLst>
                  <a:ext uri="{0D108BD9-81ED-4DB2-BD59-A6C34878D82A}">
                    <a16:rowId xmlns:a16="http://schemas.microsoft.com/office/drawing/2014/main" val="864791380"/>
                  </a:ext>
                </a:extLst>
              </a:tr>
              <a:tr h="65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000" b="0" kern="1200" noProof="0">
                          <a:solidFill>
                            <a:schemeClr val="tx1"/>
                          </a:solidFill>
                          <a:latin typeface="Helvetica Now Text"/>
                        </a:rPr>
                        <a:t>Capacity/Limit </a:t>
                      </a:r>
                      <a:br>
                        <a:rPr lang="en-IE" sz="1000" b="0" kern="1200" noProof="0">
                          <a:solidFill>
                            <a:srgbClr val="000000"/>
                          </a:solidFill>
                          <a:latin typeface="Helvetica Now Text"/>
                        </a:rPr>
                      </a:br>
                      <a:r>
                        <a:rPr lang="en-IE" sz="1000" b="0" kern="1200" noProof="0">
                          <a:solidFill>
                            <a:schemeClr val="tx1"/>
                          </a:solidFill>
                          <a:latin typeface="Helvetica Now Text"/>
                        </a:rPr>
                        <a:t>(Ample)</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rgbClr val="8ABD45"/>
                          </a:solidFill>
                          <a:latin typeface="Helvetica Now Text"/>
                        </a:rPr>
                        <a:t>●</a:t>
                      </a:r>
                      <a:endParaRPr lang="en-GB" sz="2400" b="1" kern="1200" noProof="0" dirty="0">
                        <a:solidFill>
                          <a:srgbClr val="8ABD45"/>
                        </a:solidFill>
                        <a:latin typeface="Helvetica Now Text"/>
                        <a:ea typeface="+mn-ea"/>
                        <a:cs typeface="+mn-cs"/>
                      </a:endParaRPr>
                    </a:p>
                  </a:txBody>
                  <a:tcPr marL="121904" marR="121904" marT="60952" marB="60952" anchor="ctr"/>
                </a:tc>
                <a:extLst>
                  <a:ext uri="{0D108BD9-81ED-4DB2-BD59-A6C34878D82A}">
                    <a16:rowId xmlns:a16="http://schemas.microsoft.com/office/drawing/2014/main" val="3209793360"/>
                  </a:ext>
                </a:extLst>
              </a:tr>
              <a:tr h="7578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000" b="0" kern="1200" noProof="0">
                          <a:solidFill>
                            <a:schemeClr val="tx1"/>
                          </a:solidFill>
                          <a:latin typeface="Helvetica Now Text"/>
                        </a:rPr>
                        <a:t>Underwriting/Process (Consistent)</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2400" b="1" kern="1200" noProof="0" dirty="0">
                          <a:solidFill>
                            <a:srgbClr val="FFC000"/>
                          </a:solidFill>
                          <a:latin typeface="Helvetica Now Text"/>
                        </a:rPr>
                        <a:t>●</a:t>
                      </a:r>
                      <a:endParaRPr lang="en-GB" sz="2400" b="1" kern="1200" noProof="0" dirty="0">
                        <a:solidFill>
                          <a:srgbClr val="FFC000"/>
                        </a:solidFill>
                        <a:latin typeface="Helvetica Now Text"/>
                        <a:ea typeface="+mn-ea"/>
                        <a:cs typeface="+mn-cs"/>
                      </a:endParaRPr>
                    </a:p>
                  </a:txBody>
                  <a:tcPr marL="121904" marR="121904" marT="60952" marB="60952" anchor="ctr"/>
                </a:tc>
                <a:extLst>
                  <a:ext uri="{0D108BD9-81ED-4DB2-BD59-A6C34878D82A}">
                    <a16:rowId xmlns:a16="http://schemas.microsoft.com/office/drawing/2014/main" val="1564662260"/>
                  </a:ext>
                </a:extLst>
              </a:tr>
              <a:tr h="65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000" b="0" kern="1200" noProof="0">
                          <a:solidFill>
                            <a:schemeClr val="tx1"/>
                          </a:solidFill>
                          <a:latin typeface="Helvetica Now Text"/>
                        </a:rPr>
                        <a:t>Retentions </a:t>
                      </a:r>
                      <a:br>
                        <a:rPr lang="en-IE" sz="1000" b="0" kern="1200" noProof="0">
                          <a:solidFill>
                            <a:srgbClr val="000000"/>
                          </a:solidFill>
                          <a:latin typeface="Helvetica Now Text"/>
                        </a:rPr>
                      </a:br>
                      <a:r>
                        <a:rPr lang="en-IE" sz="1000" b="0" kern="1200" noProof="0">
                          <a:solidFill>
                            <a:schemeClr val="tx1"/>
                          </a:solidFill>
                          <a:latin typeface="Helvetica Now Text"/>
                        </a:rPr>
                        <a:t>(Consistent)</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rgbClr val="FFC000"/>
                          </a:solidFill>
                          <a:latin typeface="Helvetica Now Text"/>
                        </a:rPr>
                        <a:t>●</a:t>
                      </a:r>
                      <a:endParaRPr lang="en-GB" sz="2400" b="1" kern="1200" noProof="0" dirty="0">
                        <a:solidFill>
                          <a:srgbClr val="FFC000"/>
                        </a:solidFill>
                        <a:latin typeface="Helvetica Now Text"/>
                        <a:ea typeface="+mn-ea"/>
                        <a:cs typeface="+mn-cs"/>
                      </a:endParaRPr>
                    </a:p>
                  </a:txBody>
                  <a:tcPr marL="121904" marR="121904" marT="60952" marB="60952" anchor="ctr"/>
                </a:tc>
                <a:extLst>
                  <a:ext uri="{0D108BD9-81ED-4DB2-BD59-A6C34878D82A}">
                    <a16:rowId xmlns:a16="http://schemas.microsoft.com/office/drawing/2014/main" val="2720389091"/>
                  </a:ext>
                </a:extLst>
              </a:tr>
              <a:tr h="65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000" b="0" kern="1200" noProof="0">
                          <a:solidFill>
                            <a:schemeClr val="tx1"/>
                          </a:solidFill>
                          <a:latin typeface="Helvetica Now Text"/>
                        </a:rPr>
                        <a:t>Coverages </a:t>
                      </a:r>
                      <a:br>
                        <a:rPr lang="en-IE" sz="1000" b="0" kern="1200" noProof="0">
                          <a:solidFill>
                            <a:srgbClr val="000000"/>
                          </a:solidFill>
                          <a:latin typeface="Helvetica Now Text"/>
                        </a:rPr>
                      </a:br>
                      <a:r>
                        <a:rPr lang="en-IE" sz="1000" b="0" kern="1200" noProof="0">
                          <a:solidFill>
                            <a:schemeClr val="tx1"/>
                          </a:solidFill>
                          <a:latin typeface="Helvetica Now Text"/>
                        </a:rPr>
                        <a:t>(Consistent)</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a:lnSpc>
                          <a:spcPct val="100000"/>
                        </a:lnSpc>
                        <a:spcBef>
                          <a:spcPts val="0"/>
                        </a:spcBef>
                        <a:spcAft>
                          <a:spcPts val="0"/>
                        </a:spcAft>
                        <a:buNone/>
                      </a:pPr>
                      <a:r>
                        <a:rPr lang="en-GB" sz="2400" b="1" i="0" u="none" strike="noStrike" kern="1200" noProof="0" dirty="0">
                          <a:solidFill>
                            <a:srgbClr val="FFC000"/>
                          </a:solidFill>
                          <a:latin typeface="Helvetica Now Text"/>
                        </a:rPr>
                        <a:t>●</a:t>
                      </a:r>
                      <a:endParaRPr lang="en-US" i="0" u="none" strike="noStrike" dirty="0">
                        <a:solidFill>
                          <a:srgbClr val="FFC000"/>
                        </a:solidFill>
                      </a:endParaRPr>
                    </a:p>
                  </a:txBody>
                  <a:tcPr marL="121904" marR="121904" marT="60952" marB="60952" anchor="ctr"/>
                </a:tc>
                <a:extLst>
                  <a:ext uri="{0D108BD9-81ED-4DB2-BD59-A6C34878D82A}">
                    <a16:rowId xmlns:a16="http://schemas.microsoft.com/office/drawing/2014/main" val="4245694803"/>
                  </a:ext>
                </a:extLst>
              </a:tr>
              <a:tr h="65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kern="1200" noProof="0">
                          <a:solidFill>
                            <a:schemeClr val="tx1"/>
                          </a:solidFill>
                          <a:latin typeface="Helvetica Now Text"/>
                        </a:rPr>
                        <a:t>Claims &amp; Loss </a:t>
                      </a:r>
                      <a:br>
                        <a:rPr lang="en-GB" sz="1000" b="0" kern="1200" noProof="0">
                          <a:solidFill>
                            <a:srgbClr val="000000"/>
                          </a:solidFill>
                          <a:latin typeface="Helvetica Now Text"/>
                        </a:rPr>
                      </a:br>
                      <a:r>
                        <a:rPr lang="en-GB" sz="1000" b="0" kern="1200" noProof="0">
                          <a:solidFill>
                            <a:schemeClr val="tx1"/>
                          </a:solidFill>
                          <a:latin typeface="Helvetica Now Text"/>
                        </a:rPr>
                        <a:t>(Increased Frequency)</a:t>
                      </a:r>
                      <a:endParaRPr lang="en-GB" sz="1000" b="0" kern="1200" noProof="0">
                        <a:solidFill>
                          <a:schemeClr val="tx1"/>
                        </a:solidFill>
                        <a:latin typeface="Helvetica Now Text"/>
                        <a:ea typeface="+mn-ea"/>
                        <a:cs typeface="+mn-cs"/>
                      </a:endParaRPr>
                    </a:p>
                  </a:txBody>
                  <a:tcPr marL="121904" marR="121904" marT="60952" marB="60952"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GB" sz="2400" b="1" kern="1200" noProof="0" dirty="0">
                          <a:solidFill>
                            <a:srgbClr val="F25D00"/>
                          </a:solidFill>
                          <a:latin typeface="Helvetica Now Text"/>
                        </a:rPr>
                        <a:t>●</a:t>
                      </a:r>
                      <a:endParaRPr lang="en-GB" sz="2400" b="1" kern="1200" noProof="0" dirty="0">
                        <a:solidFill>
                          <a:srgbClr val="F25D00"/>
                        </a:solidFill>
                        <a:latin typeface="Helvetica Now Text"/>
                        <a:ea typeface="+mn-ea"/>
                        <a:cs typeface="+mn-cs"/>
                      </a:endParaRPr>
                    </a:p>
                  </a:txBody>
                  <a:tcPr marL="121904" marR="121904" marT="60952" marB="60952" anchor="ctr"/>
                </a:tc>
                <a:extLst>
                  <a:ext uri="{0D108BD9-81ED-4DB2-BD59-A6C34878D82A}">
                    <a16:rowId xmlns:a16="http://schemas.microsoft.com/office/drawing/2014/main" val="3553740653"/>
                  </a:ext>
                </a:extLst>
              </a:tr>
            </a:tbl>
          </a:graphicData>
        </a:graphic>
      </p:graphicFrame>
      <p:graphicFrame>
        <p:nvGraphicFramePr>
          <p:cNvPr id="27" name="Content Placeholder 26">
            <a:extLst>
              <a:ext uri="{FF2B5EF4-FFF2-40B4-BE49-F238E27FC236}">
                <a16:creationId xmlns:a16="http://schemas.microsoft.com/office/drawing/2014/main" id="{1E122FC0-D8F9-8BA1-3C3C-40AD31001B7A}"/>
              </a:ext>
            </a:extLst>
          </p:cNvPr>
          <p:cNvGraphicFramePr>
            <a:graphicFrameLocks noGrp="1"/>
          </p:cNvGraphicFramePr>
          <p:nvPr>
            <p:ph sz="quarter" idx="14"/>
            <p:extLst>
              <p:ext uri="{D42A27DB-BD31-4B8C-83A1-F6EECF244321}">
                <p14:modId xmlns:p14="http://schemas.microsoft.com/office/powerpoint/2010/main" val="62678146"/>
              </p:ext>
            </p:extLst>
          </p:nvPr>
        </p:nvGraphicFramePr>
        <p:xfrm>
          <a:off x="4401450" y="1170876"/>
          <a:ext cx="5679630" cy="4754880"/>
        </p:xfrm>
        <a:graphic>
          <a:graphicData uri="http://schemas.openxmlformats.org/drawingml/2006/table">
            <a:tbl>
              <a:tblPr firstRow="1" firstCol="1" bandRow="1">
                <a:tableStyleId>{21E4AEA4-8DFA-4A89-87EB-49C32662AFE0}</a:tableStyleId>
              </a:tblPr>
              <a:tblGrid>
                <a:gridCol w="636715">
                  <a:extLst>
                    <a:ext uri="{9D8B030D-6E8A-4147-A177-3AD203B41FA5}">
                      <a16:colId xmlns:a16="http://schemas.microsoft.com/office/drawing/2014/main" val="3086812906"/>
                    </a:ext>
                  </a:extLst>
                </a:gridCol>
                <a:gridCol w="5042915">
                  <a:extLst>
                    <a:ext uri="{9D8B030D-6E8A-4147-A177-3AD203B41FA5}">
                      <a16:colId xmlns:a16="http://schemas.microsoft.com/office/drawing/2014/main" val="493695986"/>
                    </a:ext>
                  </a:extLst>
                </a:gridCol>
              </a:tblGrid>
              <a:tr h="972789">
                <a:tc>
                  <a:txBody>
                    <a:bodyPr/>
                    <a:lstStyle/>
                    <a:p>
                      <a:pPr marL="0" marR="0" lvl="0" indent="0" algn="ctr" rtl="0">
                        <a:lnSpc>
                          <a:spcPct val="100000"/>
                        </a:lnSpc>
                        <a:spcBef>
                          <a:spcPts val="0"/>
                        </a:spcBef>
                        <a:spcAft>
                          <a:spcPts val="0"/>
                        </a:spcAft>
                        <a:buClrTx/>
                        <a:buSzTx/>
                        <a:buFontTx/>
                        <a:buNone/>
                      </a:pPr>
                      <a:r>
                        <a:rPr lang="en-US" sz="1050" b="1" u="none">
                          <a:solidFill>
                            <a:schemeClr val="bg1"/>
                          </a:solidFill>
                          <a:latin typeface="Helvetica Now Text"/>
                          <a:cs typeface="Calibri"/>
                        </a:rPr>
                        <a:t>Overall</a:t>
                      </a:r>
                      <a:endParaRPr lang="en-GB" sz="1050" u="none" kern="1200" noProof="0">
                        <a:solidFill>
                          <a:schemeClr val="tx1"/>
                        </a:solidFill>
                        <a:latin typeface="Helvetica Now Text"/>
                        <a:ea typeface="+mn-ea"/>
                        <a:cs typeface="Calibri"/>
                      </a:endParaRPr>
                    </a:p>
                  </a:txBody>
                  <a:tcPr marT="22860" marB="22860" anchor="ctr">
                    <a:lnL w="0">
                      <a:noFill/>
                    </a:lnL>
                    <a:lnR w="0">
                      <a:noFill/>
                    </a:lnR>
                    <a:lnT w="0">
                      <a:noFill/>
                    </a:lnT>
                    <a:lnB w="0">
                      <a:noFill/>
                    </a:lnB>
                    <a:lnTlToBr w="0">
                      <a:noFill/>
                    </a:lnTlToBr>
                    <a:lnBlToTr w="0">
                      <a:noFill/>
                    </a:lnBlToTr>
                    <a:solidFill>
                      <a:schemeClr val="tx2"/>
                    </a:solidFill>
                  </a:tcPr>
                </a:tc>
                <a:tc>
                  <a:txBody>
                    <a:bodyPr/>
                    <a:lstStyle/>
                    <a:p>
                      <a:pPr marL="0" marR="0" lvl="0" indent="0" algn="l" rtl="0" eaLnBrk="1" fontAlgn="auto" latinLnBrk="0" hangingPunct="1">
                        <a:lnSpc>
                          <a:spcPct val="100000"/>
                        </a:lnSpc>
                        <a:spcBef>
                          <a:spcPts val="0"/>
                        </a:spcBef>
                        <a:spcAft>
                          <a:spcPts val="0"/>
                        </a:spcAft>
                        <a:buClrTx/>
                        <a:buSzTx/>
                        <a:buNone/>
                      </a:pPr>
                      <a:r>
                        <a:rPr lang="en-US" sz="850" b="0" i="0" u="none" strike="noStrike" kern="1200" noProof="0">
                          <a:solidFill>
                            <a:srgbClr val="000000"/>
                          </a:solidFill>
                          <a:effectLst/>
                          <a:latin typeface="+mn-lt"/>
                        </a:rPr>
                        <a:t>Despite an increase in claims frequency in 2024 and poor loss development on 2023 claims, buyers</a:t>
                      </a:r>
                      <a:r>
                        <a:rPr lang="en-US" sz="850" b="0" i="0" u="none" strike="noStrike" kern="1200" noProof="0">
                          <a:solidFill>
                            <a:srgbClr val="000000"/>
                          </a:solidFill>
                          <a:effectLst/>
                          <a:latin typeface="Helvetica Now Text"/>
                        </a:rPr>
                        <a:t>’ market conditions continued through 2024 for Cyber amidst a well-capitalized and competitive environment. </a:t>
                      </a:r>
                      <a:r>
                        <a:rPr lang="en-US" sz="850" b="0" i="0" u="none" strike="noStrike" kern="1200" noProof="0">
                          <a:solidFill>
                            <a:schemeClr val="dk1"/>
                          </a:solidFill>
                          <a:effectLst/>
                          <a:latin typeface="Helvetica Now Text"/>
                        </a:rPr>
                        <a:t>On average, buyers achieved a –6.7% premium decrease in 2024.  Reports of abundant and alternative (such as ILS &amp; CAT bonds) capacity led to a favorable 1/1/25 Cyber reinsurance cycle which is a strong indicator buyer friendly markets conditions will continue into the first half 2025 for Cyber insurance purchasers.</a:t>
                      </a:r>
                      <a:r>
                        <a:rPr lang="en-US" sz="850" b="0" i="0" u="none" strike="noStrike" kern="1200" noProof="0">
                          <a:solidFill>
                            <a:srgbClr val="000000"/>
                          </a:solidFill>
                          <a:effectLst/>
                          <a:latin typeface="Helvetica Now Text"/>
                        </a:rPr>
                        <a:t>  </a:t>
                      </a:r>
                      <a:endParaRPr lang="en-US" sz="850" b="0" i="0" u="none" strike="noStrike" kern="1200" noProof="0">
                        <a:solidFill>
                          <a:srgbClr val="000000"/>
                        </a:solidFill>
                        <a:effectLst/>
                      </a:endParaRPr>
                    </a:p>
                    <a:p>
                      <a:pPr marL="0" lvl="0" indent="0" algn="l">
                        <a:lnSpc>
                          <a:spcPct val="100000"/>
                        </a:lnSpc>
                        <a:spcBef>
                          <a:spcPts val="0"/>
                        </a:spcBef>
                        <a:spcAft>
                          <a:spcPts val="0"/>
                        </a:spcAft>
                        <a:buClr>
                          <a:srgbClr val="000000"/>
                        </a:buClr>
                        <a:buSzTx/>
                        <a:buNone/>
                      </a:pPr>
                      <a:endParaRPr lang="en-US" sz="850" b="0" i="0" u="none" strike="noStrike" kern="1200" noProof="0">
                        <a:solidFill>
                          <a:srgbClr val="000000"/>
                        </a:solidFill>
                        <a:effectLst/>
                        <a:latin typeface="Helvetica Now Text"/>
                      </a:endParaRPr>
                    </a:p>
                    <a:p>
                      <a:pPr marL="0" lvl="0" indent="0" algn="l">
                        <a:lnSpc>
                          <a:spcPct val="100000"/>
                        </a:lnSpc>
                        <a:spcBef>
                          <a:spcPts val="0"/>
                        </a:spcBef>
                        <a:spcAft>
                          <a:spcPts val="0"/>
                        </a:spcAft>
                        <a:buClr>
                          <a:srgbClr val="000000"/>
                        </a:buClr>
                        <a:buSzTx/>
                        <a:buNone/>
                      </a:pPr>
                      <a:r>
                        <a:rPr lang="en-US" sz="850" b="0" i="0" u="none" strike="noStrike" kern="1200" noProof="0">
                          <a:solidFill>
                            <a:srgbClr val="000000"/>
                          </a:solidFill>
                          <a:effectLst/>
                          <a:latin typeface="Helvetica Now Text"/>
                        </a:rPr>
                        <a:t>Insureds are continuing to utilize cyber modeling to evaluate their Cyber purchasing decisions </a:t>
                      </a:r>
                      <a:r>
                        <a:rPr lang="en-US" sz="850" b="0" i="0" u="none" strike="noStrike" kern="1200" noProof="0">
                          <a:solidFill>
                            <a:schemeClr val="tx1"/>
                          </a:solidFill>
                          <a:effectLst/>
                          <a:latin typeface="Helvetica Now Text"/>
                        </a:rPr>
                        <a:t>and determine the appropriate limit levels.  In 2024, </a:t>
                      </a:r>
                      <a:r>
                        <a:rPr lang="en-US" sz="850" b="0" i="0" u="none" strike="noStrike" kern="1200" noProof="0">
                          <a:solidFill>
                            <a:srgbClr val="000000"/>
                          </a:solidFill>
                          <a:effectLst/>
                          <a:latin typeface="Helvetica Now Text"/>
                        </a:rPr>
                        <a:t>21% of Aon’s Cyber insurance purchasers added limits to their program.</a:t>
                      </a:r>
                      <a:endParaRPr lang="en-US" sz="850"/>
                    </a:p>
                  </a:txBody>
                  <a:tcPr marT="22860" marB="22860" anchor="ctr">
                    <a:lnL w="0">
                      <a:noFill/>
                    </a:lnL>
                    <a:lnR w="0">
                      <a:noFill/>
                    </a:lnR>
                    <a:lnT w="0">
                      <a:noFill/>
                    </a:lnT>
                    <a:lnB w="0">
                      <a:noFill/>
                    </a:lnB>
                    <a:lnTlToBr w="0">
                      <a:noFill/>
                    </a:lnTlToBr>
                    <a:lnBlToTr w="0">
                      <a:noFill/>
                    </a:lnBlToTr>
                    <a:solidFill>
                      <a:schemeClr val="accent4"/>
                    </a:solidFill>
                  </a:tcPr>
                </a:tc>
                <a:extLst>
                  <a:ext uri="{0D108BD9-81ED-4DB2-BD59-A6C34878D82A}">
                    <a16:rowId xmlns:a16="http://schemas.microsoft.com/office/drawing/2014/main" val="949670072"/>
                  </a:ext>
                </a:extLst>
              </a:tr>
              <a:tr h="2517808">
                <a:tc>
                  <a:txBody>
                    <a:bodyPr/>
                    <a:lstStyle/>
                    <a:p>
                      <a:pPr marL="0" marR="0" lvl="0" indent="0" algn="ctr" rtl="0" eaLnBrk="1" fontAlgn="auto" latinLnBrk="0" hangingPunct="1">
                        <a:lnSpc>
                          <a:spcPct val="100000"/>
                        </a:lnSpc>
                        <a:spcBef>
                          <a:spcPts val="0"/>
                        </a:spcBef>
                        <a:spcAft>
                          <a:spcPts val="0"/>
                        </a:spcAft>
                        <a:buClrTx/>
                        <a:buSzTx/>
                        <a:buFontTx/>
                        <a:buNone/>
                      </a:pPr>
                      <a:r>
                        <a:rPr lang="en-IE" sz="1050" b="1" u="none" kern="1200" noProof="0" dirty="0">
                          <a:solidFill>
                            <a:schemeClr val="tx1"/>
                          </a:solidFill>
                          <a:latin typeface="Helvetica Now Text"/>
                          <a:cs typeface="Calibri"/>
                        </a:rPr>
                        <a:t>A Look Ahead </a:t>
                      </a:r>
                      <a:endParaRPr lang="en-GB" sz="1050" b="1" u="none" kern="1200" noProof="0" dirty="0">
                        <a:solidFill>
                          <a:schemeClr val="tx1"/>
                        </a:solidFill>
                        <a:latin typeface="Helvetica Now Text"/>
                        <a:ea typeface="+mn-ea"/>
                        <a:cs typeface="Calibri"/>
                      </a:endParaRPr>
                    </a:p>
                  </a:txBody>
                  <a:tcPr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a:lnSpc>
                          <a:spcPct val="100000"/>
                        </a:lnSpc>
                        <a:spcBef>
                          <a:spcPts val="0"/>
                        </a:spcBef>
                        <a:spcAft>
                          <a:spcPts val="0"/>
                        </a:spcAft>
                        <a:buClrTx/>
                        <a:buSzTx/>
                        <a:buFont typeface="Arial"/>
                        <a:buChar char="•"/>
                      </a:pPr>
                      <a:r>
                        <a:rPr lang="en-US" sz="850" b="0" i="0" u="none" strike="noStrike" kern="1200" noProof="0" dirty="0">
                          <a:solidFill>
                            <a:srgbClr val="000000"/>
                          </a:solidFill>
                        </a:rPr>
                        <a:t>As we kick off 2025, insurers are closely monitoring the loss development that occurred in 2023 and the high frequency potential near systemic type loss events that occurred in 2024 (CrowdStrike, Change Healthcare, CDK, Blue Yonder, </a:t>
                      </a:r>
                      <a:r>
                        <a:rPr lang="en-US" sz="850" b="0" i="0" u="none" strike="noStrike" kern="1200" noProof="0" dirty="0" err="1">
                          <a:solidFill>
                            <a:srgbClr val="000000"/>
                          </a:solidFill>
                        </a:rPr>
                        <a:t>etc</a:t>
                      </a:r>
                      <a:r>
                        <a:rPr lang="en-US" sz="850" b="0" i="0" u="none" strike="noStrike" kern="1200" noProof="0" dirty="0">
                          <a:solidFill>
                            <a:srgbClr val="000000"/>
                          </a:solidFill>
                        </a:rPr>
                        <a:t>…).  Despite those events, flat to modest rate reductions are expected to remain available as incumbent insurers are highly motivated to retain business, high excess layers on large programs have competition to drive premium down, and new capacity entrants along with high growth goals of legacy Cyber insurers in the middle market segment are driving favorable outcomes for buyers. </a:t>
                      </a:r>
                      <a:endParaRPr lang="en-US" sz="850" b="0" i="0" u="none" strike="noStrike" kern="1200" noProof="0" dirty="0">
                        <a:solidFill>
                          <a:srgbClr val="000000"/>
                        </a:solidFill>
                        <a:latin typeface="Helvetica Now Text"/>
                      </a:endParaRPr>
                    </a:p>
                    <a:p>
                      <a:pPr marL="171450" marR="0" lvl="0" indent="-171450" algn="l">
                        <a:lnSpc>
                          <a:spcPct val="100000"/>
                        </a:lnSpc>
                        <a:spcBef>
                          <a:spcPts val="0"/>
                        </a:spcBef>
                        <a:spcAft>
                          <a:spcPts val="0"/>
                        </a:spcAft>
                        <a:buClrTx/>
                        <a:buSzTx/>
                        <a:buFont typeface="Arial"/>
                        <a:buChar char="•"/>
                      </a:pPr>
                      <a:endParaRPr lang="en-US" sz="850" b="0" i="0" u="none" strike="noStrike" kern="1200" noProof="0" dirty="0">
                        <a:solidFill>
                          <a:srgbClr val="000000"/>
                        </a:solidFill>
                      </a:endParaRPr>
                    </a:p>
                    <a:p>
                      <a:pPr marL="171450" lvl="0" indent="-171450" algn="l">
                        <a:lnSpc>
                          <a:spcPct val="100000"/>
                        </a:lnSpc>
                        <a:spcBef>
                          <a:spcPts val="0"/>
                        </a:spcBef>
                        <a:spcAft>
                          <a:spcPts val="0"/>
                        </a:spcAft>
                        <a:buClrTx/>
                        <a:buSzTx/>
                        <a:buFont typeface="Arial"/>
                        <a:buChar char="•"/>
                      </a:pPr>
                      <a:r>
                        <a:rPr lang="en-US" sz="850" b="0" i="0" u="none" strike="noStrike" kern="1200" noProof="0" dirty="0">
                          <a:solidFill>
                            <a:srgbClr val="000000"/>
                          </a:solidFill>
                        </a:rPr>
                        <a:t>Risk differentiation will remain key to insurers in 2025.  To continue to showcase Insured’s differentiation in the marketplace Aon has established an “Achieving Cyber Resilience Everyday” framework to guide insureds through the process of improving and demonstrating their best-in-class controls to insurers throughout the underwriting process and policy period. </a:t>
                      </a:r>
                      <a:endParaRPr lang="en-US" sz="850" dirty="0"/>
                    </a:p>
                    <a:p>
                      <a:pPr marL="171450" lvl="0" indent="-171450" algn="l">
                        <a:lnSpc>
                          <a:spcPct val="100000"/>
                        </a:lnSpc>
                        <a:spcBef>
                          <a:spcPts val="0"/>
                        </a:spcBef>
                        <a:spcAft>
                          <a:spcPts val="0"/>
                        </a:spcAft>
                        <a:buClrTx/>
                        <a:buSzTx/>
                        <a:buFont typeface="Arial"/>
                        <a:buChar char="•"/>
                      </a:pPr>
                      <a:endParaRPr lang="en-US" sz="850" b="0" i="0" u="none" strike="noStrike" kern="1200" noProof="0" dirty="0">
                        <a:solidFill>
                          <a:srgbClr val="000000"/>
                        </a:solidFill>
                      </a:endParaRPr>
                    </a:p>
                    <a:p>
                      <a:pPr marL="171450" lvl="0" indent="-171450" algn="l">
                        <a:lnSpc>
                          <a:spcPct val="100000"/>
                        </a:lnSpc>
                        <a:spcBef>
                          <a:spcPts val="0"/>
                        </a:spcBef>
                        <a:spcAft>
                          <a:spcPts val="0"/>
                        </a:spcAft>
                        <a:buClrTx/>
                        <a:buSzTx/>
                        <a:buFont typeface="Arial"/>
                        <a:buChar char="•"/>
                      </a:pPr>
                      <a:r>
                        <a:rPr lang="en-US" sz="850" b="0" i="0" u="none" strike="noStrike" kern="1200" noProof="0" dirty="0">
                          <a:solidFill>
                            <a:srgbClr val="000000"/>
                          </a:solidFill>
                        </a:rPr>
                        <a:t>Given the stabilizing market conditions Aon brokers are continuing to push insurers to offer differentiated and expanded coverage offerings for evolving risks/threats organizations will face in 2025 and beyond such as:  expanded and streamlined business and dependent business interruption coverage, supply chain vulnerability coverage, regulatory coverage inclusive of wrongful data collection events and coverage for Artificial Intelligence creation/usage related events.</a:t>
                      </a:r>
                      <a:endParaRPr lang="en-US" sz="850" dirty="0"/>
                    </a:p>
                    <a:p>
                      <a:pPr marL="171450" lvl="0" indent="-171450" algn="l">
                        <a:lnSpc>
                          <a:spcPct val="100000"/>
                        </a:lnSpc>
                        <a:spcBef>
                          <a:spcPts val="0"/>
                        </a:spcBef>
                        <a:spcAft>
                          <a:spcPts val="0"/>
                        </a:spcAft>
                        <a:buClrTx/>
                        <a:buSzTx/>
                        <a:buFont typeface="Arial"/>
                        <a:buChar char="•"/>
                      </a:pPr>
                      <a:endParaRPr lang="en-US" sz="850" b="0" i="0" u="none" strike="noStrike" kern="1200" noProof="0" dirty="0">
                        <a:solidFill>
                          <a:srgbClr val="000000"/>
                        </a:solidFill>
                      </a:endParaRPr>
                    </a:p>
                    <a:p>
                      <a:pPr marL="171450" lvl="0" indent="-171450" algn="l">
                        <a:lnSpc>
                          <a:spcPct val="100000"/>
                        </a:lnSpc>
                        <a:spcBef>
                          <a:spcPts val="0"/>
                        </a:spcBef>
                        <a:spcAft>
                          <a:spcPts val="0"/>
                        </a:spcAft>
                        <a:buClrTx/>
                        <a:buSzTx/>
                        <a:buFont typeface="Arial"/>
                        <a:buChar char="•"/>
                      </a:pPr>
                      <a:r>
                        <a:rPr lang="en-US" sz="850" b="0" i="0" u="none" strike="noStrike" kern="1200" noProof="0" dirty="0">
                          <a:solidFill>
                            <a:srgbClr val="000000"/>
                          </a:solidFill>
                        </a:rPr>
                        <a:t>A continuing trend into 2025 is the potential to secure a long-term agreement (LTA) or a rate guaranteed renewal to drive stability in your Cyber program.  As we look forward to what may be an evolving market over the next 3-5 years due to continued decelerating rates combined with increasing claims activity, identifying the right long-term primary and excess insurer partners who understand your risk, have a proven track record of paying claims, and are willing to tailor policy wording to address your risk exposures and incident response strategies is critical.  </a:t>
                      </a:r>
                      <a:endParaRPr lang="en-US" sz="850" dirty="0"/>
                    </a:p>
                  </a:txBody>
                  <a:tcPr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864791380"/>
                  </a:ext>
                </a:extLst>
              </a:tr>
            </a:tbl>
          </a:graphicData>
        </a:graphic>
      </p:graphicFrame>
      <p:sp>
        <p:nvSpPr>
          <p:cNvPr id="5" name="Footer Placeholder 4">
            <a:extLst>
              <a:ext uri="{FF2B5EF4-FFF2-40B4-BE49-F238E27FC236}">
                <a16:creationId xmlns:a16="http://schemas.microsoft.com/office/drawing/2014/main" id="{B58D6386-BC3F-46B3-796B-8B543ED7346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000000"/>
                </a:solidFill>
              </a:rPr>
              <a:t>Proprietary &amp; Confidential</a:t>
            </a:r>
            <a:endParaRPr lang="en-GB">
              <a:solidFill>
                <a:srgbClr val="000000"/>
              </a:solidFill>
            </a:endParaRPr>
          </a:p>
        </p:txBody>
      </p:sp>
      <p:sp>
        <p:nvSpPr>
          <p:cNvPr id="4" name="Slide Number Placeholder 3">
            <a:extLst>
              <a:ext uri="{FF2B5EF4-FFF2-40B4-BE49-F238E27FC236}">
                <a16:creationId xmlns:a16="http://schemas.microsoft.com/office/drawing/2014/main" id="{A2AD8C3B-89E2-65AE-5CFC-B7F4345C664C}"/>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13</a:t>
            </a:fld>
            <a:endParaRPr lang="en-GB">
              <a:solidFill>
                <a:srgbClr val="000000"/>
              </a:solidFill>
            </a:endParaRPr>
          </a:p>
        </p:txBody>
      </p:sp>
    </p:spTree>
    <p:extLst>
      <p:ext uri="{BB962C8B-B14F-4D97-AF65-F5344CB8AC3E}">
        <p14:creationId xmlns:p14="http://schemas.microsoft.com/office/powerpoint/2010/main" val="64550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Major Market Topics – Cyber  </a:t>
            </a:r>
          </a:p>
        </p:txBody>
      </p:sp>
      <p:sp>
        <p:nvSpPr>
          <p:cNvPr id="39" name="Footer Placeholder 3">
            <a:extLst>
              <a:ext uri="{FF2B5EF4-FFF2-40B4-BE49-F238E27FC236}">
                <a16:creationId xmlns:a16="http://schemas.microsoft.com/office/drawing/2014/main" id="{5054A167-F471-557D-109F-6AB5CDA30C25}"/>
              </a:ext>
            </a:extLst>
          </p:cNvPr>
          <p:cNvSpPr>
            <a:spLocks noGrp="1"/>
          </p:cNvSpPr>
          <p:nvPr>
            <p:ph type="ftr" sz="quarter" idx="11"/>
          </p:nvPr>
        </p:nvSpPr>
        <p:spPr>
          <a:xfrm>
            <a:off x="6705600" y="6349710"/>
            <a:ext cx="3052276"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7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pPr>
              <a:defRPr/>
            </a:pPr>
            <a:r>
              <a:rPr lang="en-US">
                <a:solidFill>
                  <a:srgbClr val="000000"/>
                </a:solidFill>
              </a:rPr>
              <a:t>Proprietary &amp; Confidential</a:t>
            </a:r>
            <a:endParaRPr lang="en-GB">
              <a:solidFill>
                <a:srgbClr val="000000"/>
              </a:solidFill>
            </a:endParaRPr>
          </a:p>
        </p:txBody>
      </p:sp>
      <p:graphicFrame>
        <p:nvGraphicFramePr>
          <p:cNvPr id="41" name="Table 41">
            <a:extLst>
              <a:ext uri="{FF2B5EF4-FFF2-40B4-BE49-F238E27FC236}">
                <a16:creationId xmlns:a16="http://schemas.microsoft.com/office/drawing/2014/main" id="{AB6A6A03-DE7F-D700-8FA7-7326F1E175C6}"/>
              </a:ext>
            </a:extLst>
          </p:cNvPr>
          <p:cNvGraphicFramePr>
            <a:graphicFrameLocks noGrp="1"/>
          </p:cNvGraphicFramePr>
          <p:nvPr>
            <p:extLst>
              <p:ext uri="{D42A27DB-BD31-4B8C-83A1-F6EECF244321}">
                <p14:modId xmlns:p14="http://schemas.microsoft.com/office/powerpoint/2010/main" val="1224409749"/>
              </p:ext>
            </p:extLst>
          </p:nvPr>
        </p:nvGraphicFramePr>
        <p:xfrm>
          <a:off x="1828801" y="814215"/>
          <a:ext cx="8254795" cy="5020920"/>
        </p:xfrm>
        <a:graphic>
          <a:graphicData uri="http://schemas.openxmlformats.org/drawingml/2006/table">
            <a:tbl>
              <a:tblPr firstRow="1" bandRow="1">
                <a:tableStyleId>{21E4AEA4-8DFA-4A89-87EB-49C32662AFE0}</a:tableStyleId>
              </a:tblPr>
              <a:tblGrid>
                <a:gridCol w="1675084">
                  <a:extLst>
                    <a:ext uri="{9D8B030D-6E8A-4147-A177-3AD203B41FA5}">
                      <a16:colId xmlns:a16="http://schemas.microsoft.com/office/drawing/2014/main" val="739396163"/>
                    </a:ext>
                  </a:extLst>
                </a:gridCol>
                <a:gridCol w="6579711">
                  <a:extLst>
                    <a:ext uri="{9D8B030D-6E8A-4147-A177-3AD203B41FA5}">
                      <a16:colId xmlns:a16="http://schemas.microsoft.com/office/drawing/2014/main" val="2385017783"/>
                    </a:ext>
                  </a:extLst>
                </a:gridCol>
              </a:tblGrid>
              <a:tr h="2005026">
                <a:tc>
                  <a:txBody>
                    <a:bodyPr/>
                    <a:lstStyle/>
                    <a:p>
                      <a:pPr lvl="0">
                        <a:buNone/>
                      </a:pPr>
                      <a:r>
                        <a:rPr lang="en-US" sz="1200" b="1" dirty="0">
                          <a:solidFill>
                            <a:srgbClr val="000000"/>
                          </a:solidFill>
                          <a:latin typeface="+mn-lt"/>
                        </a:rPr>
                        <a:t>Artificial Intelligence</a:t>
                      </a:r>
                      <a:endParaRPr lang="en-US" dirty="0">
                        <a:solidFill>
                          <a:srgbClr val="000000"/>
                        </a:solidFill>
                      </a:endParaRPr>
                    </a:p>
                  </a:txBody>
                  <a:tcPr anchor="ctr"/>
                </a:tc>
                <a:tc>
                  <a:txBody>
                    <a:bodyPr/>
                    <a:lstStyle/>
                    <a:p>
                      <a:pPr marL="171450" lvl="0" indent="-171450">
                        <a:buClr>
                          <a:srgbClr val="000000"/>
                        </a:buClr>
                        <a:buFont typeface="Arial" panose="020B0604020202020204" pitchFamily="34" charset="0"/>
                        <a:buChar char="•"/>
                      </a:pPr>
                      <a:r>
                        <a:rPr lang="en-US" sz="950" dirty="0">
                          <a:solidFill>
                            <a:schemeClr val="tx1"/>
                          </a:solidFill>
                          <a:latin typeface="+mj-lt"/>
                        </a:rPr>
                        <a:t>Cybercriminals are leveraging Artificial Intelligence (AI) and machine learning to automate and scale attacks.</a:t>
                      </a:r>
                    </a:p>
                    <a:p>
                      <a:pPr marL="171450" lvl="0" indent="-171450">
                        <a:buClr>
                          <a:srgbClr val="000000"/>
                        </a:buClr>
                        <a:buFont typeface="Arial" panose="020B0604020202020204" pitchFamily="34" charset="0"/>
                        <a:buChar char="•"/>
                      </a:pPr>
                      <a:r>
                        <a:rPr lang="en-US" sz="950" dirty="0">
                          <a:solidFill>
                            <a:schemeClr val="tx1"/>
                          </a:solidFill>
                          <a:latin typeface="+mj-lt"/>
                        </a:rPr>
                        <a:t>Insurers are interested to understand how organizations are using AI to amplify and expand their cyber security defenses.</a:t>
                      </a:r>
                    </a:p>
                    <a:p>
                      <a:pPr marL="171450" lvl="0" indent="-171450">
                        <a:buClr>
                          <a:srgbClr val="000000"/>
                        </a:buClr>
                        <a:buFont typeface="Arial" panose="020B0604020202020204" pitchFamily="34" charset="0"/>
                        <a:buChar char="•"/>
                      </a:pPr>
                      <a:r>
                        <a:rPr lang="en-US" sz="950" dirty="0">
                          <a:solidFill>
                            <a:schemeClr val="tx1"/>
                          </a:solidFill>
                          <a:latin typeface="+mj-lt"/>
                        </a:rPr>
                        <a:t>A significant data privacy risk exists if using AI tools and platforms are being used to obtain efficiencies if they are not governed or monitored properly. </a:t>
                      </a:r>
                    </a:p>
                    <a:p>
                      <a:pPr marL="171450" lvl="0" indent="-171450">
                        <a:buClr>
                          <a:srgbClr val="000000"/>
                        </a:buClr>
                        <a:buFont typeface="Arial" panose="020B0604020202020204" pitchFamily="34" charset="0"/>
                        <a:buChar char="•"/>
                      </a:pPr>
                      <a:r>
                        <a:rPr lang="en-US" sz="950" dirty="0">
                          <a:solidFill>
                            <a:schemeClr val="tx1"/>
                          </a:solidFill>
                          <a:latin typeface="+mj-lt"/>
                        </a:rPr>
                        <a:t>Many software development AI tools are trained on open–source code – this can be considered an unlicensed use and lead to copyright infringement claims.</a:t>
                      </a:r>
                    </a:p>
                    <a:p>
                      <a:pPr marL="171450" lvl="0" indent="-171450">
                        <a:buClr>
                          <a:srgbClr val="000000"/>
                        </a:buClr>
                        <a:buFont typeface="Arial" panose="020B0604020202020204" pitchFamily="34" charset="0"/>
                        <a:buChar char="•"/>
                      </a:pPr>
                      <a:r>
                        <a:rPr lang="en-US" sz="950" dirty="0">
                          <a:solidFill>
                            <a:schemeClr val="tx1"/>
                          </a:solidFill>
                          <a:latin typeface="+mj-lt"/>
                        </a:rPr>
                        <a:t>Insurers are very interested in AI service offerings or the use of AI tools to enhance existing technology or professional service offerings when underwriting those risks for professional indemnity or technology errors and omissions coverage.</a:t>
                      </a:r>
                    </a:p>
                    <a:p>
                      <a:pPr marL="171450" lvl="0" indent="-171450">
                        <a:buClr>
                          <a:srgbClr val="000000"/>
                        </a:buClr>
                        <a:buFont typeface="Arial" panose="020B0604020202020204" pitchFamily="34" charset="0"/>
                        <a:buChar char="•"/>
                      </a:pPr>
                      <a:r>
                        <a:rPr lang="en-US" sz="950" dirty="0">
                          <a:solidFill>
                            <a:schemeClr val="tx1"/>
                          </a:solidFill>
                          <a:latin typeface="+mj-lt"/>
                          <a:hlinkClick r:id="rId3">
                            <a:extLst>
                              <a:ext uri="{A12FA001-AC4F-418D-AE19-62706E023703}">
                                <ahyp:hlinkClr xmlns:ahyp="http://schemas.microsoft.com/office/drawing/2018/hyperlinkcolor" val="tx"/>
                              </a:ext>
                            </a:extLst>
                          </a:hlinkClick>
                        </a:rPr>
                        <a:t>Adopt an AI Approach with Confidence, for CISOs and CIOs</a:t>
                      </a:r>
                      <a:endParaRPr lang="en-US" sz="950" dirty="0">
                        <a:solidFill>
                          <a:schemeClr val="tx1"/>
                        </a:solidFill>
                        <a:latin typeface="+mj-lt"/>
                      </a:endParaRPr>
                    </a:p>
                    <a:p>
                      <a:pPr marL="171450" lvl="0" indent="-171450">
                        <a:buClr>
                          <a:srgbClr val="000000"/>
                        </a:buClr>
                        <a:buFont typeface="Arial" panose="020B0604020202020204" pitchFamily="34" charset="0"/>
                        <a:buChar char="•"/>
                      </a:pPr>
                      <a:r>
                        <a:rPr lang="en-US" sz="950" dirty="0">
                          <a:solidFill>
                            <a:schemeClr val="tx1"/>
                          </a:solidFill>
                          <a:latin typeface="+mj-lt"/>
                          <a:hlinkClick r:id="rId4">
                            <a:extLst>
                              <a:ext uri="{A12FA001-AC4F-418D-AE19-62706E023703}">
                                <ahyp:hlinkClr xmlns:ahyp="http://schemas.microsoft.com/office/drawing/2018/hyperlinkcolor" val="tx"/>
                              </a:ext>
                            </a:extLst>
                          </a:hlinkClick>
                        </a:rPr>
                        <a:t>How to Navigate AI-Driven Cyber Risks</a:t>
                      </a:r>
                      <a:endParaRPr lang="en-US" sz="950" dirty="0">
                        <a:solidFill>
                          <a:schemeClr val="tx1"/>
                        </a:solidFill>
                        <a:latin typeface="+mj-lt"/>
                      </a:endParaRPr>
                    </a:p>
                  </a:txBody>
                  <a:tcPr anchor="ctr"/>
                </a:tc>
                <a:extLst>
                  <a:ext uri="{0D108BD9-81ED-4DB2-BD59-A6C34878D82A}">
                    <a16:rowId xmlns:a16="http://schemas.microsoft.com/office/drawing/2014/main" val="566938205"/>
                  </a:ext>
                </a:extLst>
              </a:tr>
              <a:tr h="1194661">
                <a:tc>
                  <a:txBody>
                    <a:bodyPr/>
                    <a:lstStyle/>
                    <a:p>
                      <a:r>
                        <a:rPr lang="en-US" sz="1200" b="1">
                          <a:solidFill>
                            <a:schemeClr val="tx2">
                              <a:lumMod val="50000"/>
                            </a:schemeClr>
                          </a:solidFill>
                          <a:latin typeface="+mn-lt"/>
                        </a:rPr>
                        <a:t>Global IT and Supplier Outages</a:t>
                      </a:r>
                    </a:p>
                  </a:txBody>
                  <a:tcPr anchor="ctr">
                    <a:solidFill>
                      <a:srgbClr val="EDEEEF"/>
                    </a:solidFill>
                  </a:tcPr>
                </a:tc>
                <a:tc>
                  <a:txBody>
                    <a:bodyPr/>
                    <a:lstStyle/>
                    <a:p>
                      <a:pPr marL="171450" indent="-171450">
                        <a:buClr>
                          <a:schemeClr val="tx1"/>
                        </a:buClr>
                        <a:buFont typeface="Arial"/>
                        <a:buChar char="•"/>
                      </a:pPr>
                      <a:r>
                        <a:rPr lang="en-US" sz="950" b="0" kern="1200">
                          <a:solidFill>
                            <a:schemeClr val="tx2">
                              <a:lumMod val="50000"/>
                            </a:schemeClr>
                          </a:solidFill>
                          <a:latin typeface="+mj-lt"/>
                          <a:ea typeface="+mn-ea"/>
                          <a:cs typeface="+mn-cs"/>
                        </a:rPr>
                        <a:t>2024 saw several potential catastrophic cyber events occur. The financial impact on the global cyber insurance market is still unknown, but recent reports and the 1/1/25 cyber re-insurance cycles suggest there will be minimal impact to profitability of cyber insurers.  In 2025, we do expect cyber insurers to increase the number of questions asked around the usage of supply chain vendors and cyber security platforms.</a:t>
                      </a:r>
                      <a:endParaRPr lang="en-US" sz="950">
                        <a:latin typeface="+mj-lt"/>
                      </a:endParaRPr>
                    </a:p>
                    <a:p>
                      <a:pPr marL="171450" lvl="0" indent="-171450">
                        <a:buClr>
                          <a:srgbClr val="000000"/>
                        </a:buClr>
                        <a:buFont typeface="Arial" panose="020B0604020202020204" pitchFamily="34" charset="0"/>
                        <a:buChar char="•"/>
                      </a:pPr>
                      <a:r>
                        <a:rPr lang="en-US" sz="950" b="0" i="0" u="none" strike="noStrike" kern="1200" noProof="0">
                          <a:solidFill>
                            <a:schemeClr val="tx2">
                              <a:lumMod val="50000"/>
                            </a:schemeClr>
                          </a:solidFill>
                          <a:latin typeface="+mj-lt"/>
                          <a:hlinkClick r:id="rId5"/>
                        </a:rPr>
                        <a:t>Top 10 cyber incidents during 2024 revealed | Insurance Business America</a:t>
                      </a:r>
                    </a:p>
                    <a:p>
                      <a:pPr marL="171450" lvl="0" indent="-171450">
                        <a:buClr>
                          <a:srgbClr val="000000"/>
                        </a:buClr>
                        <a:buFont typeface="Arial" panose="020B0604020202020204" pitchFamily="34" charset="0"/>
                        <a:buChar char="•"/>
                      </a:pPr>
                      <a:r>
                        <a:rPr lang="en-US" sz="950" b="0" i="0" u="none" strike="noStrike" kern="1200" noProof="0">
                          <a:solidFill>
                            <a:schemeClr val="tx2">
                              <a:lumMod val="50000"/>
                            </a:schemeClr>
                          </a:solidFill>
                          <a:latin typeface="+mj-lt"/>
                          <a:hlinkClick r:id="rId6"/>
                        </a:rPr>
                        <a:t>CrowdStrike Outage: Aon Cyber Solutions Update</a:t>
                      </a:r>
                      <a:endParaRPr lang="en-US" sz="950" b="0" i="0" u="none" strike="noStrike" kern="1200" noProof="0">
                        <a:solidFill>
                          <a:schemeClr val="tx2">
                            <a:lumMod val="50000"/>
                          </a:schemeClr>
                        </a:solidFill>
                        <a:latin typeface="+mj-lt"/>
                      </a:endParaRPr>
                    </a:p>
                    <a:p>
                      <a:pPr marL="171450" marR="0" lvl="0" indent="-171450" algn="l">
                        <a:lnSpc>
                          <a:spcPct val="100000"/>
                        </a:lnSpc>
                        <a:spcBef>
                          <a:spcPts val="0"/>
                        </a:spcBef>
                        <a:spcAft>
                          <a:spcPts val="0"/>
                        </a:spcAft>
                        <a:buClr>
                          <a:srgbClr val="000000"/>
                        </a:buClr>
                        <a:buFont typeface="Arial" panose="020B0604020202020204" pitchFamily="34" charset="0"/>
                        <a:buChar char="•"/>
                      </a:pPr>
                      <a:r>
                        <a:rPr lang="en-US" sz="950" b="0" i="0" u="none" strike="noStrike" kern="1200" noProof="0">
                          <a:solidFill>
                            <a:srgbClr val="000000"/>
                          </a:solidFill>
                          <a:latin typeface="+mj-lt"/>
                          <a:hlinkClick r:id="rId7"/>
                        </a:rPr>
                        <a:t>Lessons Learned from the CrowdStrike Outage: 5 Strategies to Build Cyber Resilience</a:t>
                      </a:r>
                      <a:endParaRPr lang="en-US" sz="950" b="0" i="0" u="none" strike="noStrike" kern="1200" noProof="0">
                        <a:solidFill>
                          <a:srgbClr val="000000"/>
                        </a:solidFill>
                        <a:latin typeface="+mj-lt"/>
                      </a:endParaRPr>
                    </a:p>
                  </a:txBody>
                  <a:tcPr anchor="ctr">
                    <a:solidFill>
                      <a:srgbClr val="EDEEEF"/>
                    </a:solidFill>
                  </a:tcPr>
                </a:tc>
                <a:extLst>
                  <a:ext uri="{0D108BD9-81ED-4DB2-BD59-A6C34878D82A}">
                    <a16:rowId xmlns:a16="http://schemas.microsoft.com/office/drawing/2014/main" val="1696607723"/>
                  </a:ext>
                </a:extLst>
              </a:tr>
              <a:tr h="927325">
                <a:tc>
                  <a:txBody>
                    <a:bodyPr/>
                    <a:lstStyle/>
                    <a:p>
                      <a:r>
                        <a:rPr lang="en-US" sz="1200" b="1">
                          <a:solidFill>
                            <a:schemeClr val="tx2">
                              <a:lumMod val="50000"/>
                            </a:schemeClr>
                          </a:solidFill>
                          <a:latin typeface="+mn-lt"/>
                        </a:rPr>
                        <a:t>Privacy Litigation</a:t>
                      </a:r>
                    </a:p>
                  </a:txBody>
                  <a:tcPr anchor="ctr"/>
                </a:tc>
                <a:tc>
                  <a:txBody>
                    <a:bodyPr/>
                    <a:lstStyle/>
                    <a:p>
                      <a:pPr marL="171450" indent="-171450">
                        <a:buClr>
                          <a:schemeClr val="tx1"/>
                        </a:buClr>
                        <a:buFont typeface="Arial" panose="020B0604020202020204" pitchFamily="34" charset="0"/>
                        <a:buChar char="•"/>
                      </a:pPr>
                      <a:r>
                        <a:rPr lang="en-US" sz="950" b="0" i="0" u="none" strike="noStrike" noProof="0">
                          <a:solidFill>
                            <a:schemeClr val="tx2">
                              <a:lumMod val="50000"/>
                            </a:schemeClr>
                          </a:solidFill>
                          <a:latin typeface="+mj-lt"/>
                        </a:rPr>
                        <a:t>Insurers are continuing to review policy language and coverage related to wrongful or unlawful collection.</a:t>
                      </a:r>
                      <a:endParaRPr lang="en-US" sz="950">
                        <a:solidFill>
                          <a:schemeClr val="tx2">
                            <a:lumMod val="50000"/>
                          </a:schemeClr>
                        </a:solidFill>
                        <a:latin typeface="+mj-lt"/>
                      </a:endParaRPr>
                    </a:p>
                    <a:p>
                      <a:pPr marL="171450" lvl="0" indent="-171450">
                        <a:buClr>
                          <a:srgbClr val="000000"/>
                        </a:buClr>
                        <a:buFont typeface="Arial" panose="020B0604020202020204" pitchFamily="34" charset="0"/>
                        <a:buChar char="•"/>
                      </a:pPr>
                      <a:r>
                        <a:rPr lang="en-US" sz="950" b="0" i="0" u="none" strike="noStrike" noProof="0">
                          <a:solidFill>
                            <a:schemeClr val="tx2">
                              <a:lumMod val="50000"/>
                            </a:schemeClr>
                          </a:solidFill>
                          <a:latin typeface="+mj-lt"/>
                        </a:rPr>
                        <a:t>Privacy regulatory exposures around the world continue to become restrictive as privacy laws are added or expanded.</a:t>
                      </a:r>
                    </a:p>
                    <a:p>
                      <a:pPr marL="171450" lvl="0" indent="-171450">
                        <a:buClr>
                          <a:srgbClr val="000000"/>
                        </a:buClr>
                        <a:buFont typeface="Arial" panose="020B0604020202020204" pitchFamily="34" charset="0"/>
                        <a:buChar char="•"/>
                      </a:pPr>
                      <a:r>
                        <a:rPr lang="en-US" sz="950">
                          <a:solidFill>
                            <a:schemeClr val="tx2">
                              <a:lumMod val="50000"/>
                            </a:schemeClr>
                          </a:solidFill>
                          <a:latin typeface="+mj-lt"/>
                        </a:rPr>
                        <a:t>We are continuing to see an increase in privacy claims related to website tracking, Pixel Tracking and BIPA.</a:t>
                      </a:r>
                    </a:p>
                  </a:txBody>
                  <a:tcPr anchor="ctr"/>
                </a:tc>
                <a:extLst>
                  <a:ext uri="{0D108BD9-81ED-4DB2-BD59-A6C34878D82A}">
                    <a16:rowId xmlns:a16="http://schemas.microsoft.com/office/drawing/2014/main" val="3072420178"/>
                  </a:ext>
                </a:extLst>
              </a:tr>
              <a:tr h="893908">
                <a:tc>
                  <a:txBody>
                    <a:bodyPr/>
                    <a:lstStyle/>
                    <a:p>
                      <a:r>
                        <a:rPr lang="en-US" sz="1200" b="1">
                          <a:solidFill>
                            <a:schemeClr val="tx2">
                              <a:lumMod val="50000"/>
                            </a:schemeClr>
                          </a:solidFill>
                          <a:latin typeface="+mn-lt"/>
                        </a:rPr>
                        <a:t>Ransomware</a:t>
                      </a:r>
                    </a:p>
                  </a:txBody>
                  <a:tcPr anchor="ctr"/>
                </a:tc>
                <a:tc>
                  <a:txBody>
                    <a:bodyPr/>
                    <a:lstStyle/>
                    <a:p>
                      <a:pPr marL="171450" indent="-171450">
                        <a:buClr>
                          <a:schemeClr val="tx1"/>
                        </a:buClr>
                        <a:buFont typeface="Arial" panose="020B0604020202020204" pitchFamily="34" charset="0"/>
                        <a:buChar char="•"/>
                      </a:pPr>
                      <a:r>
                        <a:rPr lang="en-US" sz="950" dirty="0">
                          <a:solidFill>
                            <a:schemeClr val="tx2">
                              <a:lumMod val="50000"/>
                            </a:schemeClr>
                          </a:solidFill>
                          <a:latin typeface="+mj-lt"/>
                        </a:rPr>
                        <a:t>Frequency of Ransomware incidents remains high and the software supply chain continues to be a target for bad actors.</a:t>
                      </a:r>
                    </a:p>
                    <a:p>
                      <a:pPr marL="171450" lvl="0" indent="-171450">
                        <a:buClr>
                          <a:schemeClr val="tx1"/>
                        </a:buClr>
                        <a:buFont typeface="Arial" panose="020B0604020202020204" pitchFamily="34" charset="0"/>
                        <a:buChar char="•"/>
                      </a:pPr>
                      <a:r>
                        <a:rPr lang="en-US" sz="950" dirty="0">
                          <a:solidFill>
                            <a:schemeClr val="tx2">
                              <a:lumMod val="50000"/>
                            </a:schemeClr>
                          </a:solidFill>
                          <a:latin typeface="+mj-lt"/>
                        </a:rPr>
                        <a:t>Dependent Business Interruption is a significant concern for insurers as large vendor incidents can trigger numerous policies as a result of a single event.</a:t>
                      </a:r>
                    </a:p>
                    <a:p>
                      <a:pPr marL="171450" indent="-171450">
                        <a:buClr>
                          <a:schemeClr val="tx1"/>
                        </a:buClr>
                        <a:buFont typeface="Arial" panose="020B0604020202020204" pitchFamily="34" charset="0"/>
                        <a:buChar char="•"/>
                      </a:pPr>
                      <a:r>
                        <a:rPr lang="en-US" sz="950" dirty="0">
                          <a:solidFill>
                            <a:schemeClr val="tx2">
                              <a:lumMod val="50000"/>
                            </a:schemeClr>
                          </a:solidFill>
                          <a:latin typeface="+mj-lt"/>
                        </a:rPr>
                        <a:t>Insurers are continuing to grapple with underwriting to systemic events that can lead to aggregation issues.</a:t>
                      </a:r>
                    </a:p>
                  </a:txBody>
                  <a:tcPr anchor="ctr"/>
                </a:tc>
                <a:extLst>
                  <a:ext uri="{0D108BD9-81ED-4DB2-BD59-A6C34878D82A}">
                    <a16:rowId xmlns:a16="http://schemas.microsoft.com/office/drawing/2014/main" val="1354903439"/>
                  </a:ext>
                </a:extLst>
              </a:tr>
            </a:tbl>
          </a:graphicData>
        </a:graphic>
      </p:graphicFrame>
      <p:sp>
        <p:nvSpPr>
          <p:cNvPr id="5" name="Slide Number Placeholder 4">
            <a:extLst>
              <a:ext uri="{FF2B5EF4-FFF2-40B4-BE49-F238E27FC236}">
                <a16:creationId xmlns:a16="http://schemas.microsoft.com/office/drawing/2014/main" id="{FE71A66E-BCBB-BE2D-131D-D1B4DC8D9708}"/>
              </a:ext>
            </a:extLst>
          </p:cNvPr>
          <p:cNvSpPr>
            <a:spLocks noGrp="1"/>
          </p:cNvSpPr>
          <p:nvPr>
            <p:ph type="sldNum" sz="quarter" idx="10"/>
          </p:nvPr>
        </p:nvSpPr>
        <p:spPr/>
        <p:txBody>
          <a:bodyPr/>
          <a:lstStyle/>
          <a:p>
            <a:pPr defTabSz="914172">
              <a:defRPr/>
            </a:pPr>
            <a:fld id="{91D568E7-61F5-D04E-995D-81EF41C01A2A}" type="slidenum">
              <a:rPr lang="en-GB">
                <a:solidFill>
                  <a:srgbClr val="000000"/>
                </a:solidFill>
              </a:rPr>
              <a:pPr defTabSz="914172">
                <a:defRPr/>
              </a:pPr>
              <a:t>14</a:t>
            </a:fld>
            <a:endParaRPr lang="en-GB">
              <a:solidFill>
                <a:srgbClr val="000000"/>
              </a:solidFill>
            </a:endParaRPr>
          </a:p>
        </p:txBody>
      </p:sp>
    </p:spTree>
    <p:extLst>
      <p:ext uri="{BB962C8B-B14F-4D97-AF65-F5344CB8AC3E}">
        <p14:creationId xmlns:p14="http://schemas.microsoft.com/office/powerpoint/2010/main" val="3071338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E7C45A-669A-2645-9EAF-1A99DC1E6732}"/>
              </a:ext>
            </a:extLst>
          </p:cNvPr>
          <p:cNvSpPr>
            <a:spLocks noGrp="1"/>
          </p:cNvSpPr>
          <p:nvPr>
            <p:ph type="title"/>
          </p:nvPr>
        </p:nvSpPr>
        <p:spPr>
          <a:noFill/>
        </p:spPr>
        <p:txBody>
          <a:bodyPr/>
          <a:lstStyle/>
          <a:p>
            <a:r>
              <a:rPr lang="en-US"/>
              <a:t>Cyber Incident Rates Indexed to Q1 2019</a:t>
            </a:r>
          </a:p>
        </p:txBody>
      </p:sp>
      <p:sp>
        <p:nvSpPr>
          <p:cNvPr id="9" name="Content Placeholder 8">
            <a:extLst>
              <a:ext uri="{FF2B5EF4-FFF2-40B4-BE49-F238E27FC236}">
                <a16:creationId xmlns:a16="http://schemas.microsoft.com/office/drawing/2014/main" id="{403FFF47-B159-1B0D-96F9-AF0689C079C6}"/>
              </a:ext>
            </a:extLst>
          </p:cNvPr>
          <p:cNvSpPr>
            <a:spLocks noGrp="1"/>
          </p:cNvSpPr>
          <p:nvPr>
            <p:ph sz="quarter" idx="14"/>
            <p:custDataLst>
              <p:tags r:id="rId1"/>
            </p:custDataLst>
          </p:nvPr>
        </p:nvSpPr>
        <p:spPr>
          <a:xfrm>
            <a:off x="8139953" y="1069919"/>
            <a:ext cx="2019301" cy="4914900"/>
          </a:xfrm>
          <a:solidFill>
            <a:schemeClr val="accent6"/>
          </a:solidFill>
        </p:spPr>
        <p:txBody>
          <a:bodyPr vert="horz" lIns="137160" tIns="137160" rIns="137160" bIns="137160" rtlCol="0">
            <a:noAutofit/>
          </a:bodyPr>
          <a:lstStyle/>
          <a:p>
            <a:r>
              <a:rPr lang="en-US" dirty="0"/>
              <a:t>Key Observations:</a:t>
            </a:r>
          </a:p>
          <a:p>
            <a:pPr lvl="2"/>
            <a:r>
              <a:rPr lang="en-US" dirty="0"/>
              <a:t>Ransomware activity was down compared to prior quarters in Q4 2024 yet continued to remain elevated compared to pre-Q1 2023</a:t>
            </a:r>
            <a:endParaRPr lang="en-US" b="1" dirty="0"/>
          </a:p>
          <a:p>
            <a:pPr lvl="2"/>
            <a:r>
              <a:rPr lang="en-US" b="1" dirty="0"/>
              <a:t>Ransomware Events were up 949% </a:t>
            </a:r>
            <a:r>
              <a:rPr lang="en-US" dirty="0"/>
              <a:t>from Q1 2019 to Q4 2024</a:t>
            </a:r>
          </a:p>
          <a:p>
            <a:pPr lvl="2"/>
            <a:r>
              <a:rPr lang="en-US" dirty="0"/>
              <a:t>Compared to Q3 2024:</a:t>
            </a:r>
          </a:p>
          <a:p>
            <a:pPr marL="285750" lvl="3" indent="-109538"/>
            <a:r>
              <a:rPr lang="en-US" dirty="0"/>
              <a:t>Ransomware Events were down by -36%; however, Q3 2024 was one of the largest ransomware quarters to date</a:t>
            </a:r>
          </a:p>
          <a:p>
            <a:pPr marL="285750" lvl="3" indent="-109538"/>
            <a:r>
              <a:rPr lang="en-US" dirty="0"/>
              <a:t>Non–Ransomware Data Breach/Privacy Events were down by -13%</a:t>
            </a:r>
          </a:p>
          <a:p>
            <a:pPr lvl="2"/>
            <a:r>
              <a:rPr lang="en-US" dirty="0"/>
              <a:t>The most commonly impacted industries by Ransomware in Q4 2024:</a:t>
            </a:r>
          </a:p>
          <a:p>
            <a:pPr lvl="3"/>
            <a:r>
              <a:rPr lang="en-US" dirty="0"/>
              <a:t>Business Professional Services</a:t>
            </a:r>
          </a:p>
          <a:p>
            <a:pPr lvl="3"/>
            <a:r>
              <a:rPr lang="en-US" dirty="0"/>
              <a:t>Manufacturing </a:t>
            </a:r>
          </a:p>
          <a:p>
            <a:pPr lvl="3"/>
            <a:r>
              <a:rPr lang="en-US" dirty="0"/>
              <a:t>Real Estate / Construction</a:t>
            </a:r>
          </a:p>
          <a:p>
            <a:pPr lvl="3"/>
            <a:r>
              <a:rPr lang="en-US" dirty="0"/>
              <a:t>Healthcare</a:t>
            </a:r>
          </a:p>
        </p:txBody>
      </p:sp>
      <p:graphicFrame>
        <p:nvGraphicFramePr>
          <p:cNvPr id="16" name="Content Placeholder 15" descr="Graph of cyber incidents showing a spike in 3rd quarter 2024 with a sharp decline in 4th quarter 2024">
            <a:extLst>
              <a:ext uri="{FF2B5EF4-FFF2-40B4-BE49-F238E27FC236}">
                <a16:creationId xmlns:a16="http://schemas.microsoft.com/office/drawing/2014/main" id="{F0F229F1-0907-4BB1-9177-BF6EBC3D749C}"/>
              </a:ext>
            </a:extLst>
          </p:cNvPr>
          <p:cNvGraphicFramePr>
            <a:graphicFrameLocks noGrp="1"/>
          </p:cNvGraphicFramePr>
          <p:nvPr>
            <p:ph sz="quarter" idx="12"/>
            <p:custDataLst>
              <p:tags r:id="rId2"/>
            </p:custDataLst>
            <p:extLst>
              <p:ext uri="{D42A27DB-BD31-4B8C-83A1-F6EECF244321}">
                <p14:modId xmlns:p14="http://schemas.microsoft.com/office/powerpoint/2010/main" val="3679904329"/>
              </p:ext>
            </p:extLst>
          </p:nvPr>
        </p:nvGraphicFramePr>
        <p:xfrm>
          <a:off x="1828800" y="799141"/>
          <a:ext cx="6212542" cy="4496759"/>
        </p:xfrm>
        <a:graphic>
          <a:graphicData uri="http://schemas.openxmlformats.org/drawingml/2006/chart">
            <c:chart xmlns:c="http://schemas.openxmlformats.org/drawingml/2006/chart" xmlns:r="http://schemas.openxmlformats.org/officeDocument/2006/relationships" r:id="rId5"/>
          </a:graphicData>
        </a:graphic>
      </p:graphicFrame>
      <p:sp>
        <p:nvSpPr>
          <p:cNvPr id="12" name="Content Placeholder 11">
            <a:extLst>
              <a:ext uri="{FF2B5EF4-FFF2-40B4-BE49-F238E27FC236}">
                <a16:creationId xmlns:a16="http://schemas.microsoft.com/office/drawing/2014/main" id="{C6141B64-028D-FA73-BCE8-C6FCA0AC46C0}"/>
              </a:ext>
            </a:extLst>
          </p:cNvPr>
          <p:cNvSpPr>
            <a:spLocks noGrp="1"/>
          </p:cNvSpPr>
          <p:nvPr>
            <p:ph sz="quarter" idx="15"/>
          </p:nvPr>
        </p:nvSpPr>
        <p:spPr>
          <a:xfrm>
            <a:off x="1828800" y="5295900"/>
            <a:ext cx="6400800" cy="876137"/>
          </a:xfrm>
        </p:spPr>
        <p:txBody>
          <a:bodyPr/>
          <a:lstStyle/>
          <a:p>
            <a:pPr lvl="1">
              <a:spcAft>
                <a:spcPts val="0"/>
              </a:spcAft>
            </a:pPr>
            <a:r>
              <a:rPr lang="en-US" sz="800"/>
              <a:t>Source: Risk Based Security, analysis by Aon. Data as of 1/15/2025; Claim count development may cause these percentages to change over time</a:t>
            </a:r>
          </a:p>
          <a:p>
            <a:pPr lvl="1">
              <a:spcAft>
                <a:spcPts val="0"/>
              </a:spcAft>
            </a:pPr>
            <a:r>
              <a:rPr lang="en-US" sz="800"/>
              <a:t>Proprietary &amp; Confidential: The content, analysis and commentary included herein are understood to be the intellectual property of Aon. Further distribution, photocopying or any form of third–party transmission of this document in part or in whole, is not permitted without the express, written permission of Aon.</a:t>
            </a:r>
          </a:p>
          <a:p>
            <a:pPr>
              <a:spcAft>
                <a:spcPts val="0"/>
              </a:spcAft>
            </a:pPr>
            <a:endParaRPr lang="en-US" sz="1800"/>
          </a:p>
        </p:txBody>
      </p:sp>
      <p:sp>
        <p:nvSpPr>
          <p:cNvPr id="5" name="Slide Number Placeholder 4">
            <a:extLst>
              <a:ext uri="{FF2B5EF4-FFF2-40B4-BE49-F238E27FC236}">
                <a16:creationId xmlns:a16="http://schemas.microsoft.com/office/drawing/2014/main" id="{9A19CDC2-A3DE-D14E-428F-33C275EC6959}"/>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15</a:t>
            </a:fld>
            <a:endParaRPr lang="en-GB">
              <a:solidFill>
                <a:srgbClr val="000000"/>
              </a:solidFill>
            </a:endParaRPr>
          </a:p>
        </p:txBody>
      </p:sp>
      <p:sp>
        <p:nvSpPr>
          <p:cNvPr id="2" name="Footer Placeholder 3">
            <a:extLst>
              <a:ext uri="{FF2B5EF4-FFF2-40B4-BE49-F238E27FC236}">
                <a16:creationId xmlns:a16="http://schemas.microsoft.com/office/drawing/2014/main" id="{C370529C-940C-BF48-15DC-7D463222BE99}"/>
              </a:ext>
              <a:ext uri="{C183D7F6-B498-43B3-948B-1728B52AA6E4}">
                <adec:decorative xmlns:adec="http://schemas.microsoft.com/office/drawing/2017/decorative" val="1"/>
              </a:ext>
            </a:extLst>
          </p:cNvPr>
          <p:cNvSpPr>
            <a:spLocks noGrp="1"/>
          </p:cNvSpPr>
          <p:nvPr>
            <p:ph type="ftr" sz="quarter" idx="11"/>
          </p:nvPr>
        </p:nvSpPr>
        <p:spPr>
          <a:xfrm>
            <a:off x="6705600" y="6349710"/>
            <a:ext cx="3052276" cy="365125"/>
          </a:xfrm>
        </p:spPr>
        <p:txBody>
          <a:bodyPr/>
          <a:lstStyle/>
          <a:p>
            <a:pPr>
              <a:defRPr/>
            </a:pPr>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377549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CA803-D8C0-CEA4-E755-62F55F2D76E8}"/>
              </a:ext>
            </a:extLst>
          </p:cNvPr>
          <p:cNvSpPr>
            <a:spLocks noGrp="1"/>
          </p:cNvSpPr>
          <p:nvPr>
            <p:ph type="title"/>
          </p:nvPr>
        </p:nvSpPr>
        <p:spPr>
          <a:noFill/>
        </p:spPr>
        <p:txBody>
          <a:bodyPr/>
          <a:lstStyle/>
          <a:p>
            <a:r>
              <a:rPr lang="en-US"/>
              <a:t>Ransomware Frequency &amp; Cyber Premium Rates</a:t>
            </a:r>
          </a:p>
        </p:txBody>
      </p:sp>
      <p:sp>
        <p:nvSpPr>
          <p:cNvPr id="2" name="Text Placeholder 1">
            <a:extLst>
              <a:ext uri="{FF2B5EF4-FFF2-40B4-BE49-F238E27FC236}">
                <a16:creationId xmlns:a16="http://schemas.microsoft.com/office/drawing/2014/main" id="{3FBACEDE-F2A3-B80F-6C59-A92009117D9F}"/>
              </a:ext>
            </a:extLst>
          </p:cNvPr>
          <p:cNvSpPr>
            <a:spLocks noGrp="1"/>
          </p:cNvSpPr>
          <p:nvPr>
            <p:ph type="body" sz="quarter" idx="13"/>
          </p:nvPr>
        </p:nvSpPr>
        <p:spPr/>
        <p:txBody>
          <a:bodyPr/>
          <a:lstStyle/>
          <a:p>
            <a:r>
              <a:rPr lang="en-US"/>
              <a:t>Year Over Year Change</a:t>
            </a:r>
          </a:p>
        </p:txBody>
      </p:sp>
      <p:sp>
        <p:nvSpPr>
          <p:cNvPr id="10" name="TextBox 9">
            <a:extLst>
              <a:ext uri="{FF2B5EF4-FFF2-40B4-BE49-F238E27FC236}">
                <a16:creationId xmlns:a16="http://schemas.microsoft.com/office/drawing/2014/main" id="{365F49DC-59FD-8A12-C993-EE87125D2EDD}"/>
              </a:ext>
            </a:extLst>
          </p:cNvPr>
          <p:cNvSpPr txBox="1"/>
          <p:nvPr>
            <p:custDataLst>
              <p:tags r:id="rId1"/>
            </p:custDataLst>
          </p:nvPr>
        </p:nvSpPr>
        <p:spPr>
          <a:xfrm>
            <a:off x="4464425" y="901974"/>
            <a:ext cx="2812035" cy="1554156"/>
          </a:xfrm>
          <a:prstGeom prst="rect">
            <a:avLst/>
          </a:prstGeom>
          <a:solidFill>
            <a:schemeClr val="accent5"/>
          </a:solidFill>
        </p:spPr>
        <p:txBody>
          <a:bodyPr wrap="square" lIns="68580" tIns="68580" rIns="68580" bIns="68580" rtlCol="0" anchor="ctr">
            <a:noAutofit/>
          </a:bodyPr>
          <a:lstStyle/>
          <a:p>
            <a:pPr defTabSz="914172">
              <a:lnSpc>
                <a:spcPct val="117000"/>
              </a:lnSpc>
            </a:pPr>
            <a:r>
              <a:rPr lang="en-US" sz="900" dirty="0">
                <a:solidFill>
                  <a:srgbClr val="000000"/>
                </a:solidFill>
                <a:latin typeface="Helvetica Now Text" panose="020B0504030202020204" pitchFamily="34" charset="77"/>
              </a:rPr>
              <a:t>In Q4 2024, premium rate changes continued to decrease year over year while the Ransomware Frequency was down year over year. However, it’s important to note that Q4 2023 Ransomware was up significantly over Q4 2022. </a:t>
            </a:r>
          </a:p>
          <a:p>
            <a:pPr defTabSz="914172">
              <a:lnSpc>
                <a:spcPct val="117000"/>
              </a:lnSpc>
            </a:pPr>
            <a:endParaRPr lang="en-US" sz="900" dirty="0">
              <a:solidFill>
                <a:srgbClr val="000000"/>
              </a:solidFill>
              <a:latin typeface="Helvetica Now Text" panose="020B0504030202020204" pitchFamily="34" charset="77"/>
            </a:endParaRPr>
          </a:p>
          <a:p>
            <a:pPr defTabSz="914172">
              <a:lnSpc>
                <a:spcPct val="117000"/>
              </a:lnSpc>
            </a:pPr>
            <a:r>
              <a:rPr lang="en-US" sz="900" dirty="0">
                <a:solidFill>
                  <a:srgbClr val="000000"/>
                </a:solidFill>
                <a:latin typeface="Helvetica Now Text" panose="020B0504030202020204" pitchFamily="34" charset="77"/>
              </a:rPr>
              <a:t>It’s still unclear how many of these Ransomware incidents are claims with insurance recoveries. (vs. falling within the SIR)</a:t>
            </a:r>
          </a:p>
        </p:txBody>
      </p:sp>
      <p:graphicFrame>
        <p:nvGraphicFramePr>
          <p:cNvPr id="9" name="Content Placeholder 8" descr="4th Quarter line chart contrasting the Ransomewear frequincy change with the Cyber Premium rate change">
            <a:extLst>
              <a:ext uri="{FF2B5EF4-FFF2-40B4-BE49-F238E27FC236}">
                <a16:creationId xmlns:a16="http://schemas.microsoft.com/office/drawing/2014/main" id="{93180C21-EED1-4534-A6BD-FF2BAB0DF846}"/>
              </a:ext>
            </a:extLst>
          </p:cNvPr>
          <p:cNvGraphicFramePr>
            <a:graphicFrameLocks noGrp="1"/>
          </p:cNvGraphicFramePr>
          <p:nvPr>
            <p:ph sz="quarter" idx="12"/>
            <p:extLst>
              <p:ext uri="{D42A27DB-BD31-4B8C-83A1-F6EECF244321}">
                <p14:modId xmlns:p14="http://schemas.microsoft.com/office/powerpoint/2010/main" val="153742258"/>
              </p:ext>
            </p:extLst>
          </p:nvPr>
        </p:nvGraphicFramePr>
        <p:xfrm>
          <a:off x="1828800" y="901974"/>
          <a:ext cx="8534400" cy="49149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D09C613E-BF9D-A9CD-628F-3DE4DCA25231}"/>
              </a:ext>
            </a:extLst>
          </p:cNvPr>
          <p:cNvSpPr/>
          <p:nvPr/>
        </p:nvSpPr>
        <p:spPr>
          <a:xfrm>
            <a:off x="1838942" y="5794127"/>
            <a:ext cx="8458700" cy="433452"/>
          </a:xfrm>
          <a:prstGeom prst="rect">
            <a:avLst/>
          </a:prstGeom>
        </p:spPr>
        <p:txBody>
          <a:bodyPr wrap="square" lIns="0" tIns="0" rIns="0" bIns="0">
            <a:spAutoFit/>
          </a:bodyPr>
          <a:lstStyle/>
          <a:p>
            <a:pPr defTabSz="685766">
              <a:spcAft>
                <a:spcPts val="450"/>
              </a:spcAft>
              <a:defRPr/>
            </a:pPr>
            <a:r>
              <a:rPr lang="en-US" sz="800">
                <a:solidFill>
                  <a:srgbClr val="000000"/>
                </a:solidFill>
                <a:latin typeface="Helvetica Now Text" panose="020B0504030202020204" pitchFamily="34" charset="0"/>
                <a:cs typeface="Arial" panose="020B0604020202020204" pitchFamily="34" charset="0"/>
              </a:rPr>
              <a:t>Source: Risk Based Security, analysis by Aon. Data as of 1/15/2025; Claim count development may cause these percentages to change over time</a:t>
            </a:r>
          </a:p>
          <a:p>
            <a:pPr defTabSz="342536">
              <a:spcAft>
                <a:spcPts val="450"/>
              </a:spcAft>
              <a:defRPr/>
            </a:pPr>
            <a:r>
              <a:rPr lang="en-US" sz="800">
                <a:solidFill>
                  <a:prstClr val="black">
                    <a:lumMod val="85000"/>
                    <a:lumOff val="15000"/>
                  </a:prstClr>
                </a:solidFill>
                <a:latin typeface="Helvetica Now Text" panose="020B0504030202020204" pitchFamily="34" charset="0"/>
              </a:rPr>
              <a:t>Proprietary &amp; Confidential: The content, analysis and commentary included herein are understood to be the intellectual property of Aon. Further distribution, photocopying or any form of third–party transmission of this document in part or in whole, is not permitted without the express, written permission of Aon.</a:t>
            </a:r>
          </a:p>
        </p:txBody>
      </p:sp>
      <p:sp>
        <p:nvSpPr>
          <p:cNvPr id="6" name="Slide Number Placeholder 5">
            <a:extLst>
              <a:ext uri="{FF2B5EF4-FFF2-40B4-BE49-F238E27FC236}">
                <a16:creationId xmlns:a16="http://schemas.microsoft.com/office/drawing/2014/main" id="{1149D0D1-C196-1589-1B99-EFE98B43842D}"/>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16</a:t>
            </a:fld>
            <a:endParaRPr lang="en-GB">
              <a:solidFill>
                <a:srgbClr val="000000"/>
              </a:solidFill>
            </a:endParaRPr>
          </a:p>
        </p:txBody>
      </p:sp>
      <p:sp>
        <p:nvSpPr>
          <p:cNvPr id="4" name="Footer Placeholder 3">
            <a:extLst>
              <a:ext uri="{FF2B5EF4-FFF2-40B4-BE49-F238E27FC236}">
                <a16:creationId xmlns:a16="http://schemas.microsoft.com/office/drawing/2014/main" id="{774A4C54-BB98-869D-5684-DA13D3947FE2}"/>
              </a:ext>
            </a:extLst>
          </p:cNvPr>
          <p:cNvSpPr>
            <a:spLocks noGrp="1"/>
          </p:cNvSpPr>
          <p:nvPr>
            <p:ph type="ftr" sz="quarter" idx="11"/>
          </p:nvPr>
        </p:nvSpPr>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55284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1468-1745-801D-424B-6A8CCAD79FF9}"/>
              </a:ext>
            </a:extLst>
          </p:cNvPr>
          <p:cNvSpPr>
            <a:spLocks noGrp="1"/>
          </p:cNvSpPr>
          <p:nvPr>
            <p:ph type="title"/>
          </p:nvPr>
        </p:nvSpPr>
        <p:spPr/>
        <p:txBody>
          <a:bodyPr/>
          <a:lstStyle/>
          <a:p>
            <a:r>
              <a:rPr lang="en-US"/>
              <a:t>Aon U.S. E&amp;O-Cyber Broking Reported Incidents by Report Year</a:t>
            </a:r>
          </a:p>
        </p:txBody>
      </p:sp>
      <p:graphicFrame>
        <p:nvGraphicFramePr>
          <p:cNvPr id="7" name="Content Placeholder 6" descr="Line chart showing years 2015-2024 graph of cyber broking incidents reported each year">
            <a:extLst>
              <a:ext uri="{FF2B5EF4-FFF2-40B4-BE49-F238E27FC236}">
                <a16:creationId xmlns:a16="http://schemas.microsoft.com/office/drawing/2014/main" id="{9B0022A4-1375-3C36-0CD7-ED86C544900C}"/>
              </a:ext>
            </a:extLst>
          </p:cNvPr>
          <p:cNvGraphicFramePr>
            <a:graphicFrameLocks noGrp="1"/>
          </p:cNvGraphicFramePr>
          <p:nvPr>
            <p:ph sz="quarter" idx="12"/>
            <p:custDataLst>
              <p:tags r:id="rId1"/>
            </p:custDataLst>
            <p:extLst>
              <p:ext uri="{D42A27DB-BD31-4B8C-83A1-F6EECF244321}">
                <p14:modId xmlns:p14="http://schemas.microsoft.com/office/powerpoint/2010/main" val="1951608544"/>
              </p:ext>
            </p:extLst>
          </p:nvPr>
        </p:nvGraphicFramePr>
        <p:xfrm>
          <a:off x="1828800" y="856840"/>
          <a:ext cx="8252280" cy="470127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04A0DC9F-3D66-E907-F169-275373A1AB9D}"/>
              </a:ext>
            </a:extLst>
          </p:cNvPr>
          <p:cNvSpPr/>
          <p:nvPr>
            <p:custDataLst>
              <p:tags r:id="rId2"/>
            </p:custDataLst>
          </p:nvPr>
        </p:nvSpPr>
        <p:spPr>
          <a:xfrm>
            <a:off x="1828800" y="5667516"/>
            <a:ext cx="8252280" cy="584775"/>
          </a:xfrm>
          <a:prstGeom prst="rect">
            <a:avLst/>
          </a:prstGeom>
        </p:spPr>
        <p:txBody>
          <a:bodyPr wrap="square">
            <a:spAutoFit/>
          </a:bodyPr>
          <a:lstStyle/>
          <a:p>
            <a:pPr defTabSz="914355">
              <a:defRPr/>
            </a:pPr>
            <a:r>
              <a:rPr lang="en-US" sz="800">
                <a:solidFill>
                  <a:srgbClr val="000000"/>
                </a:solidFill>
                <a:latin typeface="Helvetica Now Text" panose="020B0504030202020204" pitchFamily="34" charset="0"/>
                <a:cs typeface="Arial" panose="020B0604020202020204" pitchFamily="34" charset="0"/>
              </a:rPr>
              <a:t>Source: Based on Aon U.S. E&amp;O-Cyber Broking clients. Data through 12/31/2024.</a:t>
            </a:r>
          </a:p>
          <a:p>
            <a:pPr defTabSz="914355">
              <a:defRPr/>
            </a:pPr>
            <a:endParaRPr lang="en-US" sz="800">
              <a:solidFill>
                <a:prstClr val="black">
                  <a:lumMod val="85000"/>
                  <a:lumOff val="15000"/>
                </a:prstClr>
              </a:solidFill>
              <a:latin typeface="Helvetica Now Text" panose="020B0504030202020204" pitchFamily="34" charset="0"/>
            </a:endParaRPr>
          </a:p>
          <a:p>
            <a:pPr defTabSz="456715">
              <a:defRPr/>
            </a:pPr>
            <a:r>
              <a:rPr lang="en-US" sz="800">
                <a:solidFill>
                  <a:prstClr val="black">
                    <a:lumMod val="85000"/>
                    <a:lumOff val="15000"/>
                  </a:prstClr>
                </a:solidFill>
                <a:latin typeface="Helvetica Now Text" panose="020B0504030202020204" pitchFamily="34" charset="0"/>
              </a:rPr>
              <a:t>Proprietary &amp; Confidential: The content, analysis and commentary included herein are understood to be the intellectual property of Aon. Further distribution, photocopying or any form of third-party transmission of this document in part or in whole, is not permitted without the express, written permission of Aon.</a:t>
            </a:r>
          </a:p>
        </p:txBody>
      </p:sp>
      <p:sp>
        <p:nvSpPr>
          <p:cNvPr id="3" name="Slide Number Placeholder 2">
            <a:extLst>
              <a:ext uri="{FF2B5EF4-FFF2-40B4-BE49-F238E27FC236}">
                <a16:creationId xmlns:a16="http://schemas.microsoft.com/office/drawing/2014/main" id="{665E4258-F019-AB66-C8E1-62499867627D}"/>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17</a:t>
            </a:fld>
            <a:endParaRPr lang="en-GB">
              <a:solidFill>
                <a:srgbClr val="000000"/>
              </a:solidFill>
            </a:endParaRPr>
          </a:p>
        </p:txBody>
      </p:sp>
      <p:sp>
        <p:nvSpPr>
          <p:cNvPr id="4" name="Footer Placeholder 3">
            <a:extLst>
              <a:ext uri="{FF2B5EF4-FFF2-40B4-BE49-F238E27FC236}">
                <a16:creationId xmlns:a16="http://schemas.microsoft.com/office/drawing/2014/main" id="{14CF858F-3162-5445-1B0B-C5DE0219C258}"/>
              </a:ext>
            </a:extLst>
          </p:cNvPr>
          <p:cNvSpPr>
            <a:spLocks noGrp="1"/>
          </p:cNvSpPr>
          <p:nvPr>
            <p:ph type="ftr" sz="quarter" idx="11"/>
          </p:nvPr>
        </p:nvSpPr>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425655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79B823-0797-2E61-D3B0-CCB25445740B}"/>
              </a:ext>
            </a:extLst>
          </p:cNvPr>
          <p:cNvSpPr>
            <a:spLocks noGrp="1"/>
          </p:cNvSpPr>
          <p:nvPr>
            <p:ph type="title"/>
          </p:nvPr>
        </p:nvSpPr>
        <p:spPr>
          <a:xfrm>
            <a:off x="2306305" y="536717"/>
            <a:ext cx="5156933" cy="307777"/>
          </a:xfrm>
        </p:spPr>
        <p:txBody>
          <a:bodyPr/>
          <a:lstStyle/>
          <a:p>
            <a:r>
              <a:rPr lang="en-US"/>
              <a:t>Underwriter Cyber Concerns</a:t>
            </a:r>
          </a:p>
        </p:txBody>
      </p:sp>
      <p:sp>
        <p:nvSpPr>
          <p:cNvPr id="6" name="Subtitle 5">
            <a:extLst>
              <a:ext uri="{FF2B5EF4-FFF2-40B4-BE49-F238E27FC236}">
                <a16:creationId xmlns:a16="http://schemas.microsoft.com/office/drawing/2014/main" id="{AA2883B7-C0CD-F6EF-E3E7-3B5E3F2D7190}"/>
              </a:ext>
            </a:extLst>
          </p:cNvPr>
          <p:cNvSpPr>
            <a:spLocks noGrp="1"/>
          </p:cNvSpPr>
          <p:nvPr>
            <p:ph type="subTitle" idx="13"/>
          </p:nvPr>
        </p:nvSpPr>
        <p:spPr>
          <a:xfrm>
            <a:off x="2306304" y="1590683"/>
            <a:ext cx="5156933" cy="230847"/>
          </a:xfrm>
        </p:spPr>
        <p:txBody>
          <a:bodyPr/>
          <a:lstStyle/>
          <a:p>
            <a:r>
              <a:rPr lang="en-US"/>
              <a:t>What Underwriters Care About</a:t>
            </a:r>
          </a:p>
        </p:txBody>
      </p:sp>
      <p:sp>
        <p:nvSpPr>
          <p:cNvPr id="7" name="Text Placeholder 6">
            <a:extLst>
              <a:ext uri="{FF2B5EF4-FFF2-40B4-BE49-F238E27FC236}">
                <a16:creationId xmlns:a16="http://schemas.microsoft.com/office/drawing/2014/main" id="{5B26D869-A93F-3738-FAA4-E3C1F89C799E}"/>
              </a:ext>
            </a:extLst>
          </p:cNvPr>
          <p:cNvSpPr>
            <a:spLocks noGrp="1"/>
          </p:cNvSpPr>
          <p:nvPr>
            <p:ph type="body" sz="quarter" idx="14"/>
          </p:nvPr>
        </p:nvSpPr>
        <p:spPr>
          <a:xfrm>
            <a:off x="2306306" y="1982472"/>
            <a:ext cx="4053949" cy="1019984"/>
          </a:xfrm>
        </p:spPr>
        <p:txBody>
          <a:bodyPr/>
          <a:lstStyle/>
          <a:p>
            <a:pPr marL="0" lvl="2" indent="0">
              <a:buNone/>
            </a:pPr>
            <a:r>
              <a:rPr lang="en-US" sz="1050"/>
              <a:t>Insurance carriers are constantly improving their underwriting processes to better evaluate insureds exposures and controls.  To get the best insurance outcomes, insureds need to provide positive responses to underwriter inquiries, either through effective controls or a clear narrative, in all key areas.</a:t>
            </a:r>
            <a:endParaRPr lang="en-US" sz="1200"/>
          </a:p>
        </p:txBody>
      </p:sp>
      <p:grpSp>
        <p:nvGrpSpPr>
          <p:cNvPr id="12" name="Group 11" descr="12 points Underwriters note: MFA, Patch Management, Access Controls and Service accounts, Zero Day Vulnerabilites and supply chain risks, EDR, VPN, Disaster Recovery and Backups, Network Segmentation and Monitoring, Phishing exercise and Cyber Awareness Training, Incident Response plan and Ransomware excercises, Email Filltering, M&amp;A DD and intergration">
            <a:extLst>
              <a:ext uri="{FF2B5EF4-FFF2-40B4-BE49-F238E27FC236}">
                <a16:creationId xmlns:a16="http://schemas.microsoft.com/office/drawing/2014/main" id="{5C7BE19F-EBF2-CEBD-0B5A-145E10974E5B}"/>
              </a:ext>
              <a:ext uri="{C183D7F6-B498-43B3-948B-1728B52AA6E4}">
                <adec:decorative xmlns:adec="http://schemas.microsoft.com/office/drawing/2017/decorative" val="0"/>
              </a:ext>
            </a:extLst>
          </p:cNvPr>
          <p:cNvGrpSpPr/>
          <p:nvPr/>
        </p:nvGrpSpPr>
        <p:grpSpPr>
          <a:xfrm>
            <a:off x="2134845" y="3086705"/>
            <a:ext cx="4946107" cy="2419305"/>
            <a:chOff x="1943261" y="6436265"/>
            <a:chExt cx="13188759" cy="6451060"/>
          </a:xfrm>
        </p:grpSpPr>
        <p:sp>
          <p:nvSpPr>
            <p:cNvPr id="28" name="Rectangle 27">
              <a:extLst>
                <a:ext uri="{FF2B5EF4-FFF2-40B4-BE49-F238E27FC236}">
                  <a16:creationId xmlns:a16="http://schemas.microsoft.com/office/drawing/2014/main" id="{65F7B55C-258E-4424-8495-F847A79DAA8E}"/>
                </a:ext>
              </a:extLst>
            </p:cNvPr>
            <p:cNvSpPr/>
            <p:nvPr/>
          </p:nvSpPr>
          <p:spPr>
            <a:xfrm>
              <a:off x="2400461" y="6436265"/>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Multi-Factor </a:t>
              </a:r>
              <a:br>
                <a:rPr lang="en-US" sz="750">
                  <a:solidFill>
                    <a:srgbClr val="FFFFFF"/>
                  </a:solidFill>
                  <a:latin typeface="Helvetica Now Text" panose="020B0504030202020204" pitchFamily="34" charset="77"/>
                  <a:ea typeface="ＭＳ Ｐゴシック" pitchFamily="108" charset="-128"/>
                </a:rPr>
              </a:br>
              <a:r>
                <a:rPr lang="en-US" sz="750">
                  <a:solidFill>
                    <a:srgbClr val="FFFFFF"/>
                  </a:solidFill>
                  <a:latin typeface="Helvetica Now Text" panose="020B0504030202020204" pitchFamily="34" charset="77"/>
                  <a:ea typeface="ＭＳ Ｐゴシック" pitchFamily="108" charset="-128"/>
                </a:rPr>
                <a:t>Authentication (MFA)</a:t>
              </a:r>
            </a:p>
          </p:txBody>
        </p:sp>
        <p:sp>
          <p:nvSpPr>
            <p:cNvPr id="29" name="Rectangle 28">
              <a:extLst>
                <a:ext uri="{FF2B5EF4-FFF2-40B4-BE49-F238E27FC236}">
                  <a16:creationId xmlns:a16="http://schemas.microsoft.com/office/drawing/2014/main" id="{F48E4F5E-8C6E-C09E-E4C3-59ABEDD1BDE0}"/>
                </a:ext>
              </a:extLst>
            </p:cNvPr>
            <p:cNvSpPr/>
            <p:nvPr/>
          </p:nvSpPr>
          <p:spPr>
            <a:xfrm>
              <a:off x="6073482" y="6436265"/>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Endpoint Detection and Response (EDR)</a:t>
              </a:r>
            </a:p>
          </p:txBody>
        </p:sp>
        <p:sp>
          <p:nvSpPr>
            <p:cNvPr id="30" name="Rectangle 29">
              <a:extLst>
                <a:ext uri="{FF2B5EF4-FFF2-40B4-BE49-F238E27FC236}">
                  <a16:creationId xmlns:a16="http://schemas.microsoft.com/office/drawing/2014/main" id="{8BEBACB8-02E1-A70D-78D4-D80776007A46}"/>
                </a:ext>
              </a:extLst>
            </p:cNvPr>
            <p:cNvSpPr/>
            <p:nvPr/>
          </p:nvSpPr>
          <p:spPr>
            <a:xfrm>
              <a:off x="9735567" y="6436265"/>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Phishing Exercise,</a:t>
              </a:r>
            </a:p>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Cyber Awareness Training</a:t>
              </a:r>
            </a:p>
          </p:txBody>
        </p:sp>
        <p:sp>
          <p:nvSpPr>
            <p:cNvPr id="25" name="Rectangle 24">
              <a:extLst>
                <a:ext uri="{FF2B5EF4-FFF2-40B4-BE49-F238E27FC236}">
                  <a16:creationId xmlns:a16="http://schemas.microsoft.com/office/drawing/2014/main" id="{A693F3D5-397B-68AC-C229-B7DD5DDD6748}"/>
                </a:ext>
              </a:extLst>
            </p:cNvPr>
            <p:cNvSpPr/>
            <p:nvPr/>
          </p:nvSpPr>
          <p:spPr>
            <a:xfrm>
              <a:off x="2400461" y="8029424"/>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Patch Management</a:t>
              </a:r>
            </a:p>
          </p:txBody>
        </p:sp>
        <p:sp>
          <p:nvSpPr>
            <p:cNvPr id="26" name="Rectangle 25">
              <a:extLst>
                <a:ext uri="{FF2B5EF4-FFF2-40B4-BE49-F238E27FC236}">
                  <a16:creationId xmlns:a16="http://schemas.microsoft.com/office/drawing/2014/main" id="{3FFB0BC6-3501-A4C5-9FB1-DF9EF2F41B51}"/>
                </a:ext>
              </a:extLst>
            </p:cNvPr>
            <p:cNvSpPr/>
            <p:nvPr/>
          </p:nvSpPr>
          <p:spPr>
            <a:xfrm>
              <a:off x="6073482" y="8029434"/>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Secure RDP, VPN</a:t>
              </a:r>
            </a:p>
          </p:txBody>
        </p:sp>
        <p:sp>
          <p:nvSpPr>
            <p:cNvPr id="27" name="Rectangle 26">
              <a:extLst>
                <a:ext uri="{FF2B5EF4-FFF2-40B4-BE49-F238E27FC236}">
                  <a16:creationId xmlns:a16="http://schemas.microsoft.com/office/drawing/2014/main" id="{14FD389A-6ED6-129C-879C-3D2E05E257F2}"/>
                </a:ext>
              </a:extLst>
            </p:cNvPr>
            <p:cNvSpPr/>
            <p:nvPr/>
          </p:nvSpPr>
          <p:spPr>
            <a:xfrm>
              <a:off x="9735567" y="8029434"/>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fr-FR" sz="750">
                  <a:solidFill>
                    <a:srgbClr val="FFFFFF"/>
                  </a:solidFill>
                  <a:latin typeface="Helvetica Now Text" panose="020B0504030202020204" pitchFamily="34" charset="77"/>
                  <a:ea typeface="ＭＳ Ｐゴシック" pitchFamily="108" charset="-128"/>
                </a:rPr>
                <a:t>Incident Response Plan, Ransomware Exercice</a:t>
              </a:r>
            </a:p>
          </p:txBody>
        </p:sp>
        <p:sp>
          <p:nvSpPr>
            <p:cNvPr id="22" name="Rectangle 21">
              <a:extLst>
                <a:ext uri="{FF2B5EF4-FFF2-40B4-BE49-F238E27FC236}">
                  <a16:creationId xmlns:a16="http://schemas.microsoft.com/office/drawing/2014/main" id="{EFF6AE12-331F-7E65-053F-5889FB6CAC4D}"/>
                </a:ext>
              </a:extLst>
            </p:cNvPr>
            <p:cNvSpPr/>
            <p:nvPr/>
          </p:nvSpPr>
          <p:spPr>
            <a:xfrm>
              <a:off x="2400461" y="11279913"/>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Zero-Day Vulnerabilities and Supply Chain Risks</a:t>
              </a:r>
            </a:p>
          </p:txBody>
        </p:sp>
        <p:sp>
          <p:nvSpPr>
            <p:cNvPr id="23" name="Rectangle 22">
              <a:extLst>
                <a:ext uri="{FF2B5EF4-FFF2-40B4-BE49-F238E27FC236}">
                  <a16:creationId xmlns:a16="http://schemas.microsoft.com/office/drawing/2014/main" id="{9817C134-A571-6F0E-95CA-7792FEE4AFC8}"/>
                </a:ext>
              </a:extLst>
            </p:cNvPr>
            <p:cNvSpPr/>
            <p:nvPr/>
          </p:nvSpPr>
          <p:spPr>
            <a:xfrm>
              <a:off x="6073482" y="11279915"/>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Network Segmentation and Monitoring</a:t>
              </a:r>
            </a:p>
          </p:txBody>
        </p:sp>
        <p:sp>
          <p:nvSpPr>
            <p:cNvPr id="24" name="Rectangle 23">
              <a:extLst>
                <a:ext uri="{FF2B5EF4-FFF2-40B4-BE49-F238E27FC236}">
                  <a16:creationId xmlns:a16="http://schemas.microsoft.com/office/drawing/2014/main" id="{BBEC7417-CCBF-4E2D-4965-70CC4338E7D2}"/>
                </a:ext>
              </a:extLst>
            </p:cNvPr>
            <p:cNvSpPr/>
            <p:nvPr/>
          </p:nvSpPr>
          <p:spPr>
            <a:xfrm>
              <a:off x="9735567" y="11279915"/>
              <a:ext cx="3474720" cy="1428807"/>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M&amp;A DD and Integration</a:t>
              </a:r>
            </a:p>
          </p:txBody>
        </p:sp>
        <p:sp>
          <p:nvSpPr>
            <p:cNvPr id="19" name="Rectangle 18">
              <a:extLst>
                <a:ext uri="{FF2B5EF4-FFF2-40B4-BE49-F238E27FC236}">
                  <a16:creationId xmlns:a16="http://schemas.microsoft.com/office/drawing/2014/main" id="{0ED71F8B-AB0B-BBB3-14A8-82D70AF1B2BE}"/>
                </a:ext>
              </a:extLst>
            </p:cNvPr>
            <p:cNvSpPr/>
            <p:nvPr/>
          </p:nvSpPr>
          <p:spPr>
            <a:xfrm>
              <a:off x="2400461" y="9654668"/>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Access Control, Service Accounts</a:t>
              </a:r>
            </a:p>
          </p:txBody>
        </p:sp>
        <p:sp>
          <p:nvSpPr>
            <p:cNvPr id="20" name="Rectangle 19">
              <a:extLst>
                <a:ext uri="{FF2B5EF4-FFF2-40B4-BE49-F238E27FC236}">
                  <a16:creationId xmlns:a16="http://schemas.microsoft.com/office/drawing/2014/main" id="{4D806EFC-90A9-F695-BD63-10D3B807CE21}"/>
                </a:ext>
              </a:extLst>
            </p:cNvPr>
            <p:cNvSpPr/>
            <p:nvPr/>
          </p:nvSpPr>
          <p:spPr>
            <a:xfrm>
              <a:off x="6073482" y="9654679"/>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Disaster Recovery and Backups</a:t>
              </a:r>
            </a:p>
          </p:txBody>
        </p:sp>
        <p:sp>
          <p:nvSpPr>
            <p:cNvPr id="21" name="Rectangle 20">
              <a:extLst>
                <a:ext uri="{FF2B5EF4-FFF2-40B4-BE49-F238E27FC236}">
                  <a16:creationId xmlns:a16="http://schemas.microsoft.com/office/drawing/2014/main" id="{8B8C86C2-A30A-42F6-D844-3218A22DF85C}"/>
                </a:ext>
              </a:extLst>
            </p:cNvPr>
            <p:cNvSpPr/>
            <p:nvPr/>
          </p:nvSpPr>
          <p:spPr>
            <a:xfrm>
              <a:off x="9735567" y="9654679"/>
              <a:ext cx="3474720" cy="1428808"/>
            </a:xfrm>
            <a:prstGeom prst="rect">
              <a:avLst/>
            </a:prstGeom>
            <a:solidFill>
              <a:srgbClr val="5D6D78"/>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7" rIns="102877" rtlCol="0" anchor="ctr"/>
            <a:lstStyle/>
            <a:p>
              <a:pPr defTabSz="685766" eaLnBrk="0" fontAlgn="base" hangingPunct="0">
                <a:lnSpc>
                  <a:spcPts val="1125"/>
                </a:lnSpc>
                <a:spcBef>
                  <a:spcPct val="0"/>
                </a:spcBef>
                <a:spcAft>
                  <a:spcPct val="0"/>
                </a:spcAft>
                <a:defRPr/>
              </a:pPr>
              <a:r>
                <a:rPr lang="en-US" sz="750">
                  <a:solidFill>
                    <a:srgbClr val="FFFFFF"/>
                  </a:solidFill>
                  <a:latin typeface="Helvetica Now Text" panose="020B0504030202020204" pitchFamily="34" charset="77"/>
                  <a:ea typeface="ＭＳ Ｐゴシック" pitchFamily="108" charset="-128"/>
                </a:rPr>
                <a:t>Email Filtering</a:t>
              </a:r>
            </a:p>
          </p:txBody>
        </p:sp>
        <p:cxnSp>
          <p:nvCxnSpPr>
            <p:cNvPr id="16" name="Straight Connector 15">
              <a:extLst>
                <a:ext uri="{FF2B5EF4-FFF2-40B4-BE49-F238E27FC236}">
                  <a16:creationId xmlns:a16="http://schemas.microsoft.com/office/drawing/2014/main" id="{D1FA4CA4-D563-97DF-5788-B01D5B001A08}"/>
                </a:ext>
              </a:extLst>
            </p:cNvPr>
            <p:cNvCxnSpPr>
              <a:cxnSpLocks/>
            </p:cNvCxnSpPr>
            <p:nvPr/>
          </p:nvCxnSpPr>
          <p:spPr>
            <a:xfrm>
              <a:off x="11229413" y="6436265"/>
              <a:ext cx="0" cy="6451060"/>
            </a:xfrm>
            <a:prstGeom prst="line">
              <a:avLst/>
            </a:prstGeom>
            <a:ln w="6350">
              <a:no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ECFCD0-3AAB-B20A-36B7-5BCCC6D72118}"/>
                </a:ext>
              </a:extLst>
            </p:cNvPr>
            <p:cNvCxnSpPr>
              <a:cxnSpLocks/>
            </p:cNvCxnSpPr>
            <p:nvPr/>
          </p:nvCxnSpPr>
          <p:spPr>
            <a:xfrm>
              <a:off x="1943261" y="9684793"/>
              <a:ext cx="13188759" cy="0"/>
            </a:xfrm>
            <a:prstGeom prst="line">
              <a:avLst/>
            </a:prstGeom>
            <a:ln w="6350">
              <a:no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32" name="Slide Number Placeholder 31">
            <a:extLst>
              <a:ext uri="{FF2B5EF4-FFF2-40B4-BE49-F238E27FC236}">
                <a16:creationId xmlns:a16="http://schemas.microsoft.com/office/drawing/2014/main" id="{8A5BA878-7F79-7D8C-27F0-A99D5A08467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685766"/>
            <a:fld id="{91D568E7-61F5-D04E-995D-81EF41C01A2A}" type="slidenum">
              <a:rPr lang="en-GB">
                <a:solidFill>
                  <a:schemeClr val="tx1"/>
                </a:solidFill>
              </a:rPr>
              <a:pPr defTabSz="685766"/>
              <a:t>18</a:t>
            </a:fld>
            <a:endParaRPr lang="en-GB">
              <a:solidFill>
                <a:schemeClr val="tx1"/>
              </a:solidFill>
            </a:endParaRPr>
          </a:p>
        </p:txBody>
      </p:sp>
      <p:sp>
        <p:nvSpPr>
          <p:cNvPr id="10" name="Rectangle 9">
            <a:extLst>
              <a:ext uri="{FF2B5EF4-FFF2-40B4-BE49-F238E27FC236}">
                <a16:creationId xmlns:a16="http://schemas.microsoft.com/office/drawing/2014/main" id="{1EF116EE-8488-F1A8-22F0-7DD8178A6FA5}"/>
              </a:ext>
              <a:ext uri="{C183D7F6-B498-43B3-948B-1728B52AA6E4}">
                <adec:decorative xmlns:adec="http://schemas.microsoft.com/office/drawing/2017/decorative" val="1"/>
              </a:ext>
            </a:extLst>
          </p:cNvPr>
          <p:cNvSpPr/>
          <p:nvPr/>
        </p:nvSpPr>
        <p:spPr>
          <a:xfrm>
            <a:off x="7080951" y="857083"/>
            <a:ext cx="3587050" cy="5576026"/>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125">
              <a:solidFill>
                <a:srgbClr val="5D6D78"/>
              </a:solidFill>
              <a:latin typeface="Helvetica Now Text" panose="020B0504030202020204" pitchFamily="34" charset="77"/>
            </a:endParaRPr>
          </a:p>
        </p:txBody>
      </p:sp>
      <p:sp>
        <p:nvSpPr>
          <p:cNvPr id="11" name="Text Placeholder 17" descr="Underwriting Considerations&#10;Budget Restrictions: schools and local governments often have outdated technology, facilities, and funding deficiencies. Due to inadequate funding, public entities are often not able to improve cyber security. &#10;Public Space Diversity: the diversity of the public spaces create high record counts, which are common targets for ransomware attacks. Public spaces also have large networks with many EDR’s that create vulnerabilities.&#10;Claims Severity &amp; Frequency Increase: public entities are vulnerable to cyber attacks, market conditions point to increased cyber attacks with public entities being more susceptible.&#10;Business Interruption Costs: claim activity reflects a significant Business Interruption (BI) and Extra Expense exposure for public entities – this has been evidenced through high profile incidents in Atlanta, Baltimore, Pensacola, Oakland, and Greenville. Attacks disrupted operations to court systems, payment systems, police stations, sanitation services, energy departments, etc. BI plays a role in losses as the entities work to bring systems back online. Underwriters pay special attention to RTO’s, disaster recovery plans and backup controls. &#10;Ransomware Exposure: ransomware continues to be the primary driver for claims. The lack of resources and up-to-date equipment make public entities strong targets for ransomware attacks. Gen AI may be playing a role in creating some phishing attacks used to deploy ransomware.&#10;Privacy Exposure: public entities have significant privacy exposure due to the nature and volume of sensitive data they process and store. Underwriters evaluate how this data is stored and what safeguards are in place to store it. &#10;">
            <a:extLst>
              <a:ext uri="{FF2B5EF4-FFF2-40B4-BE49-F238E27FC236}">
                <a16:creationId xmlns:a16="http://schemas.microsoft.com/office/drawing/2014/main" id="{8817A4A3-A74D-6938-91C8-97DCAA3F739D}"/>
              </a:ext>
            </a:extLst>
          </p:cNvPr>
          <p:cNvSpPr txBox="1">
            <a:spLocks/>
          </p:cNvSpPr>
          <p:nvPr/>
        </p:nvSpPr>
        <p:spPr>
          <a:xfrm>
            <a:off x="7157104" y="967912"/>
            <a:ext cx="3353614" cy="4076787"/>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defTabSz="257111">
              <a:spcAft>
                <a:spcPts val="525"/>
              </a:spcAft>
            </a:pPr>
            <a:r>
              <a:rPr lang="en-US" sz="1050" dirty="0">
                <a:solidFill>
                  <a:srgbClr val="EB0017"/>
                </a:solidFill>
                <a:latin typeface="Helvetica Now Text" panose="020B0504030202020204" pitchFamily="34" charset="0"/>
              </a:rPr>
              <a:t>Underwriting Considerations</a:t>
            </a: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Budget Restrictions: </a:t>
            </a:r>
            <a:r>
              <a:rPr lang="en-US" sz="900" b="0" dirty="0">
                <a:solidFill>
                  <a:srgbClr val="000000"/>
                </a:solidFill>
                <a:latin typeface="Helvetica Now Text" panose="020B0504030202020204" pitchFamily="34" charset="0"/>
              </a:rPr>
              <a:t>schools and local governments often have outdated technology, facilities, and funding deficiencies. Due to inadequate funding, public entities are often not able to improve cyber security. </a:t>
            </a:r>
            <a:endParaRPr lang="en-US" sz="900" dirty="0">
              <a:solidFill>
                <a:srgbClr val="000000"/>
              </a:solidFill>
              <a:latin typeface="Helvetica Now Text" panose="020B0504030202020204" pitchFamily="34" charset="0"/>
            </a:endParaRP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Public Space Diversity: </a:t>
            </a:r>
            <a:r>
              <a:rPr lang="en-US" sz="900" b="0" dirty="0">
                <a:solidFill>
                  <a:srgbClr val="000000"/>
                </a:solidFill>
                <a:latin typeface="Helvetica Now Text" panose="020B0504030202020204" pitchFamily="34" charset="0"/>
              </a:rPr>
              <a:t>the diversity of the public spaces create high record counts, which are common targets for ransomware attacks. Public spaces also have large networks with many EDR’s that create vulnerabilities.</a:t>
            </a: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Claims Severity &amp; Frequency Increase: </a:t>
            </a:r>
            <a:r>
              <a:rPr lang="en-US" sz="900" b="0" dirty="0">
                <a:solidFill>
                  <a:srgbClr val="000000"/>
                </a:solidFill>
                <a:latin typeface="Helvetica Now Text" panose="020B0504030202020204" pitchFamily="34" charset="0"/>
              </a:rPr>
              <a:t>public entities are vulnerable to cyber attacks, market conditions point to increased cyber attacks with public entities being more susceptible.</a:t>
            </a: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Business Interruption Costs: </a:t>
            </a:r>
            <a:r>
              <a:rPr lang="en-US" sz="900" b="0" dirty="0">
                <a:solidFill>
                  <a:srgbClr val="000000"/>
                </a:solidFill>
                <a:latin typeface="Helvetica Now Text" panose="020B0504030202020204" pitchFamily="34" charset="0"/>
              </a:rPr>
              <a:t>claim activity reflects a significant Business Interruption (BI) and Extra Expense exposure for public entities – this has been evidenced through high profile incidents in Atlanta, Baltimore, Pensacola, Oakland, and Greenville. Attacks disrupted operations to court systems, payment systems, police stations, sanitation services, energy departments, etc. BI plays a role in losses as the entities work to bring systems back online. Underwriters pay special attention to RTO’s, disaster recovery plans and backup controls. </a:t>
            </a: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Ransomware Exposure: </a:t>
            </a:r>
            <a:r>
              <a:rPr lang="en-US" sz="900" b="0" dirty="0">
                <a:solidFill>
                  <a:srgbClr val="000000"/>
                </a:solidFill>
                <a:latin typeface="Helvetica Now Text" panose="020B0504030202020204" pitchFamily="34" charset="0"/>
              </a:rPr>
              <a:t>ransomware continues to be the primary driver for claims. The lack of resources and up-to-date equipment make public entities strong targets for ransomware attacks. Gen AI may be playing a role in creating some phishing attacks used to deploy ransomware.</a:t>
            </a:r>
          </a:p>
          <a:p>
            <a:pPr marL="171450" indent="-171450" defTabSz="257111">
              <a:spcAft>
                <a:spcPts val="525"/>
              </a:spcAft>
              <a:buFont typeface="Wingdings" panose="05000000000000000000" pitchFamily="2" charset="2"/>
              <a:buChar char="Ø"/>
            </a:pPr>
            <a:r>
              <a:rPr lang="en-US" sz="900" dirty="0">
                <a:solidFill>
                  <a:srgbClr val="000000"/>
                </a:solidFill>
                <a:latin typeface="Helvetica Now Text" panose="020B0504030202020204" pitchFamily="34" charset="0"/>
              </a:rPr>
              <a:t>Privacy Exposure: </a:t>
            </a:r>
            <a:r>
              <a:rPr lang="en-US" sz="900" b="0" dirty="0">
                <a:solidFill>
                  <a:srgbClr val="000000"/>
                </a:solidFill>
                <a:latin typeface="Helvetica Now Text" panose="020B0504030202020204" pitchFamily="34" charset="0"/>
              </a:rPr>
              <a:t>public entities have significant privacy exposure due to the nature and volume of sensitive data they process and store. Underwriters evaluate how this data is stored and what safeguards are in place to store it. </a:t>
            </a:r>
            <a:endParaRPr lang="en-US" sz="900" dirty="0">
              <a:solidFill>
                <a:srgbClr val="000000"/>
              </a:solidFill>
              <a:latin typeface="Helvetica Now Text" panose="020B0504030202020204" pitchFamily="34" charset="0"/>
            </a:endParaRPr>
          </a:p>
          <a:p>
            <a:pPr lvl="1" defTabSz="257111">
              <a:spcAft>
                <a:spcPts val="375"/>
              </a:spcAft>
            </a:pPr>
            <a:endParaRPr lang="en-US" sz="1200" dirty="0">
              <a:solidFill>
                <a:srgbClr val="262836"/>
              </a:solidFill>
              <a:latin typeface="Helvetica Now Text" panose="020B0504030202020204" pitchFamily="34" charset="0"/>
            </a:endParaRPr>
          </a:p>
        </p:txBody>
      </p:sp>
      <p:sp>
        <p:nvSpPr>
          <p:cNvPr id="4" name="Footer Placeholder 3">
            <a:extLst>
              <a:ext uri="{FF2B5EF4-FFF2-40B4-BE49-F238E27FC236}">
                <a16:creationId xmlns:a16="http://schemas.microsoft.com/office/drawing/2014/main" id="{30B08014-328B-F170-353E-B52548ECBAB6}"/>
              </a:ext>
            </a:extLst>
          </p:cNvPr>
          <p:cNvSpPr>
            <a:spLocks noGrp="1"/>
          </p:cNvSpPr>
          <p:nvPr>
            <p:ph type="ftr" sz="quarter" idx="3"/>
          </p:nvPr>
        </p:nvSpPr>
        <p:spPr>
          <a:xfrm>
            <a:off x="6096000" y="6361375"/>
            <a:ext cx="5038972" cy="365125"/>
          </a:xfrm>
        </p:spPr>
        <p:txBody>
          <a:bodyPr/>
          <a:lstStyle/>
          <a:p>
            <a:r>
              <a:rPr lang="en-GB" sz="900" dirty="0">
                <a:solidFill>
                  <a:schemeClr val="tx1"/>
                </a:solidFill>
              </a:rPr>
              <a:t>Proprietary and Confidential</a:t>
            </a:r>
          </a:p>
        </p:txBody>
      </p:sp>
    </p:spTree>
    <p:extLst>
      <p:ext uri="{BB962C8B-B14F-4D97-AF65-F5344CB8AC3E}">
        <p14:creationId xmlns:p14="http://schemas.microsoft.com/office/powerpoint/2010/main" val="25237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B327-483A-9E61-B2AC-FB44986C9E6E}"/>
              </a:ext>
            </a:extLst>
          </p:cNvPr>
          <p:cNvSpPr>
            <a:spLocks noGrp="1"/>
          </p:cNvSpPr>
          <p:nvPr>
            <p:ph type="title"/>
          </p:nvPr>
        </p:nvSpPr>
        <p:spPr/>
        <p:txBody>
          <a:bodyPr/>
          <a:lstStyle/>
          <a:p>
            <a:r>
              <a:rPr lang="en-US"/>
              <a:t>Cyber Key Controls</a:t>
            </a:r>
          </a:p>
        </p:txBody>
      </p:sp>
      <p:sp>
        <p:nvSpPr>
          <p:cNvPr id="3" name="Text Placeholder 2">
            <a:extLst>
              <a:ext uri="{FF2B5EF4-FFF2-40B4-BE49-F238E27FC236}">
                <a16:creationId xmlns:a16="http://schemas.microsoft.com/office/drawing/2014/main" id="{FF36BF57-3F6D-404D-9CFB-5CA8550CD5C5}"/>
              </a:ext>
            </a:extLst>
          </p:cNvPr>
          <p:cNvSpPr>
            <a:spLocks noGrp="1"/>
          </p:cNvSpPr>
          <p:nvPr>
            <p:ph type="body" sz="quarter" idx="13"/>
          </p:nvPr>
        </p:nvSpPr>
        <p:spPr/>
        <p:txBody>
          <a:bodyPr/>
          <a:lstStyle/>
          <a:p>
            <a:r>
              <a:rPr lang="en-US" dirty="0"/>
              <a:t>Marketplace Minimum Expectations</a:t>
            </a:r>
          </a:p>
        </p:txBody>
      </p:sp>
      <p:graphicFrame>
        <p:nvGraphicFramePr>
          <p:cNvPr id="8" name="Table 8">
            <a:extLst>
              <a:ext uri="{FF2B5EF4-FFF2-40B4-BE49-F238E27FC236}">
                <a16:creationId xmlns:a16="http://schemas.microsoft.com/office/drawing/2014/main" id="{13EFA0DE-9553-4241-EB3C-91B219596BDB}"/>
              </a:ext>
            </a:extLst>
          </p:cNvPr>
          <p:cNvGraphicFramePr>
            <a:graphicFrameLocks noGrp="1"/>
          </p:cNvGraphicFramePr>
          <p:nvPr>
            <p:ph sz="quarter" idx="12"/>
            <p:extLst>
              <p:ext uri="{D42A27DB-BD31-4B8C-83A1-F6EECF244321}">
                <p14:modId xmlns:p14="http://schemas.microsoft.com/office/powerpoint/2010/main" val="3523783618"/>
              </p:ext>
            </p:extLst>
          </p:nvPr>
        </p:nvGraphicFramePr>
        <p:xfrm>
          <a:off x="1828800" y="1257300"/>
          <a:ext cx="8534400" cy="4914900"/>
        </p:xfrm>
        <a:graphic>
          <a:graphicData uri="http://schemas.openxmlformats.org/drawingml/2006/table">
            <a:tbl>
              <a:tblPr>
                <a:tableStyleId>{00A15C55-8517-42AA-B614-E9B94910E393}</a:tableStyleId>
              </a:tblPr>
              <a:tblGrid>
                <a:gridCol w="2844800">
                  <a:extLst>
                    <a:ext uri="{9D8B030D-6E8A-4147-A177-3AD203B41FA5}">
                      <a16:colId xmlns:a16="http://schemas.microsoft.com/office/drawing/2014/main" val="2523747346"/>
                    </a:ext>
                  </a:extLst>
                </a:gridCol>
                <a:gridCol w="2844800">
                  <a:extLst>
                    <a:ext uri="{9D8B030D-6E8A-4147-A177-3AD203B41FA5}">
                      <a16:colId xmlns:a16="http://schemas.microsoft.com/office/drawing/2014/main" val="3907733748"/>
                    </a:ext>
                  </a:extLst>
                </a:gridCol>
                <a:gridCol w="2844800">
                  <a:extLst>
                    <a:ext uri="{9D8B030D-6E8A-4147-A177-3AD203B41FA5}">
                      <a16:colId xmlns:a16="http://schemas.microsoft.com/office/drawing/2014/main" val="3469326881"/>
                    </a:ext>
                  </a:extLst>
                </a:gridCol>
              </a:tblGrid>
              <a:tr h="1228725">
                <a:tc>
                  <a:txBody>
                    <a:bodyPr/>
                    <a:lstStyle/>
                    <a:p>
                      <a:r>
                        <a:rPr lang="en-US" sz="1200"/>
                        <a:t>Multi-Factor </a:t>
                      </a:r>
                      <a:br>
                        <a:rPr lang="en-US" sz="1200"/>
                      </a:br>
                      <a:r>
                        <a:rPr lang="en-US" sz="1200"/>
                        <a:t>Authentication (MFA)</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US" sz="1200" dirty="0"/>
                        <a:t>Endpoint Detection </a:t>
                      </a:r>
                      <a:br>
                        <a:rPr lang="en-US" sz="1200" dirty="0"/>
                      </a:br>
                      <a:r>
                        <a:rPr lang="en-US" sz="1200" dirty="0"/>
                        <a:t>and Response (EDR)</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US" sz="1200"/>
                        <a:t>Phishing Exercise/</a:t>
                      </a:r>
                    </a:p>
                    <a:p>
                      <a:r>
                        <a:rPr lang="en-US" sz="1200"/>
                        <a:t>Cyber Awareness Training</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8258662"/>
                  </a:ext>
                </a:extLst>
              </a:tr>
              <a:tr h="1228725">
                <a:tc>
                  <a:txBody>
                    <a:bodyPr/>
                    <a:lstStyle/>
                    <a:p>
                      <a:r>
                        <a:rPr lang="en-US" sz="1200"/>
                        <a:t>Vulnerability Scanning &amp; Patch Management</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US" sz="1200"/>
                        <a:t>Secure RDP/VPN</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fr-FR" sz="1200"/>
                        <a:t>Incident Response Plan/</a:t>
                      </a:r>
                      <a:br>
                        <a:rPr lang="fr-FR" sz="1200"/>
                      </a:br>
                      <a:r>
                        <a:rPr lang="fr-FR" sz="1200"/>
                        <a:t>Ransomware Exercise</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62149884"/>
                  </a:ext>
                </a:extLst>
              </a:tr>
              <a:tr h="1228725">
                <a:tc>
                  <a:txBody>
                    <a:bodyPr/>
                    <a:lstStyle/>
                    <a:p>
                      <a:r>
                        <a:rPr lang="en-US" sz="1200"/>
                        <a:t>Access Control/</a:t>
                      </a:r>
                      <a:br>
                        <a:rPr lang="en-US" sz="1200"/>
                      </a:br>
                      <a:r>
                        <a:rPr lang="en-US" sz="1200"/>
                        <a:t>Service Accounts</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US" sz="1200"/>
                        <a:t>Disaster Recovery/Backups</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US" sz="1200"/>
                        <a:t>Email Filtering &amp; Security </a:t>
                      </a:r>
                    </a:p>
                    <a:p>
                      <a:r>
                        <a:rPr lang="en-US" sz="1200"/>
                        <a:t>(DMARC / DKIM)</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495623520"/>
                  </a:ext>
                </a:extLst>
              </a:tr>
              <a:tr h="1228725">
                <a:tc>
                  <a:txBody>
                    <a:bodyPr/>
                    <a:lstStyle/>
                    <a:p>
                      <a:r>
                        <a:rPr lang="en-US" sz="1200"/>
                        <a:t>Zero Day Vulnerabilities </a:t>
                      </a:r>
                      <a:br>
                        <a:rPr lang="en-US" sz="1200"/>
                      </a:br>
                      <a:r>
                        <a:rPr lang="en-US" sz="1200"/>
                        <a:t>and Supply Chain Risks</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US" sz="1200"/>
                        <a:t>Network Segmentation/</a:t>
                      </a:r>
                      <a:br>
                        <a:rPr lang="en-US" sz="1200"/>
                      </a:br>
                      <a:r>
                        <a:rPr lang="en-US" sz="1200"/>
                        <a:t>Network Monitoring</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r>
                        <a:rPr lang="en-US" sz="1200" dirty="0"/>
                        <a:t>M&amp;A Due Diligence</a:t>
                      </a:r>
                      <a:br>
                        <a:rPr lang="en-US" sz="1200" dirty="0"/>
                      </a:br>
                      <a:r>
                        <a:rPr lang="en-US" sz="1200" dirty="0"/>
                        <a:t>and Integration</a:t>
                      </a:r>
                    </a:p>
                  </a:txBody>
                  <a:tcPr marL="73152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42416520"/>
                  </a:ext>
                </a:extLst>
              </a:tr>
            </a:tbl>
          </a:graphicData>
        </a:graphic>
      </p:graphicFrame>
      <p:sp>
        <p:nvSpPr>
          <p:cNvPr id="4" name="Slide Number Placeholder 3">
            <a:extLst>
              <a:ext uri="{FF2B5EF4-FFF2-40B4-BE49-F238E27FC236}">
                <a16:creationId xmlns:a16="http://schemas.microsoft.com/office/drawing/2014/main" id="{07D0E843-605D-86C6-CEC2-5B7EC3F0708E}"/>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D643D2FA-F08B-4DA0-9547-1C9AB3EF16DD}" type="slidenum">
              <a:rPr lang="en-US">
                <a:solidFill>
                  <a:srgbClr val="000000"/>
                </a:solidFill>
              </a:rPr>
              <a:pPr defTabSz="914172"/>
              <a:t>19</a:t>
            </a:fld>
            <a:endParaRPr lang="en-US">
              <a:solidFill>
                <a:srgbClr val="000000"/>
              </a:solidFill>
            </a:endParaRPr>
          </a:p>
        </p:txBody>
      </p:sp>
      <p:sp>
        <p:nvSpPr>
          <p:cNvPr id="9" name="Oval 8">
            <a:extLst>
              <a:ext uri="{FF2B5EF4-FFF2-40B4-BE49-F238E27FC236}">
                <a16:creationId xmlns:a16="http://schemas.microsoft.com/office/drawing/2014/main" id="{90E9476F-C0A0-137F-CED2-A85E54B7DF04}"/>
              </a:ext>
              <a:ext uri="{C183D7F6-B498-43B3-948B-1728B52AA6E4}">
                <adec:decorative xmlns:adec="http://schemas.microsoft.com/office/drawing/2017/decorative" val="1"/>
              </a:ext>
            </a:extLst>
          </p:cNvPr>
          <p:cNvSpPr>
            <a:spLocks noChangeAspect="1"/>
          </p:cNvSpPr>
          <p:nvPr/>
        </p:nvSpPr>
        <p:spPr>
          <a:xfrm>
            <a:off x="1891665" y="1610221"/>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sp>
        <p:nvSpPr>
          <p:cNvPr id="17" name="Oval 16">
            <a:extLst>
              <a:ext uri="{FF2B5EF4-FFF2-40B4-BE49-F238E27FC236}">
                <a16:creationId xmlns:a16="http://schemas.microsoft.com/office/drawing/2014/main" id="{6926F904-00E0-24BD-39D1-0C063E746384}"/>
              </a:ext>
              <a:ext uri="{C183D7F6-B498-43B3-948B-1728B52AA6E4}">
                <adec:decorative xmlns:adec="http://schemas.microsoft.com/office/drawing/2017/decorative" val="1"/>
              </a:ext>
            </a:extLst>
          </p:cNvPr>
          <p:cNvSpPr>
            <a:spLocks noChangeAspect="1"/>
          </p:cNvSpPr>
          <p:nvPr/>
        </p:nvSpPr>
        <p:spPr>
          <a:xfrm>
            <a:off x="4748628" y="2841956"/>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1" name="Graphic 20">
            <a:extLst>
              <a:ext uri="{FF2B5EF4-FFF2-40B4-BE49-F238E27FC236}">
                <a16:creationId xmlns:a16="http://schemas.microsoft.com/office/drawing/2014/main" id="{8FE32B33-ED49-C4A2-AC85-93BDB958ABE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0257" y="1741073"/>
            <a:ext cx="291456" cy="286936"/>
          </a:xfrm>
          <a:prstGeom prst="rect">
            <a:avLst/>
          </a:prstGeom>
        </p:spPr>
      </p:pic>
      <p:grpSp>
        <p:nvGrpSpPr>
          <p:cNvPr id="37" name="Group 36">
            <a:extLst>
              <a:ext uri="{FF2B5EF4-FFF2-40B4-BE49-F238E27FC236}">
                <a16:creationId xmlns:a16="http://schemas.microsoft.com/office/drawing/2014/main" id="{3ECE0D1B-45E4-9493-E619-03D81399B1C1}"/>
              </a:ext>
              <a:ext uri="{C183D7F6-B498-43B3-948B-1728B52AA6E4}">
                <adec:decorative xmlns:adec="http://schemas.microsoft.com/office/drawing/2017/decorative" val="1"/>
              </a:ext>
            </a:extLst>
          </p:cNvPr>
          <p:cNvGrpSpPr/>
          <p:nvPr/>
        </p:nvGrpSpPr>
        <p:grpSpPr>
          <a:xfrm>
            <a:off x="1891665" y="4073691"/>
            <a:ext cx="548640" cy="548640"/>
            <a:chOff x="367665" y="4073691"/>
            <a:chExt cx="548640" cy="548640"/>
          </a:xfrm>
        </p:grpSpPr>
        <p:sp>
          <p:nvSpPr>
            <p:cNvPr id="12" name="Oval 11">
              <a:extLst>
                <a:ext uri="{FF2B5EF4-FFF2-40B4-BE49-F238E27FC236}">
                  <a16:creationId xmlns:a16="http://schemas.microsoft.com/office/drawing/2014/main" id="{9C2077E3-A932-55FE-9FCD-FD8368F8704D}"/>
                </a:ext>
              </a:extLst>
            </p:cNvPr>
            <p:cNvSpPr>
              <a:spLocks noChangeAspect="1"/>
            </p:cNvSpPr>
            <p:nvPr/>
          </p:nvSpPr>
          <p:spPr>
            <a:xfrm>
              <a:off x="367665" y="4073691"/>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2" name="Graphic 21">
              <a:extLst>
                <a:ext uri="{FF2B5EF4-FFF2-40B4-BE49-F238E27FC236}">
                  <a16:creationId xmlns:a16="http://schemas.microsoft.com/office/drawing/2014/main" id="{32E2AB29-6ACE-1BCE-EB7A-39D46F53771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4406" y="4196104"/>
              <a:ext cx="275158" cy="303815"/>
            </a:xfrm>
            <a:prstGeom prst="rect">
              <a:avLst/>
            </a:prstGeom>
          </p:spPr>
        </p:pic>
      </p:grpSp>
      <p:grpSp>
        <p:nvGrpSpPr>
          <p:cNvPr id="36" name="Group 35">
            <a:extLst>
              <a:ext uri="{FF2B5EF4-FFF2-40B4-BE49-F238E27FC236}">
                <a16:creationId xmlns:a16="http://schemas.microsoft.com/office/drawing/2014/main" id="{1123DB26-1161-BE9F-964A-9E6B4438F70D}"/>
              </a:ext>
              <a:ext uri="{C183D7F6-B498-43B3-948B-1728B52AA6E4}">
                <adec:decorative xmlns:adec="http://schemas.microsoft.com/office/drawing/2017/decorative" val="1"/>
              </a:ext>
            </a:extLst>
          </p:cNvPr>
          <p:cNvGrpSpPr/>
          <p:nvPr/>
        </p:nvGrpSpPr>
        <p:grpSpPr>
          <a:xfrm>
            <a:off x="1891665" y="5305425"/>
            <a:ext cx="548640" cy="548640"/>
            <a:chOff x="367665" y="5305425"/>
            <a:chExt cx="548640" cy="548640"/>
          </a:xfrm>
        </p:grpSpPr>
        <p:sp>
          <p:nvSpPr>
            <p:cNvPr id="18" name="Oval 17">
              <a:extLst>
                <a:ext uri="{FF2B5EF4-FFF2-40B4-BE49-F238E27FC236}">
                  <a16:creationId xmlns:a16="http://schemas.microsoft.com/office/drawing/2014/main" id="{49F814CE-DE26-8C99-0945-302BA48B47EC}"/>
                </a:ext>
              </a:extLst>
            </p:cNvPr>
            <p:cNvSpPr>
              <a:spLocks noChangeAspect="1"/>
            </p:cNvSpPr>
            <p:nvPr/>
          </p:nvSpPr>
          <p:spPr>
            <a:xfrm>
              <a:off x="367665" y="5305425"/>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3" name="Graphic 22">
              <a:extLst>
                <a:ext uri="{FF2B5EF4-FFF2-40B4-BE49-F238E27FC236}">
                  <a16:creationId xmlns:a16="http://schemas.microsoft.com/office/drawing/2014/main" id="{5AF15E74-8864-2F8F-C050-2F202B4B8B8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7053" y="5436277"/>
              <a:ext cx="269865" cy="286936"/>
            </a:xfrm>
            <a:prstGeom prst="rect">
              <a:avLst/>
            </a:prstGeom>
          </p:spPr>
        </p:pic>
      </p:grpSp>
      <p:grpSp>
        <p:nvGrpSpPr>
          <p:cNvPr id="38" name="Group 37">
            <a:extLst>
              <a:ext uri="{FF2B5EF4-FFF2-40B4-BE49-F238E27FC236}">
                <a16:creationId xmlns:a16="http://schemas.microsoft.com/office/drawing/2014/main" id="{DDB46D6C-86E6-4E71-BBAE-F5805B49493C}"/>
              </a:ext>
              <a:ext uri="{C183D7F6-B498-43B3-948B-1728B52AA6E4}">
                <adec:decorative xmlns:adec="http://schemas.microsoft.com/office/drawing/2017/decorative" val="1"/>
              </a:ext>
            </a:extLst>
          </p:cNvPr>
          <p:cNvGrpSpPr/>
          <p:nvPr/>
        </p:nvGrpSpPr>
        <p:grpSpPr>
          <a:xfrm>
            <a:off x="1891665" y="2841956"/>
            <a:ext cx="548640" cy="548640"/>
            <a:chOff x="367665" y="2841956"/>
            <a:chExt cx="548640" cy="548640"/>
          </a:xfrm>
        </p:grpSpPr>
        <p:sp>
          <p:nvSpPr>
            <p:cNvPr id="15" name="Oval 14">
              <a:extLst>
                <a:ext uri="{FF2B5EF4-FFF2-40B4-BE49-F238E27FC236}">
                  <a16:creationId xmlns:a16="http://schemas.microsoft.com/office/drawing/2014/main" id="{7475D53D-AF7B-F931-6FBF-15223917B50F}"/>
                </a:ext>
              </a:extLst>
            </p:cNvPr>
            <p:cNvSpPr>
              <a:spLocks noChangeAspect="1"/>
            </p:cNvSpPr>
            <p:nvPr/>
          </p:nvSpPr>
          <p:spPr>
            <a:xfrm>
              <a:off x="367665" y="2841956"/>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4" name="Graphic 23">
              <a:extLst>
                <a:ext uri="{FF2B5EF4-FFF2-40B4-BE49-F238E27FC236}">
                  <a16:creationId xmlns:a16="http://schemas.microsoft.com/office/drawing/2014/main" id="{4013242F-7AE1-D1DD-9506-32BCE1A220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940" y="2947490"/>
              <a:ext cx="292090" cy="337572"/>
            </a:xfrm>
            <a:prstGeom prst="rect">
              <a:avLst/>
            </a:prstGeom>
          </p:spPr>
        </p:pic>
      </p:grpSp>
      <p:grpSp>
        <p:nvGrpSpPr>
          <p:cNvPr id="39" name="Group 38">
            <a:extLst>
              <a:ext uri="{FF2B5EF4-FFF2-40B4-BE49-F238E27FC236}">
                <a16:creationId xmlns:a16="http://schemas.microsoft.com/office/drawing/2014/main" id="{6729E966-2602-9750-2F52-18D083DB3BC2}"/>
              </a:ext>
              <a:ext uri="{C183D7F6-B498-43B3-948B-1728B52AA6E4}">
                <adec:decorative xmlns:adec="http://schemas.microsoft.com/office/drawing/2017/decorative" val="1"/>
              </a:ext>
            </a:extLst>
          </p:cNvPr>
          <p:cNvGrpSpPr/>
          <p:nvPr/>
        </p:nvGrpSpPr>
        <p:grpSpPr>
          <a:xfrm>
            <a:off x="4748628" y="1610221"/>
            <a:ext cx="548640" cy="548640"/>
            <a:chOff x="3224628" y="1610221"/>
            <a:chExt cx="548640" cy="548640"/>
          </a:xfrm>
        </p:grpSpPr>
        <p:sp>
          <p:nvSpPr>
            <p:cNvPr id="11" name="Oval 10">
              <a:extLst>
                <a:ext uri="{FF2B5EF4-FFF2-40B4-BE49-F238E27FC236}">
                  <a16:creationId xmlns:a16="http://schemas.microsoft.com/office/drawing/2014/main" id="{8B8F00CD-B437-FAF1-1057-CE66D59898CE}"/>
                </a:ext>
              </a:extLst>
            </p:cNvPr>
            <p:cNvSpPr>
              <a:spLocks noChangeAspect="1"/>
            </p:cNvSpPr>
            <p:nvPr/>
          </p:nvSpPr>
          <p:spPr>
            <a:xfrm>
              <a:off x="3224628" y="1610221"/>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5" name="Graphic 24">
              <a:extLst>
                <a:ext uri="{FF2B5EF4-FFF2-40B4-BE49-F238E27FC236}">
                  <a16:creationId xmlns:a16="http://schemas.microsoft.com/office/drawing/2014/main" id="{93BFF72B-AF98-A383-DD2F-7B5B579D53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3351165" y="1741073"/>
              <a:ext cx="295566" cy="286936"/>
            </a:xfrm>
            <a:prstGeom prst="rect">
              <a:avLst/>
            </a:prstGeom>
          </p:spPr>
        </p:pic>
      </p:grpSp>
      <p:pic>
        <p:nvPicPr>
          <p:cNvPr id="26" name="Graphic 25">
            <a:extLst>
              <a:ext uri="{FF2B5EF4-FFF2-40B4-BE49-F238E27FC236}">
                <a16:creationId xmlns:a16="http://schemas.microsoft.com/office/drawing/2014/main" id="{4989A00F-7C6B-C80A-2CD2-7AE955B60943}"/>
              </a:ext>
              <a:ext uri="{C183D7F6-B498-43B3-948B-1728B52AA6E4}">
                <adec:decorative xmlns:adec="http://schemas.microsoft.com/office/drawing/2017/decorative" val="1"/>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4911828" y="2964370"/>
            <a:ext cx="222243" cy="303815"/>
          </a:xfrm>
          <a:prstGeom prst="rect">
            <a:avLst/>
          </a:prstGeom>
        </p:spPr>
      </p:pic>
      <p:grpSp>
        <p:nvGrpSpPr>
          <p:cNvPr id="45" name="Group 44">
            <a:extLst>
              <a:ext uri="{FF2B5EF4-FFF2-40B4-BE49-F238E27FC236}">
                <a16:creationId xmlns:a16="http://schemas.microsoft.com/office/drawing/2014/main" id="{A2760B96-47CE-7FFF-C41B-847FE5F4E444}"/>
              </a:ext>
              <a:ext uri="{C183D7F6-B498-43B3-948B-1728B52AA6E4}">
                <adec:decorative xmlns:adec="http://schemas.microsoft.com/office/drawing/2017/decorative" val="1"/>
              </a:ext>
            </a:extLst>
          </p:cNvPr>
          <p:cNvGrpSpPr/>
          <p:nvPr/>
        </p:nvGrpSpPr>
        <p:grpSpPr>
          <a:xfrm>
            <a:off x="4748628" y="4073691"/>
            <a:ext cx="548640" cy="548640"/>
            <a:chOff x="3224628" y="4073691"/>
            <a:chExt cx="548640" cy="548640"/>
          </a:xfrm>
        </p:grpSpPr>
        <p:sp>
          <p:nvSpPr>
            <p:cNvPr id="14" name="Oval 13">
              <a:extLst>
                <a:ext uri="{FF2B5EF4-FFF2-40B4-BE49-F238E27FC236}">
                  <a16:creationId xmlns:a16="http://schemas.microsoft.com/office/drawing/2014/main" id="{67B5431B-FB45-7C78-F440-C5666F04FCC8}"/>
                </a:ext>
              </a:extLst>
            </p:cNvPr>
            <p:cNvSpPr>
              <a:spLocks noChangeAspect="1"/>
            </p:cNvSpPr>
            <p:nvPr/>
          </p:nvSpPr>
          <p:spPr>
            <a:xfrm>
              <a:off x="3224628" y="4073691"/>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7" name="Graphic 26">
              <a:extLst>
                <a:ext uri="{FF2B5EF4-FFF2-40B4-BE49-F238E27FC236}">
                  <a16:creationId xmlns:a16="http://schemas.microsoft.com/office/drawing/2014/main" id="{B10DEBA7-8B09-E045-C49E-DBE31953468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371952" y="4196104"/>
              <a:ext cx="253992" cy="303815"/>
            </a:xfrm>
            <a:prstGeom prst="rect">
              <a:avLst/>
            </a:prstGeom>
          </p:spPr>
        </p:pic>
      </p:grpSp>
      <p:grpSp>
        <p:nvGrpSpPr>
          <p:cNvPr id="40" name="Group 39">
            <a:extLst>
              <a:ext uri="{FF2B5EF4-FFF2-40B4-BE49-F238E27FC236}">
                <a16:creationId xmlns:a16="http://schemas.microsoft.com/office/drawing/2014/main" id="{62F87F53-FDDF-B9F7-17EC-8C71DF165881}"/>
              </a:ext>
              <a:ext uri="{C183D7F6-B498-43B3-948B-1728B52AA6E4}">
                <adec:decorative xmlns:adec="http://schemas.microsoft.com/office/drawing/2017/decorative" val="1"/>
              </a:ext>
            </a:extLst>
          </p:cNvPr>
          <p:cNvGrpSpPr/>
          <p:nvPr/>
        </p:nvGrpSpPr>
        <p:grpSpPr>
          <a:xfrm>
            <a:off x="4748628" y="5305425"/>
            <a:ext cx="548640" cy="548640"/>
            <a:chOff x="3224628" y="5305425"/>
            <a:chExt cx="548640" cy="548640"/>
          </a:xfrm>
        </p:grpSpPr>
        <p:sp>
          <p:nvSpPr>
            <p:cNvPr id="20" name="Oval 19">
              <a:extLst>
                <a:ext uri="{FF2B5EF4-FFF2-40B4-BE49-F238E27FC236}">
                  <a16:creationId xmlns:a16="http://schemas.microsoft.com/office/drawing/2014/main" id="{9DA12409-20C3-F22E-2F12-593BD2926073}"/>
                </a:ext>
              </a:extLst>
            </p:cNvPr>
            <p:cNvSpPr>
              <a:spLocks noChangeAspect="1"/>
            </p:cNvSpPr>
            <p:nvPr/>
          </p:nvSpPr>
          <p:spPr>
            <a:xfrm>
              <a:off x="3224628" y="5305425"/>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8" name="Graphic 27">
              <a:extLst>
                <a:ext uri="{FF2B5EF4-FFF2-40B4-BE49-F238E27FC236}">
                  <a16:creationId xmlns:a16="http://schemas.microsoft.com/office/drawing/2014/main" id="{34898C61-3AF2-6AEB-C8EA-0BF1C1112B20}"/>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338219" y="5427838"/>
              <a:ext cx="321458" cy="303815"/>
            </a:xfrm>
            <a:prstGeom prst="rect">
              <a:avLst/>
            </a:prstGeom>
          </p:spPr>
        </p:pic>
      </p:grpSp>
      <p:grpSp>
        <p:nvGrpSpPr>
          <p:cNvPr id="44" name="Group 43">
            <a:extLst>
              <a:ext uri="{FF2B5EF4-FFF2-40B4-BE49-F238E27FC236}">
                <a16:creationId xmlns:a16="http://schemas.microsoft.com/office/drawing/2014/main" id="{DD86FF19-11FC-11D1-B25C-FC0F30EF598D}"/>
              </a:ext>
              <a:ext uri="{C183D7F6-B498-43B3-948B-1728B52AA6E4}">
                <adec:decorative xmlns:adec="http://schemas.microsoft.com/office/drawing/2017/decorative" val="1"/>
              </a:ext>
            </a:extLst>
          </p:cNvPr>
          <p:cNvGrpSpPr/>
          <p:nvPr/>
        </p:nvGrpSpPr>
        <p:grpSpPr>
          <a:xfrm>
            <a:off x="7605590" y="1610221"/>
            <a:ext cx="548640" cy="548640"/>
            <a:chOff x="6081590" y="1610221"/>
            <a:chExt cx="548640" cy="548640"/>
          </a:xfrm>
        </p:grpSpPr>
        <p:sp>
          <p:nvSpPr>
            <p:cNvPr id="10" name="Oval 9">
              <a:extLst>
                <a:ext uri="{FF2B5EF4-FFF2-40B4-BE49-F238E27FC236}">
                  <a16:creationId xmlns:a16="http://schemas.microsoft.com/office/drawing/2014/main" id="{71034F89-18EC-9A11-0F0E-319326CBECC9}"/>
                </a:ext>
              </a:extLst>
            </p:cNvPr>
            <p:cNvSpPr>
              <a:spLocks noChangeAspect="1"/>
            </p:cNvSpPr>
            <p:nvPr/>
          </p:nvSpPr>
          <p:spPr>
            <a:xfrm>
              <a:off x="6081590" y="1610221"/>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29" name="Graphic 28">
              <a:extLst>
                <a:ext uri="{FF2B5EF4-FFF2-40B4-BE49-F238E27FC236}">
                  <a16:creationId xmlns:a16="http://schemas.microsoft.com/office/drawing/2014/main" id="{06A10FE3-3143-397E-BDB9-4C76D1F977B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207749" y="1732634"/>
              <a:ext cx="296323" cy="303815"/>
            </a:xfrm>
            <a:prstGeom prst="rect">
              <a:avLst/>
            </a:prstGeom>
          </p:spPr>
        </p:pic>
      </p:grpSp>
      <p:grpSp>
        <p:nvGrpSpPr>
          <p:cNvPr id="43" name="Group 42">
            <a:extLst>
              <a:ext uri="{FF2B5EF4-FFF2-40B4-BE49-F238E27FC236}">
                <a16:creationId xmlns:a16="http://schemas.microsoft.com/office/drawing/2014/main" id="{1B1E9D34-E76A-477B-B29E-D2D94A9CB86B}"/>
              </a:ext>
              <a:ext uri="{C183D7F6-B498-43B3-948B-1728B52AA6E4}">
                <adec:decorative xmlns:adec="http://schemas.microsoft.com/office/drawing/2017/decorative" val="1"/>
              </a:ext>
            </a:extLst>
          </p:cNvPr>
          <p:cNvGrpSpPr/>
          <p:nvPr/>
        </p:nvGrpSpPr>
        <p:grpSpPr>
          <a:xfrm>
            <a:off x="7605590" y="2841956"/>
            <a:ext cx="548640" cy="548640"/>
            <a:chOff x="6081590" y="2841956"/>
            <a:chExt cx="548640" cy="548640"/>
          </a:xfrm>
        </p:grpSpPr>
        <p:sp>
          <p:nvSpPr>
            <p:cNvPr id="16" name="Oval 15">
              <a:extLst>
                <a:ext uri="{FF2B5EF4-FFF2-40B4-BE49-F238E27FC236}">
                  <a16:creationId xmlns:a16="http://schemas.microsoft.com/office/drawing/2014/main" id="{AD80A2E2-738C-A3B6-581D-DAB221BAA626}"/>
                </a:ext>
              </a:extLst>
            </p:cNvPr>
            <p:cNvSpPr>
              <a:spLocks noChangeAspect="1"/>
            </p:cNvSpPr>
            <p:nvPr/>
          </p:nvSpPr>
          <p:spPr>
            <a:xfrm>
              <a:off x="6081590" y="2841956"/>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30" name="Graphic 29">
              <a:extLst>
                <a:ext uri="{FF2B5EF4-FFF2-40B4-BE49-F238E27FC236}">
                  <a16:creationId xmlns:a16="http://schemas.microsoft.com/office/drawing/2014/main" id="{53633C1C-E323-0D6A-EC57-DCCD728D06F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248757" y="2964369"/>
              <a:ext cx="214306" cy="303815"/>
            </a:xfrm>
            <a:prstGeom prst="rect">
              <a:avLst/>
            </a:prstGeom>
          </p:spPr>
        </p:pic>
      </p:grpSp>
      <p:grpSp>
        <p:nvGrpSpPr>
          <p:cNvPr id="42" name="Group 41">
            <a:extLst>
              <a:ext uri="{FF2B5EF4-FFF2-40B4-BE49-F238E27FC236}">
                <a16:creationId xmlns:a16="http://schemas.microsoft.com/office/drawing/2014/main" id="{E14BDCE9-34D4-B4C8-0B41-034AE2DAE601}"/>
              </a:ext>
              <a:ext uri="{C183D7F6-B498-43B3-948B-1728B52AA6E4}">
                <adec:decorative xmlns:adec="http://schemas.microsoft.com/office/drawing/2017/decorative" val="1"/>
              </a:ext>
            </a:extLst>
          </p:cNvPr>
          <p:cNvGrpSpPr/>
          <p:nvPr/>
        </p:nvGrpSpPr>
        <p:grpSpPr>
          <a:xfrm>
            <a:off x="7605590" y="4073691"/>
            <a:ext cx="548640" cy="548640"/>
            <a:chOff x="6081590" y="4073691"/>
            <a:chExt cx="548640" cy="548640"/>
          </a:xfrm>
        </p:grpSpPr>
        <p:sp>
          <p:nvSpPr>
            <p:cNvPr id="13" name="Oval 12">
              <a:extLst>
                <a:ext uri="{FF2B5EF4-FFF2-40B4-BE49-F238E27FC236}">
                  <a16:creationId xmlns:a16="http://schemas.microsoft.com/office/drawing/2014/main" id="{B0CF81EF-23CA-8881-F2B7-788182516A42}"/>
                </a:ext>
              </a:extLst>
            </p:cNvPr>
            <p:cNvSpPr>
              <a:spLocks noChangeAspect="1"/>
            </p:cNvSpPr>
            <p:nvPr/>
          </p:nvSpPr>
          <p:spPr>
            <a:xfrm>
              <a:off x="6081590" y="4073691"/>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31" name="Graphic 30">
              <a:extLst>
                <a:ext uri="{FF2B5EF4-FFF2-40B4-BE49-F238E27FC236}">
                  <a16:creationId xmlns:a16="http://schemas.microsoft.com/office/drawing/2014/main" id="{E52BE9F4-E0FD-3F28-C113-72BCE25AD9FB}"/>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208504" y="4238300"/>
              <a:ext cx="294812" cy="219422"/>
            </a:xfrm>
            <a:prstGeom prst="rect">
              <a:avLst/>
            </a:prstGeom>
          </p:spPr>
        </p:pic>
      </p:grpSp>
      <p:grpSp>
        <p:nvGrpSpPr>
          <p:cNvPr id="41" name="Group 40">
            <a:extLst>
              <a:ext uri="{FF2B5EF4-FFF2-40B4-BE49-F238E27FC236}">
                <a16:creationId xmlns:a16="http://schemas.microsoft.com/office/drawing/2014/main" id="{1146F212-8D7B-49EC-88E3-CB297526E9EB}"/>
              </a:ext>
              <a:ext uri="{C183D7F6-B498-43B3-948B-1728B52AA6E4}">
                <adec:decorative xmlns:adec="http://schemas.microsoft.com/office/drawing/2017/decorative" val="1"/>
              </a:ext>
            </a:extLst>
          </p:cNvPr>
          <p:cNvGrpSpPr/>
          <p:nvPr/>
        </p:nvGrpSpPr>
        <p:grpSpPr>
          <a:xfrm>
            <a:off x="7605590" y="5305425"/>
            <a:ext cx="548640" cy="548640"/>
            <a:chOff x="6081590" y="5305425"/>
            <a:chExt cx="548640" cy="548640"/>
          </a:xfrm>
        </p:grpSpPr>
        <p:sp>
          <p:nvSpPr>
            <p:cNvPr id="19" name="Oval 18">
              <a:extLst>
                <a:ext uri="{FF2B5EF4-FFF2-40B4-BE49-F238E27FC236}">
                  <a16:creationId xmlns:a16="http://schemas.microsoft.com/office/drawing/2014/main" id="{592E3881-EC67-AB87-53F7-62E4B156AC7D}"/>
                </a:ext>
              </a:extLst>
            </p:cNvPr>
            <p:cNvSpPr>
              <a:spLocks noChangeAspect="1"/>
            </p:cNvSpPr>
            <p:nvPr/>
          </p:nvSpPr>
          <p:spPr>
            <a:xfrm>
              <a:off x="6081590" y="5305425"/>
              <a:ext cx="548640" cy="5486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000">
                <a:solidFill>
                  <a:srgbClr val="5D6D78"/>
                </a:solidFill>
                <a:latin typeface="Helvetica Now Text"/>
              </a:endParaRPr>
            </a:p>
          </p:txBody>
        </p:sp>
        <p:pic>
          <p:nvPicPr>
            <p:cNvPr id="32" name="Graphic 31">
              <a:extLst>
                <a:ext uri="{FF2B5EF4-FFF2-40B4-BE49-F238E27FC236}">
                  <a16:creationId xmlns:a16="http://schemas.microsoft.com/office/drawing/2014/main" id="{3B33CB72-9B6A-397D-D1AC-F92885FF7519}"/>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197166" y="5410959"/>
              <a:ext cx="317489" cy="337572"/>
            </a:xfrm>
            <a:prstGeom prst="rect">
              <a:avLst/>
            </a:prstGeom>
          </p:spPr>
        </p:pic>
      </p:grpSp>
      <p:sp>
        <p:nvSpPr>
          <p:cNvPr id="5" name="Footer Placeholder 3">
            <a:extLst>
              <a:ext uri="{FF2B5EF4-FFF2-40B4-BE49-F238E27FC236}">
                <a16:creationId xmlns:a16="http://schemas.microsoft.com/office/drawing/2014/main" id="{3183203B-A6D2-D7EB-B137-A737C2491132}"/>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361607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rPr>
              <a:t>vita.virginia.gov</a:t>
            </a:r>
          </a:p>
        </p:txBody>
      </p:sp>
      <p:pic>
        <p:nvPicPr>
          <p:cNvPr id="3" name="Picture 2">
            <a:extLst>
              <a:ext uri="{FF2B5EF4-FFF2-40B4-BE49-F238E27FC236}">
                <a16:creationId xmlns:a16="http://schemas.microsoft.com/office/drawing/2014/main" id="{CD4795E9-7766-AD4F-8518-13706C569B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713490574"/>
              </p:ext>
            </p:extLst>
          </p:nvPr>
        </p:nvGraphicFramePr>
        <p:xfrm>
          <a:off x="1002890" y="1448632"/>
          <a:ext cx="10179659" cy="4726536"/>
        </p:xfrm>
        <a:graphic>
          <a:graphicData uri="http://schemas.openxmlformats.org/drawingml/2006/table">
            <a:tbl>
              <a:tblPr firstRow="1" bandRow="1">
                <a:tableStyleId>{68D230F3-CF80-4859-8CE7-A43EE81993B5}</a:tableStyleId>
              </a:tblPr>
              <a:tblGrid>
                <a:gridCol w="5097119">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559118">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559118">
                <a:tc>
                  <a:txBody>
                    <a:bodyPr/>
                    <a:lstStyle/>
                    <a:p>
                      <a:pPr lvl="0">
                        <a:buNone/>
                      </a:pPr>
                      <a:r>
                        <a:rPr lang="en-US" sz="2000" b="1" i="0" u="none" strike="noStrike" noProof="0">
                          <a:solidFill>
                            <a:srgbClr val="005E6E"/>
                          </a:solidFill>
                          <a:latin typeface="roboto"/>
                        </a:rPr>
                        <a:t>Welcome</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820628">
                <a:tc>
                  <a:txBody>
                    <a:bodyPr/>
                    <a:lstStyle/>
                    <a:p>
                      <a:pPr lvl="0">
                        <a:buNone/>
                      </a:pPr>
                      <a:r>
                        <a:rPr lang="en-US" sz="2000" b="1" i="0" u="none" strike="noStrike" noProof="0">
                          <a:solidFill>
                            <a:srgbClr val="005E6E"/>
                          </a:solidFill>
                          <a:latin typeface="roboto"/>
                        </a:rPr>
                        <a:t>Executive Branch Cyber Liability Discussion</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Temo Garcia/AON</a:t>
                      </a:r>
                      <a:endParaRPr lang="en-US" sz="2000">
                        <a:solidFill>
                          <a:srgbClr val="005E6E"/>
                        </a:solidFill>
                        <a:latin typeface="roboto"/>
                      </a:endParaRPr>
                    </a:p>
                  </a:txBody>
                  <a:tcPr/>
                </a:tc>
                <a:extLst>
                  <a:ext uri="{0D108BD9-81ED-4DB2-BD59-A6C34878D82A}">
                    <a16:rowId xmlns:a16="http://schemas.microsoft.com/office/drawing/2014/main" val="357959388"/>
                  </a:ext>
                </a:extLst>
              </a:tr>
              <a:tr h="848808">
                <a:tc>
                  <a:txBody>
                    <a:bodyPr/>
                    <a:lstStyle/>
                    <a:p>
                      <a:pPr lvl="0">
                        <a:buNone/>
                      </a:pPr>
                      <a:r>
                        <a:rPr lang="fr-FR" sz="2000" b="1" i="0" u="none" strike="noStrike" noProof="0">
                          <a:solidFill>
                            <a:srgbClr val="005E6E"/>
                          </a:solidFill>
                          <a:latin typeface="Roboto"/>
                        </a:rPr>
                        <a:t>Third Party Hosted Cyber Liability Insurance </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Jon Smith/VITA</a:t>
                      </a:r>
                      <a:endParaRPr lang="en-US" sz="2000">
                        <a:solidFill>
                          <a:srgbClr val="005E6E"/>
                        </a:solidFill>
                        <a:latin typeface="Roboto"/>
                      </a:endParaRPr>
                    </a:p>
                  </a:txBody>
                  <a:tcPr/>
                </a:tc>
                <a:extLst>
                  <a:ext uri="{0D108BD9-81ED-4DB2-BD59-A6C34878D82A}">
                    <a16:rowId xmlns:a16="http://schemas.microsoft.com/office/drawing/2014/main" val="72737314"/>
                  </a:ext>
                </a:extLst>
              </a:tr>
              <a:tr h="820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u="none" strike="noStrike" noProof="0">
                          <a:solidFill>
                            <a:srgbClr val="005E6E"/>
                          </a:solidFill>
                          <a:latin typeface="roboto"/>
                        </a:rPr>
                        <a:t>TLS 1.0/1.1 Remediation </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559118">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559118">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26FEDAB-88AD-6DDF-250B-9369FE11619B}"/>
              </a:ext>
            </a:extLst>
          </p:cNvPr>
          <p:cNvSpPr>
            <a:spLocks noGrp="1"/>
          </p:cNvSpPr>
          <p:nvPr>
            <p:ph type="title"/>
          </p:nvPr>
        </p:nvSpPr>
        <p:spPr>
          <a:xfrm>
            <a:off x="1877089" y="550232"/>
            <a:ext cx="8151176" cy="300083"/>
          </a:xfrm>
        </p:spPr>
        <p:txBody>
          <a:bodyPr>
            <a:noAutofit/>
          </a:bodyPr>
          <a:lstStyle/>
          <a:p>
            <a:r>
              <a:rPr lang="en-US" sz="1950">
                <a:latin typeface="Helvetica Now Text" panose="020B0504030202020204" pitchFamily="34" charset="0"/>
              </a:rPr>
              <a:t>Top 10 Red Flags for Public Entities </a:t>
            </a:r>
          </a:p>
        </p:txBody>
      </p:sp>
      <p:pic>
        <p:nvPicPr>
          <p:cNvPr id="2" name="Picture 1" descr="Bar graph of top ten red flags with percentages">
            <a:extLst>
              <a:ext uri="{FF2B5EF4-FFF2-40B4-BE49-F238E27FC236}">
                <a16:creationId xmlns:a16="http://schemas.microsoft.com/office/drawing/2014/main" id="{6BC78BF2-588C-8FE3-55E7-8F13BDFAAF0F}"/>
              </a:ext>
            </a:extLst>
          </p:cNvPr>
          <p:cNvPicPr>
            <a:picLocks noChangeAspect="1"/>
          </p:cNvPicPr>
          <p:nvPr/>
        </p:nvPicPr>
        <p:blipFill rotWithShape="1">
          <a:blip r:embed="rId3">
            <a:duotone>
              <a:schemeClr val="accent1">
                <a:shade val="45000"/>
                <a:satMod val="135000"/>
              </a:schemeClr>
              <a:prstClr val="white"/>
            </a:duotone>
          </a:blip>
          <a:srcRect b="-1451"/>
          <a:stretch/>
        </p:blipFill>
        <p:spPr>
          <a:xfrm>
            <a:off x="1877089" y="1161440"/>
            <a:ext cx="8084096" cy="4091907"/>
          </a:xfrm>
          <a:prstGeom prst="rect">
            <a:avLst/>
          </a:prstGeom>
          <a:ln>
            <a:solidFill>
              <a:schemeClr val="tx1"/>
            </a:solidFill>
          </a:ln>
        </p:spPr>
      </p:pic>
      <p:sp>
        <p:nvSpPr>
          <p:cNvPr id="12" name="Rectangle 11">
            <a:extLst>
              <a:ext uri="{FF2B5EF4-FFF2-40B4-BE49-F238E27FC236}">
                <a16:creationId xmlns:a16="http://schemas.microsoft.com/office/drawing/2014/main" id="{9CCD1913-64E7-466A-93F8-253EB07853C5}"/>
              </a:ext>
            </a:extLst>
          </p:cNvPr>
          <p:cNvSpPr/>
          <p:nvPr/>
        </p:nvSpPr>
        <p:spPr>
          <a:xfrm>
            <a:off x="1877089" y="5398106"/>
            <a:ext cx="7617774" cy="369332"/>
          </a:xfrm>
          <a:prstGeom prst="rect">
            <a:avLst/>
          </a:prstGeom>
        </p:spPr>
        <p:txBody>
          <a:bodyPr wrap="square">
            <a:spAutoFit/>
          </a:bodyPr>
          <a:lstStyle/>
          <a:p>
            <a:pPr defTabSz="1371532">
              <a:defRPr/>
            </a:pPr>
            <a:r>
              <a:rPr lang="en-US" sz="600">
                <a:solidFill>
                  <a:srgbClr val="000000"/>
                </a:solidFill>
                <a:latin typeface="Helvetica Now Text" panose="020B0504030202020204" pitchFamily="34" charset="0"/>
                <a:cs typeface="Arial" panose="020B0604020202020204" pitchFamily="34" charset="0"/>
              </a:rPr>
              <a:t>Source: CyQu Red Flags data</a:t>
            </a:r>
            <a:endParaRPr lang="en-US" sz="600">
              <a:solidFill>
                <a:srgbClr val="000000"/>
              </a:solidFill>
              <a:latin typeface="Helvetica Now Text" panose="020B0504030202020204" pitchFamily="34" charset="0"/>
            </a:endParaRPr>
          </a:p>
          <a:p>
            <a:pPr defTabSz="685073">
              <a:defRPr/>
            </a:pPr>
            <a:r>
              <a:rPr lang="en-US" sz="600">
                <a:solidFill>
                  <a:srgbClr val="000000"/>
                </a:solidFill>
                <a:latin typeface="Helvetica Now Text" panose="020B0504030202020204" pitchFamily="34" charset="0"/>
              </a:rPr>
              <a:t>Proprietary &amp; Confidential: The content, analysis and commentary included herein constitute the proprietary and intellectual property data of Aon. Further distribution, photocopying or any form of third-party transmission of this document in part or in whole, is not permitted without the express, written permission of Aon. Copyright 2024. All rights reserved.</a:t>
            </a:r>
          </a:p>
        </p:txBody>
      </p:sp>
      <p:sp>
        <p:nvSpPr>
          <p:cNvPr id="16" name="Slide Number Placeholder 16">
            <a:extLst>
              <a:ext uri="{FF2B5EF4-FFF2-40B4-BE49-F238E27FC236}">
                <a16:creationId xmlns:a16="http://schemas.microsoft.com/office/drawing/2014/main" id="{8E98AB90-8649-4228-9845-93236CD3D261}"/>
              </a:ext>
            </a:extLst>
          </p:cNvPr>
          <p:cNvSpPr txBox="1">
            <a:spLocks/>
          </p:cNvSpPr>
          <p:nvPr/>
        </p:nvSpPr>
        <p:spPr>
          <a:xfrm>
            <a:off x="10058400" y="5493594"/>
            <a:ext cx="296836" cy="273844"/>
          </a:xfrm>
          <a:prstGeom prst="rect">
            <a:avLst/>
          </a:prstGeom>
        </p:spPr>
        <p:txBody>
          <a:bodyPr vert="horz" lIns="0" tIns="0" rIns="0" bIns="0" rtlCol="0" anchor="b" anchorCtr="0"/>
          <a:lstStyle>
            <a:defPPr>
              <a:defRPr lang="en-US"/>
            </a:defPPr>
            <a:lvl1pPr marL="0" algn="r" defTabSz="914332" rtl="0" eaLnBrk="1" latinLnBrk="0" hangingPunct="1">
              <a:defRPr sz="800" kern="1200">
                <a:solidFill>
                  <a:schemeClr val="tx2"/>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6" algn="l" defTabSz="914332" rtl="0" eaLnBrk="1" latinLnBrk="0" hangingPunct="1">
              <a:defRPr sz="1800" kern="1200">
                <a:solidFill>
                  <a:schemeClr val="tx1"/>
                </a:solidFill>
                <a:latin typeface="+mn-lt"/>
                <a:ea typeface="+mn-ea"/>
                <a:cs typeface="+mn-cs"/>
              </a:defRPr>
            </a:lvl9pPr>
          </a:lstStyle>
          <a:p>
            <a:fld id="{D643D2FA-F08B-4DA0-9547-1C9AB3EF16DD}" type="slidenum">
              <a:rPr lang="en-US" sz="600">
                <a:solidFill>
                  <a:srgbClr val="5D6D78"/>
                </a:solidFill>
                <a:latin typeface="Helvetica Now Text"/>
              </a:rPr>
              <a:pPr/>
              <a:t>20</a:t>
            </a:fld>
            <a:endParaRPr lang="en-US" sz="600">
              <a:solidFill>
                <a:srgbClr val="5D6D78"/>
              </a:solidFill>
              <a:latin typeface="Helvetica Now Text"/>
            </a:endParaRPr>
          </a:p>
        </p:txBody>
      </p:sp>
    </p:spTree>
    <p:extLst>
      <p:ext uri="{BB962C8B-B14F-4D97-AF65-F5344CB8AC3E}">
        <p14:creationId xmlns:p14="http://schemas.microsoft.com/office/powerpoint/2010/main" val="407470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3C3B-03D9-BC71-E1DB-C086BCD4BA13}"/>
              </a:ext>
            </a:extLst>
          </p:cNvPr>
          <p:cNvSpPr>
            <a:spLocks noGrp="1"/>
          </p:cNvSpPr>
          <p:nvPr>
            <p:ph type="title"/>
          </p:nvPr>
        </p:nvSpPr>
        <p:spPr/>
        <p:txBody>
          <a:bodyPr/>
          <a:lstStyle/>
          <a:p>
            <a:r>
              <a:rPr lang="en-US">
                <a:solidFill>
                  <a:srgbClr val="000000"/>
                </a:solidFill>
                <a:latin typeface="Helvetica Now Text"/>
              </a:rPr>
              <a:t>2020–2024 Cyber Premium Changes by Quarter</a:t>
            </a:r>
          </a:p>
        </p:txBody>
      </p:sp>
      <p:sp>
        <p:nvSpPr>
          <p:cNvPr id="6" name="Text Placeholder 5">
            <a:extLst>
              <a:ext uri="{FF2B5EF4-FFF2-40B4-BE49-F238E27FC236}">
                <a16:creationId xmlns:a16="http://schemas.microsoft.com/office/drawing/2014/main" id="{70B0D313-B7CE-506E-9D72-A56E71216ED3}"/>
              </a:ext>
            </a:extLst>
          </p:cNvPr>
          <p:cNvSpPr>
            <a:spLocks noGrp="1"/>
          </p:cNvSpPr>
          <p:nvPr>
            <p:ph type="body" sz="quarter" idx="13"/>
          </p:nvPr>
        </p:nvSpPr>
        <p:spPr/>
        <p:txBody>
          <a:bodyPr/>
          <a:lstStyle/>
          <a:p>
            <a:r>
              <a:rPr lang="en-US"/>
              <a:t>Average Year–over–Year Change (Same Clients)</a:t>
            </a:r>
          </a:p>
        </p:txBody>
      </p:sp>
      <p:graphicFrame>
        <p:nvGraphicFramePr>
          <p:cNvPr id="8" name="Content Placeholder 7" descr="Cyber preimum changes by quarter graph">
            <a:extLst>
              <a:ext uri="{FF2B5EF4-FFF2-40B4-BE49-F238E27FC236}">
                <a16:creationId xmlns:a16="http://schemas.microsoft.com/office/drawing/2014/main" id="{C11FC5D3-76CF-446F-8804-5126ED0AF6BF}"/>
              </a:ext>
            </a:extLst>
          </p:cNvPr>
          <p:cNvGraphicFramePr>
            <a:graphicFrameLocks noGrp="1"/>
          </p:cNvGraphicFramePr>
          <p:nvPr>
            <p:ph sz="quarter" idx="12"/>
            <p:extLst>
              <p:ext uri="{D42A27DB-BD31-4B8C-83A1-F6EECF244321}">
                <p14:modId xmlns:p14="http://schemas.microsoft.com/office/powerpoint/2010/main" val="1641247789"/>
              </p:ext>
            </p:extLst>
          </p:nvPr>
        </p:nvGraphicFramePr>
        <p:xfrm>
          <a:off x="1828800" y="1257300"/>
          <a:ext cx="8534400" cy="49149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CE60005C-6C8D-DBFB-0121-42886E910960}"/>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21</a:t>
            </a:fld>
            <a:endParaRPr lang="en-GB">
              <a:solidFill>
                <a:srgbClr val="000000"/>
              </a:solidFill>
            </a:endParaRPr>
          </a:p>
        </p:txBody>
      </p:sp>
      <p:sp>
        <p:nvSpPr>
          <p:cNvPr id="3" name="Footer Placeholder 2">
            <a:extLst>
              <a:ext uri="{FF2B5EF4-FFF2-40B4-BE49-F238E27FC236}">
                <a16:creationId xmlns:a16="http://schemas.microsoft.com/office/drawing/2014/main" id="{A0606270-5007-3F1B-DF00-B56885AB7E1E}"/>
              </a:ext>
            </a:extLst>
          </p:cNvPr>
          <p:cNvSpPr txBox="1">
            <a:spLocks/>
          </p:cNvSpPr>
          <p:nvPr/>
        </p:nvSpPr>
        <p:spPr>
          <a:xfrm>
            <a:off x="6705600" y="6349710"/>
            <a:ext cx="3052276"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7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615472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0A012-55A7-46E2-9AD0-6DA6F2A56926}"/>
              </a:ext>
            </a:extLst>
          </p:cNvPr>
          <p:cNvSpPr>
            <a:spLocks noGrp="1"/>
          </p:cNvSpPr>
          <p:nvPr>
            <p:ph type="title"/>
          </p:nvPr>
        </p:nvSpPr>
        <p:spPr/>
        <p:txBody>
          <a:bodyPr/>
          <a:lstStyle/>
          <a:p>
            <a:r>
              <a:rPr lang="en-IN"/>
              <a:t>Cyber Monthly Pricing All Layers</a:t>
            </a:r>
            <a:endParaRPr lang="en-US"/>
          </a:p>
        </p:txBody>
      </p:sp>
      <p:sp>
        <p:nvSpPr>
          <p:cNvPr id="6" name="Subtitle 5">
            <a:extLst>
              <a:ext uri="{FF2B5EF4-FFF2-40B4-BE49-F238E27FC236}">
                <a16:creationId xmlns:a16="http://schemas.microsoft.com/office/drawing/2014/main" id="{2B876E9E-44EE-4EE7-99B7-D1999A2F6DFF}"/>
              </a:ext>
            </a:extLst>
          </p:cNvPr>
          <p:cNvSpPr>
            <a:spLocks noGrp="1"/>
          </p:cNvSpPr>
          <p:nvPr>
            <p:ph type="body" sz="quarter" idx="13"/>
          </p:nvPr>
        </p:nvSpPr>
        <p:spPr/>
        <p:txBody>
          <a:bodyPr/>
          <a:lstStyle/>
          <a:p>
            <a:r>
              <a:rPr lang="en-IN"/>
              <a:t>Average Year–over–Year Change (Same Clients)</a:t>
            </a:r>
            <a:endParaRPr lang="en-US"/>
          </a:p>
        </p:txBody>
      </p:sp>
      <p:graphicFrame>
        <p:nvGraphicFramePr>
          <p:cNvPr id="9" name="Content Placeholder 8" descr="Graph with a rate per million change">
            <a:extLst>
              <a:ext uri="{FF2B5EF4-FFF2-40B4-BE49-F238E27FC236}">
                <a16:creationId xmlns:a16="http://schemas.microsoft.com/office/drawing/2014/main" id="{2F428CFF-8295-41DB-9585-C85B5A212A8B}"/>
              </a:ext>
            </a:extLst>
          </p:cNvPr>
          <p:cNvGraphicFramePr>
            <a:graphicFrameLocks noGrp="1"/>
          </p:cNvGraphicFramePr>
          <p:nvPr>
            <p:ph sz="quarter" idx="12"/>
            <p:extLst>
              <p:ext uri="{D42A27DB-BD31-4B8C-83A1-F6EECF244321}">
                <p14:modId xmlns:p14="http://schemas.microsoft.com/office/powerpoint/2010/main" val="4041791807"/>
              </p:ext>
            </p:extLst>
          </p:nvPr>
        </p:nvGraphicFramePr>
        <p:xfrm>
          <a:off x="1828800" y="1257300"/>
          <a:ext cx="8252280" cy="49149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73F3D53-DAFE-FA76-4410-F09833AE06CA}"/>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22</a:t>
            </a:fld>
            <a:endParaRPr lang="en-GB">
              <a:solidFill>
                <a:srgbClr val="000000"/>
              </a:solidFill>
            </a:endParaRPr>
          </a:p>
        </p:txBody>
      </p:sp>
      <p:sp>
        <p:nvSpPr>
          <p:cNvPr id="3" name="Footer Placeholder 2">
            <a:extLst>
              <a:ext uri="{FF2B5EF4-FFF2-40B4-BE49-F238E27FC236}">
                <a16:creationId xmlns:a16="http://schemas.microsoft.com/office/drawing/2014/main" id="{865EC4D1-07D3-60E5-99D1-42A59160C1B6}"/>
              </a:ext>
            </a:extLst>
          </p:cNvPr>
          <p:cNvSpPr txBox="1">
            <a:spLocks/>
          </p:cNvSpPr>
          <p:nvPr/>
        </p:nvSpPr>
        <p:spPr>
          <a:xfrm>
            <a:off x="6705600" y="6349710"/>
            <a:ext cx="3052276"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7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138290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7C4D902-542B-447C-8347-77A6BCFD858E}"/>
              </a:ext>
            </a:extLst>
          </p:cNvPr>
          <p:cNvSpPr>
            <a:spLocks noGrp="1"/>
          </p:cNvSpPr>
          <p:nvPr>
            <p:ph type="title"/>
          </p:nvPr>
        </p:nvSpPr>
        <p:spPr/>
        <p:txBody>
          <a:bodyPr vert="horz" wrap="square" lIns="0" tIns="0" rIns="0" bIns="0" rtlCol="0" anchor="t">
            <a:noAutofit/>
          </a:bodyPr>
          <a:lstStyle/>
          <a:p>
            <a:r>
              <a:rPr lang="en-US"/>
              <a:t>Retention and Limit Change Year Over Year</a:t>
            </a:r>
          </a:p>
        </p:txBody>
      </p:sp>
      <p:sp>
        <p:nvSpPr>
          <p:cNvPr id="11" name="Content Placeholder 10">
            <a:extLst>
              <a:ext uri="{FF2B5EF4-FFF2-40B4-BE49-F238E27FC236}">
                <a16:creationId xmlns:a16="http://schemas.microsoft.com/office/drawing/2014/main" id="{AF9B4D98-04C0-65B8-7F83-71DC6712CC38}"/>
              </a:ext>
            </a:extLst>
          </p:cNvPr>
          <p:cNvSpPr>
            <a:spLocks noGrp="1"/>
          </p:cNvSpPr>
          <p:nvPr>
            <p:ph sz="quarter" idx="14"/>
          </p:nvPr>
        </p:nvSpPr>
        <p:spPr>
          <a:xfrm>
            <a:off x="8555141" y="1927860"/>
            <a:ext cx="1828800" cy="3002280"/>
          </a:xfrm>
          <a:solidFill>
            <a:schemeClr val="accent6"/>
          </a:solidFill>
        </p:spPr>
        <p:txBody>
          <a:bodyPr vert="horz" lIns="137160" tIns="137160" rIns="137160" bIns="137160" rtlCol="0" anchor="ctr">
            <a:noAutofit/>
          </a:bodyPr>
          <a:lstStyle/>
          <a:p>
            <a:r>
              <a:rPr lang="en-US" sz="1000">
                <a:latin typeface="+mj-lt"/>
              </a:rPr>
              <a:t>Key Observations:</a:t>
            </a:r>
          </a:p>
          <a:p>
            <a:pPr marL="171450" indent="-171450" fontAlgn="base">
              <a:spcAft>
                <a:spcPts val="0"/>
              </a:spcAft>
              <a:buSzPts val="1000"/>
              <a:buFont typeface="Arial" panose="020B0604020202020204" pitchFamily="34" charset="0"/>
              <a:buChar char="•"/>
              <a:tabLst>
                <a:tab pos="457200" algn="l"/>
              </a:tabLst>
            </a:pPr>
            <a:r>
              <a:rPr lang="en-US" sz="1000" b="0">
                <a:solidFill>
                  <a:srgbClr val="000000"/>
                </a:solidFill>
                <a:latin typeface="+mj-lt"/>
                <a:ea typeface="Calibri" panose="020F0502020204030204" pitchFamily="34" charset="0"/>
              </a:rPr>
              <a:t>About 10% of our clients saw retention decreases in Q4. Relatively few clients experienced retention increases in Q4.</a:t>
            </a:r>
            <a:r>
              <a:rPr lang="en-US" sz="1000" b="0">
                <a:latin typeface="+mj-lt"/>
                <a:ea typeface="Calibri" panose="020F0502020204030204" pitchFamily="34" charset="0"/>
              </a:rPr>
              <a:t>​</a:t>
            </a:r>
          </a:p>
          <a:p>
            <a:pPr fontAlgn="base">
              <a:spcAft>
                <a:spcPts val="0"/>
              </a:spcAft>
              <a:buSzPts val="1000"/>
              <a:tabLst>
                <a:tab pos="457200" algn="l"/>
              </a:tabLst>
            </a:pPr>
            <a:endParaRPr lang="en-US" sz="1000" b="0">
              <a:highlight>
                <a:srgbClr val="FFFF00"/>
              </a:highlight>
              <a:latin typeface="+mj-lt"/>
              <a:ea typeface="Calibri" panose="020F0502020204030204" pitchFamily="34" charset="0"/>
            </a:endParaRPr>
          </a:p>
          <a:p>
            <a:pPr lvl="2">
              <a:spcAft>
                <a:spcPts val="600"/>
              </a:spcAft>
            </a:pPr>
            <a:r>
              <a:rPr lang="en-US" sz="1000">
                <a:solidFill>
                  <a:srgbClr val="000000"/>
                </a:solidFill>
                <a:latin typeface="+mj-lt"/>
                <a:ea typeface="Calibri" panose="020F0502020204030204" pitchFamily="34" charset="0"/>
              </a:rPr>
              <a:t>We continued to see  ~20-25% of our clients purchase additional limits in Q4, with very few choosing to decrease limit.</a:t>
            </a:r>
            <a:endParaRPr lang="en-US" sz="1000">
              <a:latin typeface="+mj-lt"/>
              <a:ea typeface="Calibri" panose="020F0502020204030204" pitchFamily="34" charset="0"/>
            </a:endParaRPr>
          </a:p>
        </p:txBody>
      </p:sp>
      <p:sp>
        <p:nvSpPr>
          <p:cNvPr id="8" name="Subtitle 5">
            <a:extLst>
              <a:ext uri="{FF2B5EF4-FFF2-40B4-BE49-F238E27FC236}">
                <a16:creationId xmlns:a16="http://schemas.microsoft.com/office/drawing/2014/main" id="{E9517981-41CC-E55E-2F01-3D80EC0F25F3}"/>
              </a:ext>
            </a:extLst>
          </p:cNvPr>
          <p:cNvSpPr>
            <a:spLocks noGrp="1"/>
          </p:cNvSpPr>
          <p:nvPr>
            <p:ph type="body" sz="quarter" idx="13"/>
          </p:nvPr>
        </p:nvSpPr>
        <p:spPr>
          <a:xfrm>
            <a:off x="4123765" y="852021"/>
            <a:ext cx="2017059" cy="349250"/>
          </a:xfrm>
        </p:spPr>
        <p:txBody>
          <a:bodyPr anchor="ctr"/>
          <a:lstStyle/>
          <a:p>
            <a:pPr algn="ctr"/>
            <a:r>
              <a:rPr lang="en-IN" sz="1400"/>
              <a:t>Retention Changes</a:t>
            </a:r>
          </a:p>
        </p:txBody>
      </p:sp>
      <p:graphicFrame>
        <p:nvGraphicFramePr>
          <p:cNvPr id="12" name="Content Placeholder 11" descr="Retention change line graph per month">
            <a:extLst>
              <a:ext uri="{FF2B5EF4-FFF2-40B4-BE49-F238E27FC236}">
                <a16:creationId xmlns:a16="http://schemas.microsoft.com/office/drawing/2014/main" id="{B074577B-E2E1-4CB1-A4C1-16964A5D0A8F}"/>
              </a:ext>
            </a:extLst>
          </p:cNvPr>
          <p:cNvGraphicFramePr>
            <a:graphicFrameLocks noGrp="1"/>
          </p:cNvGraphicFramePr>
          <p:nvPr>
            <p:ph sz="quarter" idx="12"/>
            <p:extLst>
              <p:ext uri="{D42A27DB-BD31-4B8C-83A1-F6EECF244321}">
                <p14:modId xmlns:p14="http://schemas.microsoft.com/office/powerpoint/2010/main" val="956846276"/>
              </p:ext>
            </p:extLst>
          </p:nvPr>
        </p:nvGraphicFramePr>
        <p:xfrm>
          <a:off x="1828800" y="1257301"/>
          <a:ext cx="6400800" cy="2378075"/>
        </p:xfrm>
        <a:graphic>
          <a:graphicData uri="http://schemas.openxmlformats.org/drawingml/2006/chart">
            <c:chart xmlns:c="http://schemas.openxmlformats.org/drawingml/2006/chart" xmlns:r="http://schemas.openxmlformats.org/officeDocument/2006/relationships" r:id="rId3"/>
          </a:graphicData>
        </a:graphic>
      </p:graphicFrame>
      <p:sp>
        <p:nvSpPr>
          <p:cNvPr id="9" name="Subtitle 5">
            <a:extLst>
              <a:ext uri="{FF2B5EF4-FFF2-40B4-BE49-F238E27FC236}">
                <a16:creationId xmlns:a16="http://schemas.microsoft.com/office/drawing/2014/main" id="{C1A7C7C1-F098-79F7-4869-181E8A7A388A}"/>
              </a:ext>
            </a:extLst>
          </p:cNvPr>
          <p:cNvSpPr txBox="1">
            <a:spLocks/>
          </p:cNvSpPr>
          <p:nvPr/>
        </p:nvSpPr>
        <p:spPr>
          <a:xfrm>
            <a:off x="4123765" y="3640942"/>
            <a:ext cx="2017059" cy="349250"/>
          </a:xfrm>
          <a:prstGeom prst="rect">
            <a:avLst/>
          </a:prstGeom>
        </p:spPr>
        <p:txBody>
          <a:bodyPr vert="horz" lIns="0" tIns="0" rIns="0" bIns="0" rtlCol="0" anchor="ctr">
            <a:noAutofit/>
          </a:bodyPr>
          <a:lstStyle>
            <a:lvl1pPr marL="0" indent="0" algn="l" defTabSz="1828709" rtl="0" eaLnBrk="1" latinLnBrk="0" hangingPunct="1">
              <a:lnSpc>
                <a:spcPct val="100000"/>
              </a:lnSpc>
              <a:spcBef>
                <a:spcPts val="0"/>
              </a:spcBef>
              <a:spcAft>
                <a:spcPts val="800"/>
              </a:spcAft>
              <a:buFont typeface="Arial" panose="020B0604020202020204" pitchFamily="34" charset="0"/>
              <a:buNone/>
              <a:tabLst/>
              <a:defRPr sz="1600" b="0"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6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71450" indent="-17145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461963" indent="-234950" algn="l" defTabSz="1828709" rtl="0" eaLnBrk="1" latinLnBrk="0" hangingPunct="1">
              <a:lnSpc>
                <a:spcPct val="117000"/>
              </a:lnSpc>
              <a:spcBef>
                <a:spcPts val="0"/>
              </a:spcBef>
              <a:buClr>
                <a:schemeClr val="tx1"/>
              </a:buClr>
              <a:buSzPct val="80000"/>
              <a:buFont typeface="System Font Regular"/>
              <a:buChar char="○"/>
              <a:tabLst/>
              <a:defRPr sz="900" b="0" i="0" kern="1200">
                <a:solidFill>
                  <a:schemeClr val="tx1"/>
                </a:solidFill>
                <a:latin typeface="Helvetica Now Text" panose="020B0504030202020204" pitchFamily="34" charset="77"/>
                <a:ea typeface="+mn-ea"/>
                <a:cs typeface="+mn-cs"/>
              </a:defRPr>
            </a:lvl4pPr>
            <a:lvl5pPr marL="687388" indent="-225425" algn="l" defTabSz="1828709" rtl="0" eaLnBrk="1" latinLnBrk="0" hangingPunct="1">
              <a:lnSpc>
                <a:spcPct val="117000"/>
              </a:lnSpc>
              <a:spcBef>
                <a:spcPts val="0"/>
              </a:spcBef>
              <a:buClr>
                <a:schemeClr val="tx1"/>
              </a:buClr>
              <a:buFont typeface="System Font Regular"/>
              <a:buChar char="—"/>
              <a:tabLst/>
              <a:defRPr sz="900" b="0" i="0" kern="1200">
                <a:solidFill>
                  <a:schemeClr val="tx1"/>
                </a:solidFill>
                <a:latin typeface="Helvetica Now Text" panose="020B0504030202020204" pitchFamily="34" charset="77"/>
                <a:ea typeface="+mn-ea"/>
                <a:cs typeface="+mn-cs"/>
              </a:defRPr>
            </a:lvl5pPr>
            <a:lvl6pPr marL="914400" indent="-227013" algn="l" defTabSz="1828709"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227013" indent="-227013" algn="l" defTabSz="1828709" rtl="0" eaLnBrk="1" latinLnBrk="0" hangingPunct="1">
              <a:lnSpc>
                <a:spcPct val="117000"/>
              </a:lnSpc>
              <a:spcBef>
                <a:spcPts val="0"/>
              </a:spcBef>
              <a:buFont typeface="+mj-lt"/>
              <a:buAutoNum type="arabicPeriod"/>
              <a:tabLst/>
              <a:defRPr sz="1000" b="0" i="0" kern="1200">
                <a:solidFill>
                  <a:schemeClr val="tx1"/>
                </a:solidFill>
                <a:latin typeface="Helvetica Now Text" panose="020B0504030202020204" pitchFamily="34" charset="77"/>
                <a:ea typeface="+mn-ea"/>
                <a:cs typeface="+mn-cs"/>
              </a:defRPr>
            </a:lvl7pPr>
            <a:lvl8pPr marL="461963" indent="-234950" algn="l" defTabSz="1828709" rtl="0" eaLnBrk="1" latinLnBrk="0" hangingPunct="1">
              <a:lnSpc>
                <a:spcPct val="117000"/>
              </a:lnSpc>
              <a:spcBef>
                <a:spcPts val="0"/>
              </a:spcBef>
              <a:buFont typeface="+mj-lt"/>
              <a:buAutoNum type="alphaLcParenR"/>
              <a:tabLst/>
              <a:defRPr sz="1000" b="0" i="0" kern="1200">
                <a:solidFill>
                  <a:schemeClr val="tx1"/>
                </a:solidFill>
                <a:latin typeface="Helvetica Now Text" panose="020B0504030202020204" pitchFamily="34" charset="77"/>
                <a:ea typeface="+mn-ea"/>
                <a:cs typeface="+mn-cs"/>
              </a:defRPr>
            </a:lvl8pPr>
            <a:lvl9pPr marL="687388" indent="-225425" algn="l" defTabSz="1828709" rtl="0" eaLnBrk="1" latinLnBrk="0" hangingPunct="1">
              <a:lnSpc>
                <a:spcPct val="117000"/>
              </a:lnSpc>
              <a:spcBef>
                <a:spcPts val="0"/>
              </a:spcBef>
              <a:buFont typeface="+mj-lt"/>
              <a:buAutoNum type="romanLcPeriod"/>
              <a:tabLst/>
              <a:defRPr sz="1000" b="0" i="0" kern="1200">
                <a:solidFill>
                  <a:schemeClr val="tx1"/>
                </a:solidFill>
                <a:latin typeface="Helvetica Now Text" panose="020B0504030202020204" pitchFamily="34" charset="77"/>
                <a:ea typeface="+mn-ea"/>
                <a:cs typeface="+mn-cs"/>
              </a:defRPr>
            </a:lvl9pPr>
          </a:lstStyle>
          <a:p>
            <a:pPr algn="ctr"/>
            <a:r>
              <a:rPr lang="en-IN" sz="1400">
                <a:solidFill>
                  <a:srgbClr val="000000"/>
                </a:solidFill>
              </a:rPr>
              <a:t>Limit Changes</a:t>
            </a:r>
          </a:p>
        </p:txBody>
      </p:sp>
      <p:graphicFrame>
        <p:nvGraphicFramePr>
          <p:cNvPr id="16" name="Content Placeholder 15" descr="Limit change line graph by month">
            <a:extLst>
              <a:ext uri="{FF2B5EF4-FFF2-40B4-BE49-F238E27FC236}">
                <a16:creationId xmlns:a16="http://schemas.microsoft.com/office/drawing/2014/main" id="{15822AC5-EC9E-41C3-B13D-0B03E2E6A1EB}"/>
              </a:ext>
            </a:extLst>
          </p:cNvPr>
          <p:cNvGraphicFramePr>
            <a:graphicFrameLocks noGrp="1"/>
          </p:cNvGraphicFramePr>
          <p:nvPr>
            <p:ph sz="quarter" idx="15"/>
            <p:extLst>
              <p:ext uri="{D42A27DB-BD31-4B8C-83A1-F6EECF244321}">
                <p14:modId xmlns:p14="http://schemas.microsoft.com/office/powerpoint/2010/main" val="3577289890"/>
              </p:ext>
            </p:extLst>
          </p:nvPr>
        </p:nvGraphicFramePr>
        <p:xfrm>
          <a:off x="1828800" y="3794126"/>
          <a:ext cx="6400800" cy="2378075"/>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BD3C8FCA-8C0E-A9F5-51AC-30FDC5C687F8}"/>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23</a:t>
            </a:fld>
            <a:endParaRPr lang="en-GB">
              <a:solidFill>
                <a:srgbClr val="000000"/>
              </a:solidFill>
            </a:endParaRPr>
          </a:p>
        </p:txBody>
      </p:sp>
      <p:sp>
        <p:nvSpPr>
          <p:cNvPr id="5" name="Footer Placeholder 2">
            <a:extLst>
              <a:ext uri="{FF2B5EF4-FFF2-40B4-BE49-F238E27FC236}">
                <a16:creationId xmlns:a16="http://schemas.microsoft.com/office/drawing/2014/main" id="{24F080AB-89A5-C6D9-DD16-EA5458A42721}"/>
              </a:ext>
              <a:ext uri="{C183D7F6-B498-43B3-948B-1728B52AA6E4}">
                <adec:decorative xmlns:adec="http://schemas.microsoft.com/office/drawing/2017/decorative" val="1"/>
              </a:ext>
            </a:extLst>
          </p:cNvPr>
          <p:cNvSpPr txBox="1">
            <a:spLocks/>
          </p:cNvSpPr>
          <p:nvPr/>
        </p:nvSpPr>
        <p:spPr>
          <a:xfrm>
            <a:off x="6705600" y="6349710"/>
            <a:ext cx="3052276"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7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13308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B62DCA-ECCC-9B68-1D37-4D6635743620}"/>
              </a:ext>
            </a:extLst>
          </p:cNvPr>
          <p:cNvSpPr>
            <a:spLocks noGrp="1"/>
          </p:cNvSpPr>
          <p:nvPr>
            <p:ph type="title"/>
          </p:nvPr>
        </p:nvSpPr>
        <p:spPr/>
        <p:txBody>
          <a:bodyPr/>
          <a:lstStyle/>
          <a:p>
            <a:r>
              <a:rPr lang="en-US"/>
              <a:t>Analytics and Risk Mitigation</a:t>
            </a:r>
          </a:p>
        </p:txBody>
      </p:sp>
      <p:pic>
        <p:nvPicPr>
          <p:cNvPr id="14" name="Picture Placeholder 7" descr="A man looking out from a balcony. He has a blue button down shirt and is smiling">
            <a:extLst>
              <a:ext uri="{FF2B5EF4-FFF2-40B4-BE49-F238E27FC236}">
                <a16:creationId xmlns:a16="http://schemas.microsoft.com/office/drawing/2014/main" id="{EEB7F42F-7757-3EB6-E2BB-D235FC314007}"/>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5486400" y="0"/>
            <a:ext cx="5181600" cy="6858000"/>
          </a:xfrm>
        </p:spPr>
      </p:pic>
    </p:spTree>
    <p:extLst>
      <p:ext uri="{BB962C8B-B14F-4D97-AF65-F5344CB8AC3E}">
        <p14:creationId xmlns:p14="http://schemas.microsoft.com/office/powerpoint/2010/main" val="84939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FA8989-2A57-6C3B-DD6D-B29A2AC338CA}"/>
              </a:ext>
            </a:extLst>
          </p:cNvPr>
          <p:cNvSpPr>
            <a:spLocks noGrp="1"/>
          </p:cNvSpPr>
          <p:nvPr>
            <p:ph type="title"/>
          </p:nvPr>
        </p:nvSpPr>
        <p:spPr>
          <a:xfrm>
            <a:off x="1828801" y="313853"/>
            <a:ext cx="8534400" cy="307777"/>
          </a:xfrm>
        </p:spPr>
        <p:txBody>
          <a:bodyPr/>
          <a:lstStyle/>
          <a:p>
            <a:r>
              <a:rPr lang="en-US">
                <a:latin typeface="Helvetica Now Text "/>
              </a:rPr>
              <a:t>Better Informed Broking Process - CyQu</a:t>
            </a:r>
          </a:p>
        </p:txBody>
      </p:sp>
      <p:sp>
        <p:nvSpPr>
          <p:cNvPr id="15" name="Subtitle 26">
            <a:extLst>
              <a:ext uri="{FF2B5EF4-FFF2-40B4-BE49-F238E27FC236}">
                <a16:creationId xmlns:a16="http://schemas.microsoft.com/office/drawing/2014/main" id="{3F9453F5-6D5C-DF49-3F35-DCB085F51420}"/>
              </a:ext>
            </a:extLst>
          </p:cNvPr>
          <p:cNvSpPr>
            <a:spLocks noGrp="1"/>
          </p:cNvSpPr>
          <p:nvPr>
            <p:ph type="body" sz="quarter" idx="13"/>
          </p:nvPr>
        </p:nvSpPr>
        <p:spPr>
          <a:xfrm>
            <a:off x="1832964" y="685833"/>
            <a:ext cx="7913687" cy="274320"/>
          </a:xfrm>
        </p:spPr>
        <p:txBody>
          <a:bodyPr/>
          <a:lstStyle/>
          <a:p>
            <a:r>
              <a:rPr lang="en-US" dirty="0">
                <a:latin typeface="Helvetica Now Text "/>
              </a:rPr>
              <a:t>Enhance the broking process with </a:t>
            </a:r>
            <a:r>
              <a:rPr lang="en-US" dirty="0" err="1">
                <a:latin typeface="Helvetica Now Text "/>
              </a:rPr>
              <a:t>CyQu</a:t>
            </a:r>
            <a:endParaRPr lang="en-US" dirty="0">
              <a:latin typeface="Helvetica Now Text "/>
            </a:endParaRPr>
          </a:p>
        </p:txBody>
      </p:sp>
      <p:sp>
        <p:nvSpPr>
          <p:cNvPr id="36" name="Text Placeholder 17">
            <a:extLst>
              <a:ext uri="{FF2B5EF4-FFF2-40B4-BE49-F238E27FC236}">
                <a16:creationId xmlns:a16="http://schemas.microsoft.com/office/drawing/2014/main" id="{7790EB61-7ED7-3058-07DE-B64BC738E7C0}"/>
              </a:ext>
            </a:extLst>
          </p:cNvPr>
          <p:cNvSpPr txBox="1">
            <a:spLocks/>
          </p:cNvSpPr>
          <p:nvPr/>
        </p:nvSpPr>
        <p:spPr>
          <a:xfrm>
            <a:off x="1828531" y="1274934"/>
            <a:ext cx="1950154" cy="3653462"/>
          </a:xfrm>
          <a:prstGeom prst="rect">
            <a:avLst/>
          </a:prstGeom>
        </p:spPr>
        <p:txBody>
          <a:bodyPr lIns="0" rIns="0"/>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lvl="1">
              <a:spcAft>
                <a:spcPts val="600"/>
              </a:spcAft>
            </a:pPr>
            <a:r>
              <a:rPr lang="en-US" sz="1050">
                <a:solidFill>
                  <a:srgbClr val="000000"/>
                </a:solidFill>
                <a:latin typeface="Helvetica Now Text "/>
              </a:rPr>
              <a:t>CyQu, Aon’s patented¹ global cyber e-submission platform:</a:t>
            </a:r>
          </a:p>
          <a:p>
            <a:pPr marL="342900" lvl="1" indent="-342900">
              <a:spcAft>
                <a:spcPts val="600"/>
              </a:spcAft>
              <a:buFont typeface="Arial" panose="020B0604020202020204" pitchFamily="34" charset="0"/>
              <a:buChar char="•"/>
            </a:pPr>
            <a:r>
              <a:rPr lang="en-US" sz="1050">
                <a:solidFill>
                  <a:srgbClr val="000000"/>
                </a:solidFill>
                <a:latin typeface="Helvetica Now Text "/>
              </a:rPr>
              <a:t>Streamlines the submission process while identifying, measuring and managing a client’s risk exposure</a:t>
            </a:r>
          </a:p>
          <a:p>
            <a:pPr marL="342900" lvl="1" indent="-342900">
              <a:spcAft>
                <a:spcPts val="600"/>
              </a:spcAft>
              <a:buFont typeface="Arial" panose="020B0604020202020204" pitchFamily="34" charset="0"/>
              <a:buChar char="•"/>
            </a:pPr>
            <a:r>
              <a:rPr lang="en-US" sz="1050">
                <a:solidFill>
                  <a:srgbClr val="000000"/>
                </a:solidFill>
                <a:latin typeface="Helvetica Now Text "/>
              </a:rPr>
              <a:t>Includes multiple insurance application question sets to support cyber, E&amp;O and miscellaneous professional liability insurance placements</a:t>
            </a:r>
          </a:p>
          <a:p>
            <a:pPr marL="342900" lvl="1" indent="-342900">
              <a:spcAft>
                <a:spcPts val="1800"/>
              </a:spcAft>
              <a:buFont typeface="Arial" panose="020B0604020202020204" pitchFamily="34" charset="0"/>
              <a:buChar char="•"/>
            </a:pPr>
            <a:r>
              <a:rPr lang="en-US" sz="1050">
                <a:solidFill>
                  <a:srgbClr val="000000"/>
                </a:solidFill>
                <a:latin typeface="Helvetica Now Text "/>
              </a:rPr>
              <a:t>Is accepted by the majority of Aon’s largest insurance markets</a:t>
            </a:r>
            <a:r>
              <a:rPr lang="en-US" sz="1050" baseline="30000">
                <a:solidFill>
                  <a:srgbClr val="000000"/>
                </a:solidFill>
                <a:latin typeface="Helvetica Now Text "/>
              </a:rPr>
              <a:t>2</a:t>
            </a:r>
            <a:r>
              <a:rPr lang="en-US" sz="1050">
                <a:solidFill>
                  <a:srgbClr val="000000"/>
                </a:solidFill>
                <a:latin typeface="Helvetica Now Text "/>
              </a:rPr>
              <a:t> and its insurance carrier panel</a:t>
            </a:r>
          </a:p>
        </p:txBody>
      </p:sp>
      <p:grpSp>
        <p:nvGrpSpPr>
          <p:cNvPr id="41" name="Group 40" descr="Screen shot">
            <a:extLst>
              <a:ext uri="{FF2B5EF4-FFF2-40B4-BE49-F238E27FC236}">
                <a16:creationId xmlns:a16="http://schemas.microsoft.com/office/drawing/2014/main" id="{E914489F-1913-B03A-0DDE-64AD67676B1A}"/>
              </a:ext>
            </a:extLst>
          </p:cNvPr>
          <p:cNvGrpSpPr/>
          <p:nvPr/>
        </p:nvGrpSpPr>
        <p:grpSpPr>
          <a:xfrm>
            <a:off x="4320659" y="1832043"/>
            <a:ext cx="5548193" cy="3184389"/>
            <a:chOff x="6871526" y="3142488"/>
            <a:chExt cx="12421124" cy="7129113"/>
          </a:xfrm>
        </p:grpSpPr>
        <p:pic>
          <p:nvPicPr>
            <p:cNvPr id="40" name="Picture 39">
              <a:extLst>
                <a:ext uri="{FF2B5EF4-FFF2-40B4-BE49-F238E27FC236}">
                  <a16:creationId xmlns:a16="http://schemas.microsoft.com/office/drawing/2014/main" id="{E8CD9B60-9941-C4E3-5C6E-D064AC77E4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1526" y="3142488"/>
              <a:ext cx="12421124" cy="7129113"/>
            </a:xfrm>
            <a:prstGeom prst="rect">
              <a:avLst/>
            </a:prstGeom>
          </p:spPr>
        </p:pic>
        <p:pic>
          <p:nvPicPr>
            <p:cNvPr id="37" name="Picture 36">
              <a:extLst>
                <a:ext uri="{FF2B5EF4-FFF2-40B4-BE49-F238E27FC236}">
                  <a16:creationId xmlns:a16="http://schemas.microsoft.com/office/drawing/2014/main" id="{F0B8D46E-D355-E2A2-8EE7-7C694B9D3B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9485" y="3593296"/>
              <a:ext cx="6041350" cy="5997723"/>
            </a:xfrm>
            <a:prstGeom prst="rect">
              <a:avLst/>
            </a:prstGeom>
          </p:spPr>
        </p:pic>
      </p:grpSp>
      <p:sp>
        <p:nvSpPr>
          <p:cNvPr id="25" name="Rectangle 24">
            <a:extLst>
              <a:ext uri="{FF2B5EF4-FFF2-40B4-BE49-F238E27FC236}">
                <a16:creationId xmlns:a16="http://schemas.microsoft.com/office/drawing/2014/main" id="{05F0BFAE-3444-0A34-8EF4-6D626F6B5FD6}"/>
              </a:ext>
              <a:ext uri="{C183D7F6-B498-43B3-948B-1728B52AA6E4}">
                <adec:decorative xmlns:adec="http://schemas.microsoft.com/office/drawing/2017/decorative" val="1"/>
              </a:ext>
            </a:extLst>
          </p:cNvPr>
          <p:cNvSpPr/>
          <p:nvPr/>
        </p:nvSpPr>
        <p:spPr>
          <a:xfrm>
            <a:off x="7620000" y="1"/>
            <a:ext cx="3048000" cy="6858000"/>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125">
              <a:solidFill>
                <a:srgbClr val="5D6D78"/>
              </a:solidFill>
              <a:latin typeface="Helvetica Now Text "/>
            </a:endParaRPr>
          </a:p>
        </p:txBody>
      </p:sp>
      <p:sp>
        <p:nvSpPr>
          <p:cNvPr id="2" name="Rectangle 1" descr="Easier Submissions and Stakeholder Collaboration&#10;Assess:&#10;Evaluate improvement opportunities and control maturity across nine critical domains. &#10;Analyze and Recommend:&#10;Flag and prioritize vulnerabilities that may impact insurability and help you triage gaps in critical controls&#10;Remediate and Mature:&#10;Prioritize security investments while optimizing risk costs. Collaborate with your account team on remediations to manage your exposure. Review with dedicated cyber broking consulting team.&#10;Attract Risk Transfer:&#10;A data-driven approach to managing security controls can help safeguard your balance sheet and better position you for insurability.&#10;Enable Cyber Resilience:&#10;Access services that will address the greater business impact of incidents. Align preparedness and prevention with response and remediation.&#10;">
            <a:extLst>
              <a:ext uri="{FF2B5EF4-FFF2-40B4-BE49-F238E27FC236}">
                <a16:creationId xmlns:a16="http://schemas.microsoft.com/office/drawing/2014/main" id="{4511B7C4-3C11-B8F3-6C76-2B3FFDF10363}"/>
              </a:ext>
            </a:extLst>
          </p:cNvPr>
          <p:cNvSpPr/>
          <p:nvPr/>
        </p:nvSpPr>
        <p:spPr>
          <a:xfrm>
            <a:off x="7924801" y="647701"/>
            <a:ext cx="2438669" cy="5553075"/>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200">
              <a:solidFill>
                <a:srgbClr val="5D6D78"/>
              </a:solidFill>
              <a:latin typeface="Helvetica Now Text "/>
            </a:endParaRPr>
          </a:p>
        </p:txBody>
      </p:sp>
      <p:sp>
        <p:nvSpPr>
          <p:cNvPr id="38" name="TextBox 37">
            <a:extLst>
              <a:ext uri="{FF2B5EF4-FFF2-40B4-BE49-F238E27FC236}">
                <a16:creationId xmlns:a16="http://schemas.microsoft.com/office/drawing/2014/main" id="{ECFAE9FD-9055-1CDE-4A1E-097547BD54A4}"/>
              </a:ext>
            </a:extLst>
          </p:cNvPr>
          <p:cNvSpPr txBox="1"/>
          <p:nvPr/>
        </p:nvSpPr>
        <p:spPr>
          <a:xfrm>
            <a:off x="1828646" y="5348415"/>
            <a:ext cx="4984027" cy="852360"/>
          </a:xfrm>
          <a:prstGeom prst="rect">
            <a:avLst/>
          </a:prstGeom>
          <a:noFill/>
        </p:spPr>
        <p:txBody>
          <a:bodyPr wrap="square" lIns="9645" tIns="4822" rIns="9645" bIns="4822" anchor="ctr">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6363" indent="-6027" defTabSz="257162">
              <a:spcAft>
                <a:spcPts val="21"/>
              </a:spcAft>
              <a:defRPr/>
            </a:pPr>
            <a:r>
              <a:rPr lang="en-US" sz="700" baseline="30000">
                <a:solidFill>
                  <a:srgbClr val="46535E"/>
                </a:solidFill>
                <a:latin typeface="Helvetica Now Text "/>
              </a:rPr>
              <a:t>1 </a:t>
            </a:r>
            <a:r>
              <a:rPr lang="en-US" sz="700">
                <a:solidFill>
                  <a:srgbClr val="46535E"/>
                </a:solidFill>
                <a:latin typeface="Helvetica Now Text "/>
              </a:rPr>
              <a:t>United States Patent US 10,592,938 B2: System And Methods For Vulnerability Assessment And Provisioning Of Related Services And Products For Efficient Risk Suppression.</a:t>
            </a:r>
          </a:p>
          <a:p>
            <a:pPr marL="6363" indent="-6027" defTabSz="257162">
              <a:spcAft>
                <a:spcPts val="21"/>
              </a:spcAft>
              <a:defRPr/>
            </a:pPr>
            <a:r>
              <a:rPr lang="en-US" sz="700" baseline="30000">
                <a:solidFill>
                  <a:srgbClr val="46535E"/>
                </a:solidFill>
                <a:latin typeface="Helvetica Now Text "/>
              </a:rPr>
              <a:t>2 </a:t>
            </a:r>
            <a:r>
              <a:rPr lang="en-US" sz="700">
                <a:solidFill>
                  <a:srgbClr val="46535E"/>
                </a:solidFill>
                <a:latin typeface="Helvetica Now Text "/>
              </a:rPr>
              <a:t>The majority of largest cyber insurance markets, including Aon Structured Portfolio Solution for clients between $100M and $2B, accept CyQu as their main submission document. Aon Supplementals ransomware, errors and omissions, media content liability, operational technology, privacy and vendor are incorporated into and made part of any application for cyber coverage submitted by the applicant.</a:t>
            </a:r>
            <a:endParaRPr lang="en-US" sz="700">
              <a:solidFill>
                <a:srgbClr val="ACC0C4"/>
              </a:solidFill>
              <a:latin typeface="Helvetica Now Text "/>
            </a:endParaRPr>
          </a:p>
        </p:txBody>
      </p:sp>
      <p:sp>
        <p:nvSpPr>
          <p:cNvPr id="13" name="Text Placeholder 17" descr="Easier Submissions and Stakeholder Collaboration&#10;Assess:&#10;Evaluate improvement opportunities and control maturity across nine critical domains. &#10;Analyze and Recommend:&#10;Flag and prioritize vulnerabilities that may impact insurability and help you triage gaps in critical controls&#10;Remediate and Mature:&#10;Prioritize security investments while optimizing risk costs. Collaborate with your account team on remediations to manage your exposure. Review with dedicated cyber broking consulting team.&#10;Attract Risk Transfer:&#10;A data-driven approach to managing security controls can help safeguard your balance sheet and better position you for insurability.&#10;Enable Cyber Resilience:&#10;Access services that will address the greater business impact of incidents. Align preparedness and prevention with response and remediation.&#10;">
            <a:extLst>
              <a:ext uri="{FF2B5EF4-FFF2-40B4-BE49-F238E27FC236}">
                <a16:creationId xmlns:a16="http://schemas.microsoft.com/office/drawing/2014/main" id="{F2979729-A36D-4CB1-B30D-D225AFC72FBC}"/>
              </a:ext>
            </a:extLst>
          </p:cNvPr>
          <p:cNvSpPr txBox="1">
            <a:spLocks/>
          </p:cNvSpPr>
          <p:nvPr/>
        </p:nvSpPr>
        <p:spPr>
          <a:xfrm>
            <a:off x="8083140" y="883555"/>
            <a:ext cx="1977468" cy="5081366"/>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defTabSz="257111">
              <a:spcAft>
                <a:spcPts val="900"/>
              </a:spcAft>
            </a:pPr>
            <a:r>
              <a:rPr lang="en-US" sz="1200" dirty="0">
                <a:solidFill>
                  <a:srgbClr val="FFFFFF"/>
                </a:solidFill>
                <a:latin typeface="Helvetica Now Text "/>
              </a:rPr>
              <a:t>Easier Submissions and Stakeholder Collaboration</a:t>
            </a:r>
          </a:p>
          <a:p>
            <a:pPr marL="109538" lvl="2" indent="-109538" defTabSz="257111">
              <a:spcAft>
                <a:spcPts val="225"/>
              </a:spcAft>
              <a:buClr>
                <a:srgbClr val="007585"/>
              </a:buClr>
            </a:pPr>
            <a:r>
              <a:rPr lang="en-US" sz="900" b="1" dirty="0">
                <a:solidFill>
                  <a:srgbClr val="29B0C3"/>
                </a:solidFill>
                <a:latin typeface="Helvetica Now Text "/>
              </a:rPr>
              <a:t>Assess:</a:t>
            </a:r>
            <a:br>
              <a:rPr lang="en-US" sz="900" dirty="0">
                <a:solidFill>
                  <a:srgbClr val="FFFFFF"/>
                </a:solidFill>
                <a:latin typeface="Helvetica Now Text "/>
              </a:rPr>
            </a:br>
            <a:r>
              <a:rPr lang="en-US" sz="900" dirty="0">
                <a:solidFill>
                  <a:srgbClr val="FFFFFF"/>
                </a:solidFill>
                <a:latin typeface="Helvetica Now Text "/>
              </a:rPr>
              <a:t>Evaluate improvement opportunities and control maturity across nine critical domains. </a:t>
            </a:r>
          </a:p>
          <a:p>
            <a:pPr marL="109538" lvl="2" indent="-109538" defTabSz="257111">
              <a:spcAft>
                <a:spcPts val="225"/>
              </a:spcAft>
              <a:buClr>
                <a:srgbClr val="007585"/>
              </a:buClr>
            </a:pPr>
            <a:r>
              <a:rPr lang="en-US" sz="900" b="1" dirty="0">
                <a:solidFill>
                  <a:srgbClr val="29B0C3"/>
                </a:solidFill>
                <a:latin typeface="Helvetica Now Text "/>
              </a:rPr>
              <a:t>Analyze and Recommend:</a:t>
            </a:r>
            <a:br>
              <a:rPr lang="en-US" sz="900" dirty="0">
                <a:solidFill>
                  <a:srgbClr val="FFFFFF"/>
                </a:solidFill>
                <a:latin typeface="Helvetica Now Text "/>
              </a:rPr>
            </a:br>
            <a:r>
              <a:rPr lang="en-US" sz="900" dirty="0">
                <a:solidFill>
                  <a:srgbClr val="FFFFFF"/>
                </a:solidFill>
                <a:latin typeface="Helvetica Now Text "/>
              </a:rPr>
              <a:t>Flag and prioritize vulnerabilities that may impact insurability and help you triage gaps in critical controls</a:t>
            </a:r>
          </a:p>
          <a:p>
            <a:pPr marL="109538" lvl="2" indent="-109538" defTabSz="257111">
              <a:spcAft>
                <a:spcPts val="225"/>
              </a:spcAft>
              <a:buClr>
                <a:srgbClr val="007585"/>
              </a:buClr>
            </a:pPr>
            <a:r>
              <a:rPr lang="en-US" sz="900" b="1" dirty="0">
                <a:solidFill>
                  <a:srgbClr val="29B0C3"/>
                </a:solidFill>
                <a:latin typeface="Helvetica Now Text "/>
              </a:rPr>
              <a:t>Remediate and Mature:</a:t>
            </a:r>
            <a:br>
              <a:rPr lang="en-US" sz="900" dirty="0">
                <a:solidFill>
                  <a:srgbClr val="FFFFFF"/>
                </a:solidFill>
                <a:latin typeface="Helvetica Now Text "/>
              </a:rPr>
            </a:br>
            <a:r>
              <a:rPr lang="en-US" sz="900" dirty="0">
                <a:solidFill>
                  <a:srgbClr val="FFFFFF"/>
                </a:solidFill>
                <a:latin typeface="Helvetica Now Text "/>
              </a:rPr>
              <a:t>Prioritize security investments while optimizing risk costs. Collaborate with your account team on remediations to manage your exposure. Review with dedicated cyber broking consulting team.</a:t>
            </a:r>
          </a:p>
          <a:p>
            <a:pPr marL="109538" lvl="2" indent="-109538" defTabSz="257111">
              <a:spcAft>
                <a:spcPts val="225"/>
              </a:spcAft>
              <a:buClr>
                <a:srgbClr val="007585"/>
              </a:buClr>
            </a:pPr>
            <a:r>
              <a:rPr lang="en-US" sz="900" b="1" dirty="0">
                <a:solidFill>
                  <a:srgbClr val="29B0C3"/>
                </a:solidFill>
                <a:latin typeface="Helvetica Now Text "/>
              </a:rPr>
              <a:t>Attract Risk Transfer:</a:t>
            </a:r>
            <a:br>
              <a:rPr lang="en-US" sz="900" dirty="0">
                <a:solidFill>
                  <a:srgbClr val="FFFFFF"/>
                </a:solidFill>
                <a:latin typeface="Helvetica Now Text "/>
              </a:rPr>
            </a:br>
            <a:r>
              <a:rPr lang="en-US" sz="900" dirty="0">
                <a:solidFill>
                  <a:srgbClr val="FFFFFF"/>
                </a:solidFill>
                <a:latin typeface="Helvetica Now Text "/>
              </a:rPr>
              <a:t>A data-driven approach to managing security controls can help safeguard your balance sheet and better position you for insurability.</a:t>
            </a:r>
          </a:p>
          <a:p>
            <a:pPr marL="109538" lvl="2" indent="-109538" defTabSz="257111">
              <a:spcAft>
                <a:spcPts val="225"/>
              </a:spcAft>
              <a:buClr>
                <a:srgbClr val="007585"/>
              </a:buClr>
            </a:pPr>
            <a:r>
              <a:rPr lang="en-US" sz="900" b="1" dirty="0">
                <a:solidFill>
                  <a:srgbClr val="29B0C3"/>
                </a:solidFill>
                <a:latin typeface="Helvetica Now Text "/>
              </a:rPr>
              <a:t>Enable Cyber Resilience:</a:t>
            </a:r>
            <a:br>
              <a:rPr lang="en-US" sz="900" b="1" dirty="0">
                <a:solidFill>
                  <a:srgbClr val="FFFFFF"/>
                </a:solidFill>
                <a:latin typeface="Helvetica Now Text "/>
              </a:rPr>
            </a:br>
            <a:r>
              <a:rPr lang="en-US" sz="900" dirty="0">
                <a:solidFill>
                  <a:srgbClr val="FFFFFF"/>
                </a:solidFill>
                <a:latin typeface="Helvetica Now Text "/>
              </a:rPr>
              <a:t>Access services that will address the greater business impact of incidents. Align preparedness and prevention with response and remediation.</a:t>
            </a:r>
            <a:endParaRPr lang="en-US" sz="900" dirty="0">
              <a:solidFill>
                <a:srgbClr val="262836"/>
              </a:solidFill>
              <a:latin typeface="Helvetica Now Text "/>
            </a:endParaRPr>
          </a:p>
        </p:txBody>
      </p:sp>
      <p:grpSp>
        <p:nvGrpSpPr>
          <p:cNvPr id="6" name="Group 5">
            <a:extLst>
              <a:ext uri="{FF2B5EF4-FFF2-40B4-BE49-F238E27FC236}">
                <a16:creationId xmlns:a16="http://schemas.microsoft.com/office/drawing/2014/main" id="{561421D5-1D3D-192D-1E46-69742ECD9011}"/>
              </a:ext>
              <a:ext uri="{C183D7F6-B498-43B3-948B-1728B52AA6E4}">
                <adec:decorative xmlns:adec="http://schemas.microsoft.com/office/drawing/2017/decorative" val="1"/>
              </a:ext>
            </a:extLst>
          </p:cNvPr>
          <p:cNvGrpSpPr/>
          <p:nvPr/>
        </p:nvGrpSpPr>
        <p:grpSpPr>
          <a:xfrm>
            <a:off x="10053023" y="788775"/>
            <a:ext cx="153120" cy="212013"/>
            <a:chOff x="7468217" y="3151943"/>
            <a:chExt cx="611697" cy="846966"/>
          </a:xfrm>
          <a:solidFill>
            <a:schemeClr val="accent1"/>
          </a:solidFill>
        </p:grpSpPr>
        <p:sp>
          <p:nvSpPr>
            <p:cNvPr id="7" name="Freeform: Shape 6">
              <a:extLst>
                <a:ext uri="{FF2B5EF4-FFF2-40B4-BE49-F238E27FC236}">
                  <a16:creationId xmlns:a16="http://schemas.microsoft.com/office/drawing/2014/main" id="{C3636800-F06E-B32F-0D56-CD41510DCCB1}"/>
                </a:ext>
              </a:extLst>
            </p:cNvPr>
            <p:cNvSpPr/>
            <p:nvPr/>
          </p:nvSpPr>
          <p:spPr>
            <a:xfrm>
              <a:off x="7468217" y="3151943"/>
              <a:ext cx="611697" cy="846966"/>
            </a:xfrm>
            <a:custGeom>
              <a:avLst/>
              <a:gdLst>
                <a:gd name="connsiteX0" fmla="*/ 604668 w 611697"/>
                <a:gd name="connsiteY0" fmla="*/ 147972 h 846966"/>
                <a:gd name="connsiteX1" fmla="*/ 463507 w 611697"/>
                <a:gd name="connsiteY1" fmla="*/ 6812 h 846966"/>
                <a:gd name="connsiteX2" fmla="*/ 447038 w 611697"/>
                <a:gd name="connsiteY2" fmla="*/ -246 h 846966"/>
                <a:gd name="connsiteX3" fmla="*/ 30 w 611697"/>
                <a:gd name="connsiteY3" fmla="*/ -246 h 846966"/>
                <a:gd name="connsiteX4" fmla="*/ 30 w 611697"/>
                <a:gd name="connsiteY4" fmla="*/ 846718 h 846966"/>
                <a:gd name="connsiteX5" fmla="*/ 47084 w 611697"/>
                <a:gd name="connsiteY5" fmla="*/ 846718 h 846966"/>
                <a:gd name="connsiteX6" fmla="*/ 47084 w 611697"/>
                <a:gd name="connsiteY6" fmla="*/ 46807 h 846966"/>
                <a:gd name="connsiteX7" fmla="*/ 423512 w 611697"/>
                <a:gd name="connsiteY7" fmla="*/ 46807 h 846966"/>
                <a:gd name="connsiteX8" fmla="*/ 423512 w 611697"/>
                <a:gd name="connsiteY8" fmla="*/ 187968 h 846966"/>
                <a:gd name="connsiteX9" fmla="*/ 564672 w 611697"/>
                <a:gd name="connsiteY9" fmla="*/ 187968 h 846966"/>
                <a:gd name="connsiteX10" fmla="*/ 564672 w 611697"/>
                <a:gd name="connsiteY10" fmla="*/ 799665 h 846966"/>
                <a:gd name="connsiteX11" fmla="*/ 94137 w 611697"/>
                <a:gd name="connsiteY11" fmla="*/ 799665 h 846966"/>
                <a:gd name="connsiteX12" fmla="*/ 94137 w 611697"/>
                <a:gd name="connsiteY12" fmla="*/ 846718 h 846966"/>
                <a:gd name="connsiteX13" fmla="*/ 611726 w 611697"/>
                <a:gd name="connsiteY13" fmla="*/ 846718 h 846966"/>
                <a:gd name="connsiteX14" fmla="*/ 611726 w 611697"/>
                <a:gd name="connsiteY14" fmla="*/ 164441 h 846966"/>
                <a:gd name="connsiteX15" fmla="*/ 604668 w 611697"/>
                <a:gd name="connsiteY15" fmla="*/ 147972 h 846966"/>
                <a:gd name="connsiteX16" fmla="*/ 470565 w 611697"/>
                <a:gd name="connsiteY16" fmla="*/ 140914 h 846966"/>
                <a:gd name="connsiteX17" fmla="*/ 470565 w 611697"/>
                <a:gd name="connsiteY17" fmla="*/ 80216 h 846966"/>
                <a:gd name="connsiteX18" fmla="*/ 531264 w 611697"/>
                <a:gd name="connsiteY18" fmla="*/ 140914 h 84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1697" h="846966">
                  <a:moveTo>
                    <a:pt x="604668" y="147972"/>
                  </a:moveTo>
                  <a:lnTo>
                    <a:pt x="463507" y="6812"/>
                  </a:lnTo>
                  <a:cubicBezTo>
                    <a:pt x="459258" y="2247"/>
                    <a:pt x="453278" y="-340"/>
                    <a:pt x="447038" y="-246"/>
                  </a:cubicBezTo>
                  <a:lnTo>
                    <a:pt x="30" y="-246"/>
                  </a:lnTo>
                  <a:lnTo>
                    <a:pt x="30" y="846718"/>
                  </a:lnTo>
                  <a:lnTo>
                    <a:pt x="47084" y="846718"/>
                  </a:lnTo>
                  <a:lnTo>
                    <a:pt x="47084" y="46807"/>
                  </a:lnTo>
                  <a:lnTo>
                    <a:pt x="423512" y="46807"/>
                  </a:lnTo>
                  <a:lnTo>
                    <a:pt x="423512" y="187968"/>
                  </a:lnTo>
                  <a:lnTo>
                    <a:pt x="564672" y="187968"/>
                  </a:lnTo>
                  <a:lnTo>
                    <a:pt x="564672" y="799665"/>
                  </a:lnTo>
                  <a:lnTo>
                    <a:pt x="94137" y="799665"/>
                  </a:lnTo>
                  <a:lnTo>
                    <a:pt x="94137" y="846718"/>
                  </a:lnTo>
                  <a:lnTo>
                    <a:pt x="611726" y="846718"/>
                  </a:lnTo>
                  <a:lnTo>
                    <a:pt x="611726" y="164441"/>
                  </a:lnTo>
                  <a:cubicBezTo>
                    <a:pt x="611801" y="158183"/>
                    <a:pt x="609237" y="152208"/>
                    <a:pt x="604668" y="147972"/>
                  </a:cubicBezTo>
                  <a:close/>
                  <a:moveTo>
                    <a:pt x="470565" y="140914"/>
                  </a:moveTo>
                  <a:lnTo>
                    <a:pt x="470565" y="80216"/>
                  </a:lnTo>
                  <a:lnTo>
                    <a:pt x="531264" y="14091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sp>
          <p:nvSpPr>
            <p:cNvPr id="8" name="Freeform: Shape 7">
              <a:extLst>
                <a:ext uri="{FF2B5EF4-FFF2-40B4-BE49-F238E27FC236}">
                  <a16:creationId xmlns:a16="http://schemas.microsoft.com/office/drawing/2014/main" id="{90977FBF-1979-E399-065A-1642716176EF}"/>
                </a:ext>
              </a:extLst>
            </p:cNvPr>
            <p:cNvSpPr/>
            <p:nvPr/>
          </p:nvSpPr>
          <p:spPr>
            <a:xfrm>
              <a:off x="7562324" y="3479438"/>
              <a:ext cx="376428" cy="47053"/>
            </a:xfrm>
            <a:custGeom>
              <a:avLst/>
              <a:gdLst>
                <a:gd name="connsiteX0" fmla="*/ 0 w 376428"/>
                <a:gd name="connsiteY0" fmla="*/ 0 h 47053"/>
                <a:gd name="connsiteX1" fmla="*/ 376428 w 376428"/>
                <a:gd name="connsiteY1" fmla="*/ 0 h 47053"/>
                <a:gd name="connsiteX2" fmla="*/ 376428 w 376428"/>
                <a:gd name="connsiteY2" fmla="*/ 47054 h 47053"/>
                <a:gd name="connsiteX3" fmla="*/ 0 w 376428"/>
                <a:gd name="connsiteY3" fmla="*/ 47054 h 47053"/>
              </a:gdLst>
              <a:ahLst/>
              <a:cxnLst>
                <a:cxn ang="0">
                  <a:pos x="connsiteX0" y="connsiteY0"/>
                </a:cxn>
                <a:cxn ang="0">
                  <a:pos x="connsiteX1" y="connsiteY1"/>
                </a:cxn>
                <a:cxn ang="0">
                  <a:pos x="connsiteX2" y="connsiteY2"/>
                </a:cxn>
                <a:cxn ang="0">
                  <a:pos x="connsiteX3" y="connsiteY3"/>
                </a:cxn>
              </a:cxnLst>
              <a:rect l="l" t="t" r="r" b="b"/>
              <a:pathLst>
                <a:path w="376428" h="47053">
                  <a:moveTo>
                    <a:pt x="0" y="0"/>
                  </a:moveTo>
                  <a:lnTo>
                    <a:pt x="376428" y="0"/>
                  </a:lnTo>
                  <a:lnTo>
                    <a:pt x="376428" y="47054"/>
                  </a:lnTo>
                  <a:lnTo>
                    <a:pt x="0" y="4705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sp>
          <p:nvSpPr>
            <p:cNvPr id="9" name="Freeform: Shape 8">
              <a:extLst>
                <a:ext uri="{FF2B5EF4-FFF2-40B4-BE49-F238E27FC236}">
                  <a16:creationId xmlns:a16="http://schemas.microsoft.com/office/drawing/2014/main" id="{F01A2E16-41AC-11DD-6E7A-E7179B467366}"/>
                </a:ext>
              </a:extLst>
            </p:cNvPr>
            <p:cNvSpPr/>
            <p:nvPr/>
          </p:nvSpPr>
          <p:spPr>
            <a:xfrm>
              <a:off x="7562324" y="3385331"/>
              <a:ext cx="376428" cy="47053"/>
            </a:xfrm>
            <a:custGeom>
              <a:avLst/>
              <a:gdLst>
                <a:gd name="connsiteX0" fmla="*/ 0 w 376428"/>
                <a:gd name="connsiteY0" fmla="*/ 0 h 47053"/>
                <a:gd name="connsiteX1" fmla="*/ 376428 w 376428"/>
                <a:gd name="connsiteY1" fmla="*/ 0 h 47053"/>
                <a:gd name="connsiteX2" fmla="*/ 376428 w 376428"/>
                <a:gd name="connsiteY2" fmla="*/ 47054 h 47053"/>
                <a:gd name="connsiteX3" fmla="*/ 0 w 376428"/>
                <a:gd name="connsiteY3" fmla="*/ 47054 h 47053"/>
              </a:gdLst>
              <a:ahLst/>
              <a:cxnLst>
                <a:cxn ang="0">
                  <a:pos x="connsiteX0" y="connsiteY0"/>
                </a:cxn>
                <a:cxn ang="0">
                  <a:pos x="connsiteX1" y="connsiteY1"/>
                </a:cxn>
                <a:cxn ang="0">
                  <a:pos x="connsiteX2" y="connsiteY2"/>
                </a:cxn>
                <a:cxn ang="0">
                  <a:pos x="connsiteX3" y="connsiteY3"/>
                </a:cxn>
              </a:cxnLst>
              <a:rect l="l" t="t" r="r" b="b"/>
              <a:pathLst>
                <a:path w="376428" h="47053">
                  <a:moveTo>
                    <a:pt x="0" y="0"/>
                  </a:moveTo>
                  <a:lnTo>
                    <a:pt x="376428" y="0"/>
                  </a:lnTo>
                  <a:lnTo>
                    <a:pt x="376428" y="47054"/>
                  </a:lnTo>
                  <a:lnTo>
                    <a:pt x="0" y="4705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sp>
          <p:nvSpPr>
            <p:cNvPr id="10" name="Freeform: Shape 9">
              <a:extLst>
                <a:ext uri="{FF2B5EF4-FFF2-40B4-BE49-F238E27FC236}">
                  <a16:creationId xmlns:a16="http://schemas.microsoft.com/office/drawing/2014/main" id="{FC3C8155-8A54-C91A-441D-66664BC1FE86}"/>
                </a:ext>
              </a:extLst>
            </p:cNvPr>
            <p:cNvSpPr/>
            <p:nvPr/>
          </p:nvSpPr>
          <p:spPr>
            <a:xfrm>
              <a:off x="7562324" y="3573545"/>
              <a:ext cx="376428" cy="47053"/>
            </a:xfrm>
            <a:custGeom>
              <a:avLst/>
              <a:gdLst>
                <a:gd name="connsiteX0" fmla="*/ 0 w 376428"/>
                <a:gd name="connsiteY0" fmla="*/ 0 h 47053"/>
                <a:gd name="connsiteX1" fmla="*/ 376428 w 376428"/>
                <a:gd name="connsiteY1" fmla="*/ 0 h 47053"/>
                <a:gd name="connsiteX2" fmla="*/ 376428 w 376428"/>
                <a:gd name="connsiteY2" fmla="*/ 47054 h 47053"/>
                <a:gd name="connsiteX3" fmla="*/ 0 w 376428"/>
                <a:gd name="connsiteY3" fmla="*/ 47054 h 47053"/>
              </a:gdLst>
              <a:ahLst/>
              <a:cxnLst>
                <a:cxn ang="0">
                  <a:pos x="connsiteX0" y="connsiteY0"/>
                </a:cxn>
                <a:cxn ang="0">
                  <a:pos x="connsiteX1" y="connsiteY1"/>
                </a:cxn>
                <a:cxn ang="0">
                  <a:pos x="connsiteX2" y="connsiteY2"/>
                </a:cxn>
                <a:cxn ang="0">
                  <a:pos x="connsiteX3" y="connsiteY3"/>
                </a:cxn>
              </a:cxnLst>
              <a:rect l="l" t="t" r="r" b="b"/>
              <a:pathLst>
                <a:path w="376428" h="47053">
                  <a:moveTo>
                    <a:pt x="0" y="0"/>
                  </a:moveTo>
                  <a:lnTo>
                    <a:pt x="376428" y="0"/>
                  </a:lnTo>
                  <a:lnTo>
                    <a:pt x="376428" y="47054"/>
                  </a:lnTo>
                  <a:lnTo>
                    <a:pt x="0" y="4705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sp>
          <p:nvSpPr>
            <p:cNvPr id="11" name="Freeform: Shape 10">
              <a:extLst>
                <a:ext uri="{FF2B5EF4-FFF2-40B4-BE49-F238E27FC236}">
                  <a16:creationId xmlns:a16="http://schemas.microsoft.com/office/drawing/2014/main" id="{2AC5E60B-7C34-9BD6-1F80-36169FC15B34}"/>
                </a:ext>
              </a:extLst>
            </p:cNvPr>
            <p:cNvSpPr/>
            <p:nvPr/>
          </p:nvSpPr>
          <p:spPr>
            <a:xfrm>
              <a:off x="7562324" y="3667652"/>
              <a:ext cx="376428" cy="47053"/>
            </a:xfrm>
            <a:custGeom>
              <a:avLst/>
              <a:gdLst>
                <a:gd name="connsiteX0" fmla="*/ 0 w 376428"/>
                <a:gd name="connsiteY0" fmla="*/ 0 h 47053"/>
                <a:gd name="connsiteX1" fmla="*/ 376428 w 376428"/>
                <a:gd name="connsiteY1" fmla="*/ 0 h 47053"/>
                <a:gd name="connsiteX2" fmla="*/ 376428 w 376428"/>
                <a:gd name="connsiteY2" fmla="*/ 47054 h 47053"/>
                <a:gd name="connsiteX3" fmla="*/ 0 w 376428"/>
                <a:gd name="connsiteY3" fmla="*/ 47054 h 47053"/>
              </a:gdLst>
              <a:ahLst/>
              <a:cxnLst>
                <a:cxn ang="0">
                  <a:pos x="connsiteX0" y="connsiteY0"/>
                </a:cxn>
                <a:cxn ang="0">
                  <a:pos x="connsiteX1" y="connsiteY1"/>
                </a:cxn>
                <a:cxn ang="0">
                  <a:pos x="connsiteX2" y="connsiteY2"/>
                </a:cxn>
                <a:cxn ang="0">
                  <a:pos x="connsiteX3" y="connsiteY3"/>
                </a:cxn>
              </a:cxnLst>
              <a:rect l="l" t="t" r="r" b="b"/>
              <a:pathLst>
                <a:path w="376428" h="47053">
                  <a:moveTo>
                    <a:pt x="0" y="0"/>
                  </a:moveTo>
                  <a:lnTo>
                    <a:pt x="376428" y="0"/>
                  </a:lnTo>
                  <a:lnTo>
                    <a:pt x="376428" y="47054"/>
                  </a:lnTo>
                  <a:lnTo>
                    <a:pt x="0" y="4705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sp>
          <p:nvSpPr>
            <p:cNvPr id="12" name="Freeform: Shape 11">
              <a:extLst>
                <a:ext uri="{FF2B5EF4-FFF2-40B4-BE49-F238E27FC236}">
                  <a16:creationId xmlns:a16="http://schemas.microsoft.com/office/drawing/2014/main" id="{EB6ADAAC-2F5E-C044-565C-B7A1CE89C069}"/>
                </a:ext>
              </a:extLst>
            </p:cNvPr>
            <p:cNvSpPr/>
            <p:nvPr/>
          </p:nvSpPr>
          <p:spPr>
            <a:xfrm>
              <a:off x="7562324" y="3761759"/>
              <a:ext cx="188214" cy="47053"/>
            </a:xfrm>
            <a:custGeom>
              <a:avLst/>
              <a:gdLst>
                <a:gd name="connsiteX0" fmla="*/ 0 w 188214"/>
                <a:gd name="connsiteY0" fmla="*/ 0 h 47053"/>
                <a:gd name="connsiteX1" fmla="*/ 188214 w 188214"/>
                <a:gd name="connsiteY1" fmla="*/ 0 h 47053"/>
                <a:gd name="connsiteX2" fmla="*/ 188214 w 188214"/>
                <a:gd name="connsiteY2" fmla="*/ 47054 h 47053"/>
                <a:gd name="connsiteX3" fmla="*/ 0 w 188214"/>
                <a:gd name="connsiteY3" fmla="*/ 47054 h 47053"/>
              </a:gdLst>
              <a:ahLst/>
              <a:cxnLst>
                <a:cxn ang="0">
                  <a:pos x="connsiteX0" y="connsiteY0"/>
                </a:cxn>
                <a:cxn ang="0">
                  <a:pos x="connsiteX1" y="connsiteY1"/>
                </a:cxn>
                <a:cxn ang="0">
                  <a:pos x="connsiteX2" y="connsiteY2"/>
                </a:cxn>
                <a:cxn ang="0">
                  <a:pos x="connsiteX3" y="connsiteY3"/>
                </a:cxn>
              </a:cxnLst>
              <a:rect l="l" t="t" r="r" b="b"/>
              <a:pathLst>
                <a:path w="188214" h="47053">
                  <a:moveTo>
                    <a:pt x="0" y="0"/>
                  </a:moveTo>
                  <a:lnTo>
                    <a:pt x="188214" y="0"/>
                  </a:lnTo>
                  <a:lnTo>
                    <a:pt x="188214" y="47054"/>
                  </a:lnTo>
                  <a:lnTo>
                    <a:pt x="0" y="47054"/>
                  </a:lnTo>
                  <a:close/>
                </a:path>
              </a:pathLst>
            </a:custGeom>
            <a:grpFill/>
            <a:ln w="47052" cap="flat">
              <a:noFill/>
              <a:prstDash val="solid"/>
              <a:miter/>
            </a:ln>
          </p:spPr>
          <p:txBody>
            <a:bodyPr rtlCol="0" anchor="ctr"/>
            <a:lstStyle/>
            <a:p>
              <a:pPr defTabSz="914172"/>
              <a:endParaRPr lang="en-US">
                <a:solidFill>
                  <a:srgbClr val="000000"/>
                </a:solidFill>
                <a:latin typeface="Helvetica Now Text "/>
              </a:endParaRPr>
            </a:p>
          </p:txBody>
        </p:sp>
      </p:grpSp>
      <p:sp>
        <p:nvSpPr>
          <p:cNvPr id="26" name="Slide Number Placeholder 25">
            <a:extLst>
              <a:ext uri="{FF2B5EF4-FFF2-40B4-BE49-F238E27FC236}">
                <a16:creationId xmlns:a16="http://schemas.microsoft.com/office/drawing/2014/main" id="{0864F087-67D7-9D0C-06F4-F7BC1ECF6671}"/>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latin typeface="Helvetica Now Text "/>
              </a:rPr>
              <a:pPr defTabSz="914172"/>
              <a:t>25</a:t>
            </a:fld>
            <a:endParaRPr lang="en-GB">
              <a:solidFill>
                <a:srgbClr val="000000"/>
              </a:solidFill>
              <a:latin typeface="Helvetica Now Text "/>
            </a:endParaRPr>
          </a:p>
        </p:txBody>
      </p:sp>
      <p:sp>
        <p:nvSpPr>
          <p:cNvPr id="16" name="Footer Placeholder 3">
            <a:extLst>
              <a:ext uri="{FF2B5EF4-FFF2-40B4-BE49-F238E27FC236}">
                <a16:creationId xmlns:a16="http://schemas.microsoft.com/office/drawing/2014/main" id="{B18A705E-5E9A-1798-C492-30BF5FBA9C8D}"/>
              </a:ext>
              <a:ext uri="{C183D7F6-B498-43B3-948B-1728B52AA6E4}">
                <adec:decorative xmlns:adec="http://schemas.microsoft.com/office/drawing/2017/decorative" val="1"/>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361121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DFCEC8-04D6-1788-C9DA-226BE55EB9E6}"/>
              </a:ext>
            </a:extLst>
          </p:cNvPr>
          <p:cNvSpPr>
            <a:spLocks noGrp="1"/>
          </p:cNvSpPr>
          <p:nvPr>
            <p:ph type="title"/>
          </p:nvPr>
        </p:nvSpPr>
        <p:spPr>
          <a:xfrm>
            <a:off x="1828801" y="313853"/>
            <a:ext cx="8534400" cy="307777"/>
          </a:xfrm>
        </p:spPr>
        <p:txBody>
          <a:bodyPr/>
          <a:lstStyle/>
          <a:p>
            <a:r>
              <a:rPr lang="en-US"/>
              <a:t>Better Informed </a:t>
            </a:r>
          </a:p>
        </p:txBody>
      </p:sp>
      <p:sp>
        <p:nvSpPr>
          <p:cNvPr id="3" name="Subtitle 2">
            <a:extLst>
              <a:ext uri="{FF2B5EF4-FFF2-40B4-BE49-F238E27FC236}">
                <a16:creationId xmlns:a16="http://schemas.microsoft.com/office/drawing/2014/main" id="{08FCBBF4-675C-ADF6-9D7D-94C8CC128F6B}"/>
              </a:ext>
            </a:extLst>
          </p:cNvPr>
          <p:cNvSpPr>
            <a:spLocks noGrp="1"/>
          </p:cNvSpPr>
          <p:nvPr>
            <p:ph type="body" sz="quarter" idx="13"/>
          </p:nvPr>
        </p:nvSpPr>
        <p:spPr>
          <a:xfrm>
            <a:off x="1828802" y="708085"/>
            <a:ext cx="7913687" cy="274320"/>
          </a:xfrm>
        </p:spPr>
        <p:txBody>
          <a:bodyPr/>
          <a:lstStyle/>
          <a:p>
            <a:r>
              <a:rPr lang="en-US"/>
              <a:t>Drive Efficiencies with CyQu Portal</a:t>
            </a:r>
          </a:p>
        </p:txBody>
      </p:sp>
      <p:grpSp>
        <p:nvGrpSpPr>
          <p:cNvPr id="2" name="Group 1" descr="Benefits of Using CyQu Portal over Traditional “Paper” Applications&#10;All-in-one interface offers a centralized location to complete and manage the insurance application process. &#10;Time-saving features, like the ability to pre-fill submission data for the subsequent year’s renewal, even when moving between assessment versions.&#10;Stakeholder alignment by providing a framework for risk management, finance, legal, and CISO/IT team members to better work together using the “collaborate” feature.&#10;Instant access to peer and industry benchmarks to provide insights.&#10;Visualize year-over year progress and track changes in cyber maturity using the compare assessment feature.&#10;Data-driven decisions with final summary report to measure and assess risk, and an insurability analysis powered by CyQu red flags and delivered through CyQu consulting.&#10;">
            <a:extLst>
              <a:ext uri="{FF2B5EF4-FFF2-40B4-BE49-F238E27FC236}">
                <a16:creationId xmlns:a16="http://schemas.microsoft.com/office/drawing/2014/main" id="{2BC90362-AB3D-2751-70A9-4971228988FB}"/>
              </a:ext>
            </a:extLst>
          </p:cNvPr>
          <p:cNvGrpSpPr/>
          <p:nvPr/>
        </p:nvGrpSpPr>
        <p:grpSpPr>
          <a:xfrm>
            <a:off x="1834358" y="1165873"/>
            <a:ext cx="3951287" cy="4952999"/>
            <a:chOff x="861030" y="2033384"/>
            <a:chExt cx="4280802" cy="3324553"/>
          </a:xfrm>
        </p:grpSpPr>
        <p:sp>
          <p:nvSpPr>
            <p:cNvPr id="24" name="Rectangle 23">
              <a:extLst>
                <a:ext uri="{FF2B5EF4-FFF2-40B4-BE49-F238E27FC236}">
                  <a16:creationId xmlns:a16="http://schemas.microsoft.com/office/drawing/2014/main" id="{FBF74AAD-20DB-9987-919B-14F7626172F4}"/>
                </a:ext>
              </a:extLst>
            </p:cNvPr>
            <p:cNvSpPr/>
            <p:nvPr/>
          </p:nvSpPr>
          <p:spPr>
            <a:xfrm>
              <a:off x="861031" y="2033384"/>
              <a:ext cx="4272936" cy="3322510"/>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125">
                <a:solidFill>
                  <a:srgbClr val="5D6D78"/>
                </a:solidFill>
                <a:latin typeface="Helvetica Now Text "/>
              </a:endParaRPr>
            </a:p>
          </p:txBody>
        </p:sp>
        <p:sp>
          <p:nvSpPr>
            <p:cNvPr id="23" name="TextBox 22">
              <a:extLst>
                <a:ext uri="{FF2B5EF4-FFF2-40B4-BE49-F238E27FC236}">
                  <a16:creationId xmlns:a16="http://schemas.microsoft.com/office/drawing/2014/main" id="{13E2EBFB-277C-CB0C-BE2E-BDA311779F52}"/>
                </a:ext>
              </a:extLst>
            </p:cNvPr>
            <p:cNvSpPr txBox="1"/>
            <p:nvPr/>
          </p:nvSpPr>
          <p:spPr>
            <a:xfrm>
              <a:off x="861030" y="2035428"/>
              <a:ext cx="4280802" cy="476222"/>
            </a:xfrm>
            <a:prstGeom prst="rect">
              <a:avLst/>
            </a:prstGeom>
            <a:noFill/>
          </p:spPr>
          <p:txBody>
            <a:bodyPr wrap="square" lIns="102877" tIns="68584">
              <a:noAutofit/>
            </a:bodyPr>
            <a:lstStyle/>
            <a:p>
              <a:pPr defTabSz="914172"/>
              <a:r>
                <a:rPr lang="en-US" sz="1300" b="1" dirty="0">
                  <a:solidFill>
                    <a:srgbClr val="000000"/>
                  </a:solidFill>
                  <a:latin typeface="Helvetica Now Text "/>
                </a:rPr>
                <a:t>Streamline your insurance renewal, align stakeholders and utilize data insights to make better decisions and improve the submission process. </a:t>
              </a:r>
            </a:p>
          </p:txBody>
        </p:sp>
        <p:sp>
          <p:nvSpPr>
            <p:cNvPr id="40" name="Text Placeholder 21" descr="Benefits of Using CyQu Portal over Traditional “Paper” Applications&#10;All-in-one interface offers a centralized location to complete and manage the insurance application process. &#10;Time-saving features, like the ability to pre-fill submission data for the subsequent year’s renewal, even when moving between assessment versions.&#10;Stakeholder alignment by providing a framework for risk management, finance, legal, and CISO/IT team members to better work together using the “collaborate” feature.&#10;Instant access to peer and industry benchmarks to provide insights.&#10;Visualize year-over year progress and track changes in cyber maturity using the compare assessment feature.&#10;Data-driven decisions with final summary report to measure and assess risk, and an insurability analysis powered by CyQu red flags and delivered through CyQu consulting.&#10;">
              <a:extLst>
                <a:ext uri="{FF2B5EF4-FFF2-40B4-BE49-F238E27FC236}">
                  <a16:creationId xmlns:a16="http://schemas.microsoft.com/office/drawing/2014/main" id="{45D17426-29B3-D13D-E93F-ECB8F5663003}"/>
                </a:ext>
              </a:extLst>
            </p:cNvPr>
            <p:cNvSpPr txBox="1">
              <a:spLocks/>
            </p:cNvSpPr>
            <p:nvPr/>
          </p:nvSpPr>
          <p:spPr>
            <a:xfrm>
              <a:off x="861031" y="2635301"/>
              <a:ext cx="4176202" cy="2722636"/>
            </a:xfrm>
            <a:prstGeom prst="rect">
              <a:avLst/>
            </a:prstGeom>
          </p:spPr>
          <p:txBody>
            <a:bodyPr lIns="102877" tIns="68584"/>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a:spcAft>
                  <a:spcPts val="675"/>
                </a:spcAft>
              </a:pPr>
              <a:r>
                <a:rPr lang="en-US" sz="1200" dirty="0">
                  <a:solidFill>
                    <a:srgbClr val="EB0017"/>
                  </a:solidFill>
                </a:rPr>
                <a:t>Benefits of Using </a:t>
              </a:r>
              <a:r>
                <a:rPr lang="en-US" sz="1200" dirty="0" err="1">
                  <a:solidFill>
                    <a:srgbClr val="EB0017"/>
                  </a:solidFill>
                </a:rPr>
                <a:t>CyQu</a:t>
              </a:r>
              <a:r>
                <a:rPr lang="en-US" sz="1200" dirty="0">
                  <a:solidFill>
                    <a:srgbClr val="EB0017"/>
                  </a:solidFill>
                </a:rPr>
                <a:t> Portal over Traditional “Paper” Applications</a:t>
              </a:r>
            </a:p>
            <a:p>
              <a:pPr marL="109728" lvl="2" indent="-109728">
                <a:buClr>
                  <a:srgbClr val="000000"/>
                </a:buClr>
              </a:pPr>
              <a:r>
                <a:rPr lang="en-US" sz="1050" b="1" dirty="0">
                  <a:solidFill>
                    <a:srgbClr val="000000"/>
                  </a:solidFill>
                </a:rPr>
                <a:t>All-in-one interface </a:t>
              </a:r>
              <a:r>
                <a:rPr lang="en-US" sz="1050" dirty="0">
                  <a:solidFill>
                    <a:srgbClr val="000000"/>
                  </a:solidFill>
                </a:rPr>
                <a:t>offers a centralized location to complete and manage the insurance application process. </a:t>
              </a:r>
            </a:p>
            <a:p>
              <a:pPr marL="109728" lvl="2" indent="-109728">
                <a:buClr>
                  <a:srgbClr val="000000"/>
                </a:buClr>
              </a:pPr>
              <a:r>
                <a:rPr lang="en-US" sz="1050" b="1" dirty="0">
                  <a:solidFill>
                    <a:srgbClr val="000000"/>
                  </a:solidFill>
                </a:rPr>
                <a:t>Time-saving features</a:t>
              </a:r>
              <a:r>
                <a:rPr lang="en-US" sz="1050" dirty="0">
                  <a:solidFill>
                    <a:srgbClr val="000000"/>
                  </a:solidFill>
                </a:rPr>
                <a:t>, like the ability to pre-fill submission data for the subsequent year’s renewal, even when moving between assessment versions.</a:t>
              </a:r>
            </a:p>
            <a:p>
              <a:pPr marL="109728" lvl="2" indent="-109728">
                <a:buClr>
                  <a:srgbClr val="000000"/>
                </a:buClr>
              </a:pPr>
              <a:r>
                <a:rPr lang="en-US" sz="1050" b="1" dirty="0">
                  <a:solidFill>
                    <a:srgbClr val="000000"/>
                  </a:solidFill>
                </a:rPr>
                <a:t>Stakeholder alignment </a:t>
              </a:r>
              <a:r>
                <a:rPr lang="en-US" sz="1050" dirty="0">
                  <a:solidFill>
                    <a:srgbClr val="000000"/>
                  </a:solidFill>
                </a:rPr>
                <a:t>by providing a framework for risk management, finance, legal, and CISO/IT team members to better work together using the “collaborate” feature.</a:t>
              </a:r>
            </a:p>
            <a:p>
              <a:pPr marL="109728" lvl="2" indent="-109728">
                <a:buClr>
                  <a:srgbClr val="000000"/>
                </a:buClr>
              </a:pPr>
              <a:r>
                <a:rPr lang="en-US" sz="1050" b="1" dirty="0">
                  <a:solidFill>
                    <a:srgbClr val="000000"/>
                  </a:solidFill>
                </a:rPr>
                <a:t>Instant access to peer and industry benchmarks </a:t>
              </a:r>
              <a:r>
                <a:rPr lang="en-US" sz="1050" dirty="0">
                  <a:solidFill>
                    <a:srgbClr val="000000"/>
                  </a:solidFill>
                </a:rPr>
                <a:t>to provide insights.</a:t>
              </a:r>
            </a:p>
            <a:p>
              <a:pPr marL="109728" lvl="2" indent="-109728">
                <a:buClr>
                  <a:srgbClr val="000000"/>
                </a:buClr>
              </a:pPr>
              <a:r>
                <a:rPr lang="en-US" sz="1050" b="1" dirty="0">
                  <a:solidFill>
                    <a:srgbClr val="000000"/>
                  </a:solidFill>
                </a:rPr>
                <a:t>Visualize year-over year progress </a:t>
              </a:r>
              <a:r>
                <a:rPr lang="en-US" sz="1050" dirty="0">
                  <a:solidFill>
                    <a:srgbClr val="000000"/>
                  </a:solidFill>
                </a:rPr>
                <a:t>and track changes in cyber maturity using the compare assessment feature.</a:t>
              </a:r>
            </a:p>
            <a:p>
              <a:pPr marL="109728" lvl="2" indent="-109728">
                <a:buClr>
                  <a:srgbClr val="000000"/>
                </a:buClr>
              </a:pPr>
              <a:r>
                <a:rPr lang="en-US" sz="1050" b="1" dirty="0">
                  <a:solidFill>
                    <a:srgbClr val="000000"/>
                  </a:solidFill>
                </a:rPr>
                <a:t>Data-driven decisions </a:t>
              </a:r>
              <a:r>
                <a:rPr lang="en-US" sz="1050" dirty="0">
                  <a:solidFill>
                    <a:srgbClr val="000000"/>
                  </a:solidFill>
                </a:rPr>
                <a:t>with final summary report to measure and assess risk, and an insurability analysis powered by </a:t>
              </a:r>
              <a:r>
                <a:rPr lang="en-US" sz="1050" dirty="0" err="1">
                  <a:solidFill>
                    <a:srgbClr val="000000"/>
                  </a:solidFill>
                </a:rPr>
                <a:t>CyQu</a:t>
              </a:r>
              <a:r>
                <a:rPr lang="en-US" sz="1050" dirty="0">
                  <a:solidFill>
                    <a:srgbClr val="000000"/>
                  </a:solidFill>
                </a:rPr>
                <a:t> red flags and delivered through </a:t>
              </a:r>
              <a:r>
                <a:rPr lang="en-US" sz="1050" dirty="0" err="1">
                  <a:solidFill>
                    <a:srgbClr val="000000"/>
                  </a:solidFill>
                </a:rPr>
                <a:t>CyQu</a:t>
              </a:r>
              <a:r>
                <a:rPr lang="en-US" sz="1050" dirty="0">
                  <a:solidFill>
                    <a:srgbClr val="000000"/>
                  </a:solidFill>
                </a:rPr>
                <a:t> consulting.</a:t>
              </a:r>
            </a:p>
          </p:txBody>
        </p:sp>
      </p:grpSp>
      <p:grpSp>
        <p:nvGrpSpPr>
          <p:cNvPr id="6" name="Group 5" descr="Achieving Cyber Resilience Every day using CyQu">
            <a:extLst>
              <a:ext uri="{FF2B5EF4-FFF2-40B4-BE49-F238E27FC236}">
                <a16:creationId xmlns:a16="http://schemas.microsoft.com/office/drawing/2014/main" id="{5DDC9907-2C52-3A26-33A6-E8DAAC10EFF3}"/>
              </a:ext>
            </a:extLst>
          </p:cNvPr>
          <p:cNvGrpSpPr/>
          <p:nvPr/>
        </p:nvGrpSpPr>
        <p:grpSpPr>
          <a:xfrm>
            <a:off x="6109156" y="1165872"/>
            <a:ext cx="3971925" cy="595230"/>
            <a:chOff x="5142050" y="2035428"/>
            <a:chExt cx="3717798" cy="557147"/>
          </a:xfrm>
        </p:grpSpPr>
        <p:sp>
          <p:nvSpPr>
            <p:cNvPr id="26" name="TextBox 25">
              <a:extLst>
                <a:ext uri="{FF2B5EF4-FFF2-40B4-BE49-F238E27FC236}">
                  <a16:creationId xmlns:a16="http://schemas.microsoft.com/office/drawing/2014/main" id="{8831F5F2-60E6-A73A-5869-7B0235E11DF3}"/>
                </a:ext>
              </a:extLst>
            </p:cNvPr>
            <p:cNvSpPr txBox="1"/>
            <p:nvPr/>
          </p:nvSpPr>
          <p:spPr>
            <a:xfrm>
              <a:off x="5142570" y="2035428"/>
              <a:ext cx="3717278" cy="242060"/>
            </a:xfrm>
            <a:prstGeom prst="rect">
              <a:avLst/>
            </a:prstGeom>
            <a:solidFill>
              <a:schemeClr val="accent1"/>
            </a:solidFill>
          </p:spPr>
          <p:txBody>
            <a:bodyPr wrap="square" lIns="68584" tIns="68584" rIns="68584" bIns="68584" rtlCol="0" anchor="t">
              <a:noAutofit/>
            </a:bodyPr>
            <a:lstStyle/>
            <a:p>
              <a:pPr algn="ctr" defTabSz="192872">
                <a:defRPr/>
              </a:pPr>
              <a:r>
                <a:rPr lang="en-GB" sz="1050" b="1" kern="0" dirty="0">
                  <a:solidFill>
                    <a:srgbClr val="FFFFFF"/>
                  </a:solidFill>
                  <a:latin typeface="Helvetica Now Text"/>
                </a:rPr>
                <a:t>Achieving Cyber Resilience Every Day Using </a:t>
              </a:r>
              <a:r>
                <a:rPr lang="en-GB" sz="1050" b="1" kern="0" dirty="0" err="1">
                  <a:solidFill>
                    <a:srgbClr val="FFFFFF"/>
                  </a:solidFill>
                  <a:latin typeface="Helvetica Now Text"/>
                </a:rPr>
                <a:t>CyQu</a:t>
              </a:r>
              <a:endParaRPr lang="en-GB" sz="1050" b="1" kern="0" dirty="0">
                <a:solidFill>
                  <a:srgbClr val="FFFFFF"/>
                </a:solidFill>
                <a:latin typeface="Helvetica Now Text"/>
                <a:cs typeface="Arial"/>
              </a:endParaRPr>
            </a:p>
          </p:txBody>
        </p:sp>
        <p:sp>
          <p:nvSpPr>
            <p:cNvPr id="27" name="Text Placeholder 5">
              <a:extLst>
                <a:ext uri="{FF2B5EF4-FFF2-40B4-BE49-F238E27FC236}">
                  <a16:creationId xmlns:a16="http://schemas.microsoft.com/office/drawing/2014/main" id="{9CC728D4-19E2-0C85-BD85-73D86873FE7D}"/>
                </a:ext>
              </a:extLst>
            </p:cNvPr>
            <p:cNvSpPr txBox="1">
              <a:spLocks/>
            </p:cNvSpPr>
            <p:nvPr/>
          </p:nvSpPr>
          <p:spPr>
            <a:xfrm>
              <a:off x="5142050" y="2324503"/>
              <a:ext cx="1848565" cy="268072"/>
            </a:xfrm>
            <a:prstGeom prst="rect">
              <a:avLst/>
            </a:prstGeom>
            <a:solidFill>
              <a:srgbClr val="262836"/>
            </a:solidFill>
          </p:spPr>
          <p:txBody>
            <a:bodyPr wrap="square" lIns="68584" tIns="0" rIns="51438" bIns="0" anchor="ctr">
              <a:noAutofit/>
            </a:bodyPr>
            <a:lst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400" b="0" i="0" kern="1200">
                  <a:solidFill>
                    <a:schemeClr val="tx1"/>
                  </a:solidFill>
                  <a:latin typeface="+mj-lt"/>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8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8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a:lstStyle>
            <a:p>
              <a:pPr algn="ctr" defTabSz="283484">
                <a:lnSpc>
                  <a:spcPct val="117000"/>
                </a:lnSpc>
                <a:spcAft>
                  <a:spcPts val="84"/>
                </a:spcAft>
                <a:defRPr/>
              </a:pPr>
              <a:r>
                <a:rPr lang="en-US" sz="900" b="1">
                  <a:solidFill>
                    <a:srgbClr val="FFFFFF"/>
                  </a:solidFill>
                  <a:latin typeface="Helvetica Now Text"/>
                </a:rPr>
                <a:t>Assess</a:t>
              </a:r>
            </a:p>
          </p:txBody>
        </p:sp>
        <p:sp>
          <p:nvSpPr>
            <p:cNvPr id="28" name="Text Placeholder 5">
              <a:extLst>
                <a:ext uri="{FF2B5EF4-FFF2-40B4-BE49-F238E27FC236}">
                  <a16:creationId xmlns:a16="http://schemas.microsoft.com/office/drawing/2014/main" id="{51C0F8B0-8D40-828A-8465-77216BA0EFEF}"/>
                </a:ext>
              </a:extLst>
            </p:cNvPr>
            <p:cNvSpPr txBox="1">
              <a:spLocks/>
            </p:cNvSpPr>
            <p:nvPr/>
          </p:nvSpPr>
          <p:spPr>
            <a:xfrm>
              <a:off x="7000640" y="2324503"/>
              <a:ext cx="1859208" cy="268072"/>
            </a:xfrm>
            <a:prstGeom prst="rect">
              <a:avLst/>
            </a:prstGeom>
            <a:solidFill>
              <a:srgbClr val="262836"/>
            </a:solidFill>
          </p:spPr>
          <p:txBody>
            <a:bodyPr wrap="square" lIns="68584" tIns="0" rIns="51438" bIns="0" anchor="ctr">
              <a:noAutofit/>
            </a:bodyPr>
            <a:lst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400" b="0" i="0" kern="1200">
                  <a:solidFill>
                    <a:schemeClr val="tx1"/>
                  </a:solidFill>
                  <a:latin typeface="+mj-lt"/>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8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8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35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a:lstStyle>
            <a:p>
              <a:pPr algn="ctr">
                <a:lnSpc>
                  <a:spcPct val="117000"/>
                </a:lnSpc>
                <a:spcAft>
                  <a:spcPts val="84"/>
                </a:spcAft>
              </a:pPr>
              <a:r>
                <a:rPr lang="en-US" sz="900" b="1">
                  <a:solidFill>
                    <a:srgbClr val="FFFFFF"/>
                  </a:solidFill>
                  <a:latin typeface="Helvetica Now Text"/>
                </a:rPr>
                <a:t>Analyze and Recommend</a:t>
              </a:r>
            </a:p>
          </p:txBody>
        </p:sp>
        <p:sp>
          <p:nvSpPr>
            <p:cNvPr id="30" name="Oval 29">
              <a:extLst>
                <a:ext uri="{FF2B5EF4-FFF2-40B4-BE49-F238E27FC236}">
                  <a16:creationId xmlns:a16="http://schemas.microsoft.com/office/drawing/2014/main" id="{3B5DB065-EAD5-8284-68ED-4C5490024483}"/>
                </a:ext>
              </a:extLst>
            </p:cNvPr>
            <p:cNvSpPr/>
            <p:nvPr/>
          </p:nvSpPr>
          <p:spPr>
            <a:xfrm>
              <a:off x="6863316" y="2324503"/>
              <a:ext cx="268072" cy="26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1400">
                <a:solidFill>
                  <a:srgbClr val="5D6D78"/>
                </a:solidFill>
                <a:latin typeface="Helvetica Now Text"/>
              </a:endParaRPr>
            </a:p>
          </p:txBody>
        </p:sp>
        <p:sp>
          <p:nvSpPr>
            <p:cNvPr id="31" name="Freeform: Shape 30">
              <a:extLst>
                <a:ext uri="{FF2B5EF4-FFF2-40B4-BE49-F238E27FC236}">
                  <a16:creationId xmlns:a16="http://schemas.microsoft.com/office/drawing/2014/main" id="{EA632405-C399-F9FF-EE02-715A91E3A657}"/>
                </a:ext>
              </a:extLst>
            </p:cNvPr>
            <p:cNvSpPr/>
            <p:nvPr/>
          </p:nvSpPr>
          <p:spPr>
            <a:xfrm>
              <a:off x="6968133" y="2405427"/>
              <a:ext cx="58438" cy="106223"/>
            </a:xfrm>
            <a:custGeom>
              <a:avLst/>
              <a:gdLst>
                <a:gd name="connsiteX0" fmla="*/ 33427 w 264040"/>
                <a:gd name="connsiteY0" fmla="*/ 479941 h 479946"/>
                <a:gd name="connsiteX1" fmla="*/ 20 w 264040"/>
                <a:gd name="connsiteY1" fmla="*/ 447004 h 479946"/>
                <a:gd name="connsiteX2" fmla="*/ 207055 w 264040"/>
                <a:gd name="connsiteY2" fmla="*/ 239968 h 479946"/>
                <a:gd name="connsiteX3" fmla="*/ 20 w 264040"/>
                <a:gd name="connsiteY3" fmla="*/ 32933 h 479946"/>
                <a:gd name="connsiteX4" fmla="*/ 33427 w 264040"/>
                <a:gd name="connsiteY4" fmla="*/ -5 h 479946"/>
                <a:gd name="connsiteX5" fmla="*/ 256932 w 264040"/>
                <a:gd name="connsiteY5" fmla="*/ 223499 h 479946"/>
                <a:gd name="connsiteX6" fmla="*/ 257943 w 264040"/>
                <a:gd name="connsiteY6" fmla="*/ 255425 h 479946"/>
                <a:gd name="connsiteX7" fmla="*/ 256932 w 264040"/>
                <a:gd name="connsiteY7" fmla="*/ 256437 h 4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040" h="479946">
                  <a:moveTo>
                    <a:pt x="33427" y="479941"/>
                  </a:moveTo>
                  <a:lnTo>
                    <a:pt x="20" y="447004"/>
                  </a:lnTo>
                  <a:lnTo>
                    <a:pt x="207055" y="239968"/>
                  </a:lnTo>
                  <a:lnTo>
                    <a:pt x="20" y="32933"/>
                  </a:lnTo>
                  <a:lnTo>
                    <a:pt x="33427" y="-5"/>
                  </a:lnTo>
                  <a:lnTo>
                    <a:pt x="256932" y="223499"/>
                  </a:lnTo>
                  <a:cubicBezTo>
                    <a:pt x="266027" y="232035"/>
                    <a:pt x="266479" y="246330"/>
                    <a:pt x="257943" y="255425"/>
                  </a:cubicBezTo>
                  <a:cubicBezTo>
                    <a:pt x="257619" y="255774"/>
                    <a:pt x="257280" y="256112"/>
                    <a:pt x="256932" y="256437"/>
                  </a:cubicBezTo>
                  <a:close/>
                </a:path>
              </a:pathLst>
            </a:custGeom>
            <a:solidFill>
              <a:schemeClr val="bg1"/>
            </a:solidFill>
            <a:ln w="46945" cap="flat">
              <a:noFill/>
              <a:prstDash val="solid"/>
              <a:miter/>
            </a:ln>
          </p:spPr>
          <p:txBody>
            <a:bodyPr rtlCol="0" anchor="ctr"/>
            <a:lstStyle/>
            <a:p>
              <a:pPr defTabSz="914172"/>
              <a:endParaRPr lang="en-US" sz="900">
                <a:solidFill>
                  <a:srgbClr val="000000"/>
                </a:solidFill>
                <a:latin typeface="Helvetica Now Text"/>
              </a:endParaRPr>
            </a:p>
          </p:txBody>
        </p:sp>
      </p:grpSp>
      <p:grpSp>
        <p:nvGrpSpPr>
          <p:cNvPr id="39" name="Group 38" descr="Screen shot of the AON dashboard">
            <a:extLst>
              <a:ext uri="{FF2B5EF4-FFF2-40B4-BE49-F238E27FC236}">
                <a16:creationId xmlns:a16="http://schemas.microsoft.com/office/drawing/2014/main" id="{78DFF849-150E-4F3B-F789-47D423B56D02}"/>
              </a:ext>
            </a:extLst>
          </p:cNvPr>
          <p:cNvGrpSpPr/>
          <p:nvPr/>
        </p:nvGrpSpPr>
        <p:grpSpPr>
          <a:xfrm>
            <a:off x="6261556" y="1879548"/>
            <a:ext cx="1860934" cy="2237157"/>
            <a:chOff x="14029797" y="5089255"/>
            <a:chExt cx="4272717" cy="4588146"/>
          </a:xfrm>
        </p:grpSpPr>
        <p:pic>
          <p:nvPicPr>
            <p:cNvPr id="32" name="Picture 31">
              <a:extLst>
                <a:ext uri="{FF2B5EF4-FFF2-40B4-BE49-F238E27FC236}">
                  <a16:creationId xmlns:a16="http://schemas.microsoft.com/office/drawing/2014/main" id="{C52D000F-6C49-EBDC-76EE-AB0B83975F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22407" y="7375103"/>
              <a:ext cx="3278576" cy="2302298"/>
            </a:xfrm>
            <a:prstGeom prst="rect">
              <a:avLst/>
            </a:prstGeom>
            <a:ln w="12700">
              <a:solidFill>
                <a:srgbClr val="CDDBDE"/>
              </a:solidFill>
            </a:ln>
          </p:spPr>
        </p:pic>
        <p:pic>
          <p:nvPicPr>
            <p:cNvPr id="33" name="Picture 2">
              <a:extLst>
                <a:ext uri="{FF2B5EF4-FFF2-40B4-BE49-F238E27FC236}">
                  <a16:creationId xmlns:a16="http://schemas.microsoft.com/office/drawing/2014/main" id="{E3F5C3FC-AED6-B191-8231-5BC27E54C51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029797" y="5089255"/>
              <a:ext cx="4272717" cy="2161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7CADFB76-8AAF-D9B8-D25E-2812CC5801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29798" y="7361476"/>
              <a:ext cx="958276" cy="2315925"/>
            </a:xfrm>
            <a:prstGeom prst="rect">
              <a:avLst/>
            </a:prstGeom>
          </p:spPr>
        </p:pic>
      </p:grpSp>
      <p:grpSp>
        <p:nvGrpSpPr>
          <p:cNvPr id="35" name="Group 34" descr="Screen shot of the analytical area of AON">
            <a:extLst>
              <a:ext uri="{FF2B5EF4-FFF2-40B4-BE49-F238E27FC236}">
                <a16:creationId xmlns:a16="http://schemas.microsoft.com/office/drawing/2014/main" id="{21DC1B15-014B-EE07-95D6-858CF32018E0}"/>
              </a:ext>
            </a:extLst>
          </p:cNvPr>
          <p:cNvGrpSpPr>
            <a:grpSpLocks noChangeAspect="1"/>
          </p:cNvGrpSpPr>
          <p:nvPr/>
        </p:nvGrpSpPr>
        <p:grpSpPr>
          <a:xfrm>
            <a:off x="8234474" y="1879549"/>
            <a:ext cx="1777971" cy="2614953"/>
            <a:chOff x="13877365" y="614451"/>
            <a:chExt cx="8632651" cy="12696481"/>
          </a:xfrm>
        </p:grpSpPr>
        <p:pic>
          <p:nvPicPr>
            <p:cNvPr id="36" name="Picture 35">
              <a:extLst>
                <a:ext uri="{FF2B5EF4-FFF2-40B4-BE49-F238E27FC236}">
                  <a16:creationId xmlns:a16="http://schemas.microsoft.com/office/drawing/2014/main" id="{7FEFF167-F198-D45F-64C7-E82E6F48D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895293" y="4687795"/>
              <a:ext cx="8614723" cy="4404391"/>
            </a:xfrm>
            <a:prstGeom prst="rect">
              <a:avLst/>
            </a:prstGeom>
          </p:spPr>
        </p:pic>
        <p:pic>
          <p:nvPicPr>
            <p:cNvPr id="37" name="Picture 36">
              <a:extLst>
                <a:ext uri="{FF2B5EF4-FFF2-40B4-BE49-F238E27FC236}">
                  <a16:creationId xmlns:a16="http://schemas.microsoft.com/office/drawing/2014/main" id="{6747AEFF-CDC6-BD53-A3A6-9344665EEC1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895294" y="614451"/>
              <a:ext cx="8614722" cy="4330390"/>
            </a:xfrm>
            <a:prstGeom prst="rect">
              <a:avLst/>
            </a:prstGeom>
          </p:spPr>
        </p:pic>
        <p:pic>
          <p:nvPicPr>
            <p:cNvPr id="38" name="Picture 37">
              <a:extLst>
                <a:ext uri="{FF2B5EF4-FFF2-40B4-BE49-F238E27FC236}">
                  <a16:creationId xmlns:a16="http://schemas.microsoft.com/office/drawing/2014/main" id="{61F1B48F-721B-9F6E-946B-CC1A918356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877365" y="9022647"/>
              <a:ext cx="8632651" cy="4288285"/>
            </a:xfrm>
            <a:prstGeom prst="rect">
              <a:avLst/>
            </a:prstGeom>
          </p:spPr>
        </p:pic>
      </p:grpSp>
      <p:sp>
        <p:nvSpPr>
          <p:cNvPr id="25" name="Slide Number Placeholder 24">
            <a:extLst>
              <a:ext uri="{FF2B5EF4-FFF2-40B4-BE49-F238E27FC236}">
                <a16:creationId xmlns:a16="http://schemas.microsoft.com/office/drawing/2014/main" id="{1A156F3E-F789-4479-2F30-FC697FE0EC2B}"/>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26</a:t>
            </a:fld>
            <a:endParaRPr lang="en-GB">
              <a:solidFill>
                <a:srgbClr val="000000"/>
              </a:solidFill>
            </a:endParaRPr>
          </a:p>
        </p:txBody>
      </p:sp>
      <p:sp>
        <p:nvSpPr>
          <p:cNvPr id="7" name="Footer Placeholder 3">
            <a:extLst>
              <a:ext uri="{FF2B5EF4-FFF2-40B4-BE49-F238E27FC236}">
                <a16:creationId xmlns:a16="http://schemas.microsoft.com/office/drawing/2014/main" id="{80226C44-082B-155E-8C93-C1CE3A47775A}"/>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771850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0D57-E1A9-77AA-4A70-F97733D8828C}"/>
              </a:ext>
            </a:extLst>
          </p:cNvPr>
          <p:cNvSpPr>
            <a:spLocks noGrp="1"/>
          </p:cNvSpPr>
          <p:nvPr>
            <p:ph type="title"/>
          </p:nvPr>
        </p:nvSpPr>
        <p:spPr>
          <a:xfrm>
            <a:off x="1828801" y="313853"/>
            <a:ext cx="8534400" cy="307777"/>
          </a:xfrm>
        </p:spPr>
        <p:txBody>
          <a:bodyPr/>
          <a:lstStyle/>
          <a:p>
            <a:r>
              <a:rPr lang="en-US"/>
              <a:t>Better Informed Analytics – Cyber Risk Analyzer</a:t>
            </a:r>
          </a:p>
        </p:txBody>
      </p:sp>
      <p:sp>
        <p:nvSpPr>
          <p:cNvPr id="19" name="TextBox 18">
            <a:extLst>
              <a:ext uri="{FF2B5EF4-FFF2-40B4-BE49-F238E27FC236}">
                <a16:creationId xmlns:a16="http://schemas.microsoft.com/office/drawing/2014/main" id="{91B22F9C-7432-0DFD-B467-3F8674442889}"/>
              </a:ext>
            </a:extLst>
          </p:cNvPr>
          <p:cNvSpPr txBox="1"/>
          <p:nvPr/>
        </p:nvSpPr>
        <p:spPr>
          <a:xfrm>
            <a:off x="1828801" y="892030"/>
            <a:ext cx="3359730" cy="1277273"/>
          </a:xfrm>
          <a:prstGeom prst="rect">
            <a:avLst/>
          </a:prstGeom>
          <a:noFill/>
        </p:spPr>
        <p:txBody>
          <a:bodyPr wrap="square" lIns="0">
            <a:spAutoFit/>
          </a:bodyPr>
          <a:lstStyle/>
          <a:p>
            <a:pPr defTabSz="685629">
              <a:defRPr/>
            </a:pPr>
            <a:r>
              <a:rPr lang="en-US" sz="1100" dirty="0">
                <a:solidFill>
                  <a:srgbClr val="000000"/>
                </a:solidFill>
                <a:latin typeface="Helvetica Now Text" panose="020B0504030202020204" pitchFamily="34" charset="0"/>
              </a:rPr>
              <a:t>Cyber Risk Analyzer helps clients take a strategic approach to cyber risk so they can help protect their balance sheets. It does more than just forecast expected loss — it </a:t>
            </a:r>
            <a:r>
              <a:rPr lang="en-US" sz="1100" b="1" dirty="0">
                <a:solidFill>
                  <a:srgbClr val="000000"/>
                </a:solidFill>
                <a:latin typeface="Helvetica Now Text" panose="020B0504030202020204" pitchFamily="34" charset="0"/>
              </a:rPr>
              <a:t>empowers risk managers </a:t>
            </a:r>
            <a:r>
              <a:rPr lang="en-US" sz="1100" dirty="0">
                <a:solidFill>
                  <a:srgbClr val="000000"/>
                </a:solidFill>
                <a:latin typeface="Helvetica Now Text" panose="020B0504030202020204" pitchFamily="34" charset="0"/>
              </a:rPr>
              <a:t>to better communicate the fundamental value that insurance provides to the C-suite, thereby promoting stakeholder alignment. .</a:t>
            </a:r>
          </a:p>
        </p:txBody>
      </p:sp>
      <p:pic>
        <p:nvPicPr>
          <p:cNvPr id="20" name="Picture 19" descr="A graph showing the cost of loss">
            <a:extLst>
              <a:ext uri="{FF2B5EF4-FFF2-40B4-BE49-F238E27FC236}">
                <a16:creationId xmlns:a16="http://schemas.microsoft.com/office/drawing/2014/main" id="{06EDA71F-5472-D81E-FCFA-CCA5880306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15404" y="2764500"/>
            <a:ext cx="2496919" cy="1587274"/>
          </a:xfrm>
          <a:prstGeom prst="rect">
            <a:avLst/>
          </a:prstGeom>
          <a:effectLst>
            <a:outerShdw blurRad="139700" dist="38100" dir="2700000" algn="tl" rotWithShape="0">
              <a:prstClr val="black">
                <a:alpha val="8017"/>
              </a:prstClr>
            </a:outerShdw>
          </a:effectLst>
        </p:spPr>
      </p:pic>
      <p:pic>
        <p:nvPicPr>
          <p:cNvPr id="25" name="Picture 24">
            <a:extLst>
              <a:ext uri="{FF2B5EF4-FFF2-40B4-BE49-F238E27FC236}">
                <a16:creationId xmlns:a16="http://schemas.microsoft.com/office/drawing/2014/main" id="{702CBCC0-E7B9-3C76-3047-57D263F1F9F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181" y="2638224"/>
            <a:ext cx="3298571" cy="1893217"/>
          </a:xfrm>
          <a:prstGeom prst="rect">
            <a:avLst/>
          </a:prstGeom>
        </p:spPr>
      </p:pic>
      <p:sp>
        <p:nvSpPr>
          <p:cNvPr id="21" name="TextBox 20">
            <a:extLst>
              <a:ext uri="{FF2B5EF4-FFF2-40B4-BE49-F238E27FC236}">
                <a16:creationId xmlns:a16="http://schemas.microsoft.com/office/drawing/2014/main" id="{8FE89184-0565-B4BD-FDB3-06F691ECFB31}"/>
              </a:ext>
            </a:extLst>
          </p:cNvPr>
          <p:cNvSpPr txBox="1"/>
          <p:nvPr/>
        </p:nvSpPr>
        <p:spPr>
          <a:xfrm>
            <a:off x="1828801" y="4980050"/>
            <a:ext cx="3338072" cy="769441"/>
          </a:xfrm>
          <a:prstGeom prst="rect">
            <a:avLst/>
          </a:prstGeom>
          <a:noFill/>
        </p:spPr>
        <p:txBody>
          <a:bodyPr wrap="square" lIns="0">
            <a:spAutoFit/>
          </a:bodyPr>
          <a:lstStyle/>
          <a:p>
            <a:pPr defTabSz="685629">
              <a:defRPr/>
            </a:pPr>
            <a:r>
              <a:rPr lang="en-US" sz="1100" dirty="0">
                <a:solidFill>
                  <a:srgbClr val="000000"/>
                </a:solidFill>
                <a:latin typeface="Helvetica Now Text" panose="020B0504030202020204" pitchFamily="34" charset="0"/>
              </a:rPr>
              <a:t>Aon developed the Cyber Risk Analyzer to be </a:t>
            </a:r>
            <a:r>
              <a:rPr lang="en-US" sz="1100" b="1" dirty="0">
                <a:solidFill>
                  <a:srgbClr val="000000"/>
                </a:solidFill>
                <a:latin typeface="Helvetica Now Text" panose="020B0504030202020204" pitchFamily="34" charset="0"/>
              </a:rPr>
              <a:t>a powerful digital platform</a:t>
            </a:r>
            <a:r>
              <a:rPr lang="en-US" sz="1100" dirty="0">
                <a:solidFill>
                  <a:srgbClr val="000000"/>
                </a:solidFill>
                <a:latin typeface="Helvetica Now Text" panose="020B0504030202020204" pitchFamily="34" charset="0"/>
              </a:rPr>
              <a:t> which can simulate loss scenarios, contemplate security controls, and articulate total cost of risk (TCOR) </a:t>
            </a:r>
            <a:r>
              <a:rPr lang="en-US" sz="1100" b="1" dirty="0">
                <a:solidFill>
                  <a:srgbClr val="000000"/>
                </a:solidFill>
                <a:latin typeface="Helvetica Now Text" panose="020B0504030202020204" pitchFamily="34" charset="0"/>
              </a:rPr>
              <a:t>in real time</a:t>
            </a:r>
            <a:r>
              <a:rPr lang="en-US" sz="1100" dirty="0">
                <a:solidFill>
                  <a:srgbClr val="000000"/>
                </a:solidFill>
                <a:latin typeface="Helvetica Now Text" panose="020B0504030202020204" pitchFamily="34" charset="0"/>
              </a:rPr>
              <a:t>. </a:t>
            </a:r>
          </a:p>
        </p:txBody>
      </p:sp>
      <p:sp>
        <p:nvSpPr>
          <p:cNvPr id="23" name="Subtitle 4">
            <a:extLst>
              <a:ext uri="{FF2B5EF4-FFF2-40B4-BE49-F238E27FC236}">
                <a16:creationId xmlns:a16="http://schemas.microsoft.com/office/drawing/2014/main" id="{A93B1DA7-8E75-5031-EEB0-3C8005938C69}"/>
              </a:ext>
            </a:extLst>
          </p:cNvPr>
          <p:cNvSpPr txBox="1">
            <a:spLocks/>
          </p:cNvSpPr>
          <p:nvPr/>
        </p:nvSpPr>
        <p:spPr>
          <a:xfrm>
            <a:off x="5800102" y="1021217"/>
            <a:ext cx="4280979" cy="596383"/>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800"/>
              </a:spcAft>
              <a:buFont typeface="Arial" panose="020B0604020202020204" pitchFamily="34" charset="0"/>
              <a:buNone/>
              <a:tabLst/>
              <a:defRPr sz="1600" b="0"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6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71450" indent="-17145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461963" indent="-234950" algn="l" defTabSz="1828709" rtl="0" eaLnBrk="1" latinLnBrk="0" hangingPunct="1">
              <a:lnSpc>
                <a:spcPct val="117000"/>
              </a:lnSpc>
              <a:spcBef>
                <a:spcPts val="0"/>
              </a:spcBef>
              <a:buClr>
                <a:schemeClr val="tx1"/>
              </a:buClr>
              <a:buSzPct val="80000"/>
              <a:buFont typeface="System Font Regular"/>
              <a:buChar char="○"/>
              <a:tabLst/>
              <a:defRPr sz="900" b="0" i="0" kern="1200">
                <a:solidFill>
                  <a:schemeClr val="tx1"/>
                </a:solidFill>
                <a:latin typeface="Helvetica Now Text" panose="020B0504030202020204" pitchFamily="34" charset="77"/>
                <a:ea typeface="+mn-ea"/>
                <a:cs typeface="+mn-cs"/>
              </a:defRPr>
            </a:lvl4pPr>
            <a:lvl5pPr marL="687388" indent="-225425" algn="l" defTabSz="1828709" rtl="0" eaLnBrk="1" latinLnBrk="0" hangingPunct="1">
              <a:lnSpc>
                <a:spcPct val="117000"/>
              </a:lnSpc>
              <a:spcBef>
                <a:spcPts val="0"/>
              </a:spcBef>
              <a:buClr>
                <a:schemeClr val="tx1"/>
              </a:buClr>
              <a:buFont typeface="System Font Regular"/>
              <a:buChar char="—"/>
              <a:tabLst/>
              <a:defRPr sz="900" b="0" i="0" kern="1200">
                <a:solidFill>
                  <a:schemeClr val="tx1"/>
                </a:solidFill>
                <a:latin typeface="Helvetica Now Text" panose="020B0504030202020204" pitchFamily="34" charset="77"/>
                <a:ea typeface="+mn-ea"/>
                <a:cs typeface="+mn-cs"/>
              </a:defRPr>
            </a:lvl5pPr>
            <a:lvl6pPr marL="914400" indent="-227013" algn="l" defTabSz="1828709"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227013" indent="-227013" algn="l" defTabSz="1828709" rtl="0" eaLnBrk="1" latinLnBrk="0" hangingPunct="1">
              <a:lnSpc>
                <a:spcPct val="117000"/>
              </a:lnSpc>
              <a:spcBef>
                <a:spcPts val="0"/>
              </a:spcBef>
              <a:buFont typeface="+mj-lt"/>
              <a:buAutoNum type="arabicPeriod"/>
              <a:tabLst/>
              <a:defRPr sz="1000" b="0" i="0" kern="1200">
                <a:solidFill>
                  <a:schemeClr val="tx1"/>
                </a:solidFill>
                <a:latin typeface="Helvetica Now Text" panose="020B0504030202020204" pitchFamily="34" charset="77"/>
                <a:ea typeface="+mn-ea"/>
                <a:cs typeface="+mn-cs"/>
              </a:defRPr>
            </a:lvl7pPr>
            <a:lvl8pPr marL="461963" indent="-234950" algn="l" defTabSz="1828709" rtl="0" eaLnBrk="1" latinLnBrk="0" hangingPunct="1">
              <a:lnSpc>
                <a:spcPct val="117000"/>
              </a:lnSpc>
              <a:spcBef>
                <a:spcPts val="0"/>
              </a:spcBef>
              <a:buFont typeface="+mj-lt"/>
              <a:buAutoNum type="alphaLcParenR"/>
              <a:tabLst/>
              <a:defRPr sz="1000" b="0" i="0" kern="1200">
                <a:solidFill>
                  <a:schemeClr val="tx1"/>
                </a:solidFill>
                <a:latin typeface="Helvetica Now Text" panose="020B0504030202020204" pitchFamily="34" charset="77"/>
                <a:ea typeface="+mn-ea"/>
                <a:cs typeface="+mn-cs"/>
              </a:defRPr>
            </a:lvl8pPr>
            <a:lvl9pPr marL="687388" indent="-225425" algn="l" defTabSz="1828709" rtl="0" eaLnBrk="1" latinLnBrk="0" hangingPunct="1">
              <a:lnSpc>
                <a:spcPct val="117000"/>
              </a:lnSpc>
              <a:spcBef>
                <a:spcPts val="0"/>
              </a:spcBef>
              <a:buFont typeface="+mj-lt"/>
              <a:buAutoNum type="romanLcPeriod"/>
              <a:tabLst/>
              <a:defRPr sz="1000" b="0" i="0" kern="1200">
                <a:solidFill>
                  <a:schemeClr val="tx1"/>
                </a:solidFill>
                <a:latin typeface="Helvetica Now Text" panose="020B0504030202020204" pitchFamily="34" charset="77"/>
                <a:ea typeface="+mn-ea"/>
                <a:cs typeface="+mn-cs"/>
              </a:defRPr>
            </a:lvl9pPr>
          </a:lstStyle>
          <a:p>
            <a:pPr defTabSz="1371532">
              <a:spcAft>
                <a:spcPts val="600"/>
              </a:spcAft>
              <a:defRPr/>
            </a:pPr>
            <a:r>
              <a:rPr lang="en-IE" b="1" dirty="0">
                <a:solidFill>
                  <a:srgbClr val="EB0017"/>
                </a:solidFill>
                <a:latin typeface="Helvetica Now Text" panose="020B0504030202020204" pitchFamily="34" charset="0"/>
              </a:rPr>
              <a:t>Cyber Risk Analyzer offers the following key features</a:t>
            </a:r>
          </a:p>
        </p:txBody>
      </p:sp>
      <p:grpSp>
        <p:nvGrpSpPr>
          <p:cNvPr id="32" name="Group 31" descr="Loss Forecasting">
            <a:extLst>
              <a:ext uri="{FF2B5EF4-FFF2-40B4-BE49-F238E27FC236}">
                <a16:creationId xmlns:a16="http://schemas.microsoft.com/office/drawing/2014/main" id="{CE2B38F5-FEFF-984D-4FE1-9498B3A6A10E}"/>
              </a:ext>
            </a:extLst>
          </p:cNvPr>
          <p:cNvGrpSpPr/>
          <p:nvPr/>
        </p:nvGrpSpPr>
        <p:grpSpPr>
          <a:xfrm>
            <a:off x="5800102" y="1617599"/>
            <a:ext cx="4280979" cy="4347930"/>
            <a:chOff x="12961938" y="3822775"/>
            <a:chExt cx="10666412" cy="6951934"/>
          </a:xfrm>
        </p:grpSpPr>
        <p:sp>
          <p:nvSpPr>
            <p:cNvPr id="27" name="Rectangle 26">
              <a:extLst>
                <a:ext uri="{FF2B5EF4-FFF2-40B4-BE49-F238E27FC236}">
                  <a16:creationId xmlns:a16="http://schemas.microsoft.com/office/drawing/2014/main" id="{FD4205D4-D590-FF13-588F-547A17D1FC93}"/>
                </a:ext>
              </a:extLst>
            </p:cNvPr>
            <p:cNvSpPr/>
            <p:nvPr/>
          </p:nvSpPr>
          <p:spPr>
            <a:xfrm>
              <a:off x="12961938" y="3822775"/>
              <a:ext cx="10666412" cy="3448050"/>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205753" tIns="137169" rIns="308630" rtlCol="0" anchor="t"/>
            <a:lstStyle/>
            <a:p>
              <a:pPr defTabSz="914172">
                <a:spcAft>
                  <a:spcPts val="450"/>
                </a:spcAft>
              </a:pPr>
              <a:r>
                <a:rPr lang="en-IN" sz="1600" b="1">
                  <a:solidFill>
                    <a:srgbClr val="FFFFFF"/>
                  </a:solidFill>
                  <a:latin typeface="Helvetica Now Text" panose="020B0504030202020204" pitchFamily="34" charset="77"/>
                </a:rPr>
                <a:t>Loss Forecasting: </a:t>
              </a:r>
            </a:p>
            <a:p>
              <a:pPr defTabSz="914172"/>
              <a:r>
                <a:rPr lang="en-IN" sz="1200">
                  <a:solidFill>
                    <a:srgbClr val="FFFFFF"/>
                  </a:solidFill>
                  <a:latin typeface="Helvetica Now Text" panose="020B0504030202020204" pitchFamily="34" charset="77"/>
                </a:rPr>
                <a:t>Model detailed loss scenarios faster, including privacy or data breach and system failure. The tool incorporates Aon’s customized proprietary simulation modelling approach based on internal claims insights, independent research by Aon’s Cyber Risk Consulting team, findings from bespoke cyber modelling engagements and third-party vendor data.</a:t>
              </a:r>
            </a:p>
          </p:txBody>
        </p:sp>
        <p:grpSp>
          <p:nvGrpSpPr>
            <p:cNvPr id="31" name="Group 30">
              <a:extLst>
                <a:ext uri="{FF2B5EF4-FFF2-40B4-BE49-F238E27FC236}">
                  <a16:creationId xmlns:a16="http://schemas.microsoft.com/office/drawing/2014/main" id="{CDC44663-C796-4F66-8D8B-8D919AC844C8}"/>
                </a:ext>
              </a:extLst>
            </p:cNvPr>
            <p:cNvGrpSpPr/>
            <p:nvPr/>
          </p:nvGrpSpPr>
          <p:grpSpPr>
            <a:xfrm>
              <a:off x="12961938" y="7326659"/>
              <a:ext cx="10666412" cy="3448050"/>
              <a:chOff x="12961938" y="7326659"/>
              <a:chExt cx="10552112" cy="3448050"/>
            </a:xfrm>
          </p:grpSpPr>
          <p:sp>
            <p:nvSpPr>
              <p:cNvPr id="28" name="Rectangle 27">
                <a:extLst>
                  <a:ext uri="{FF2B5EF4-FFF2-40B4-BE49-F238E27FC236}">
                    <a16:creationId xmlns:a16="http://schemas.microsoft.com/office/drawing/2014/main" id="{A065F45A-B535-2BA2-A271-4F2EDECD8077}"/>
                  </a:ext>
                </a:extLst>
              </p:cNvPr>
              <p:cNvSpPr/>
              <p:nvPr/>
            </p:nvSpPr>
            <p:spPr>
              <a:xfrm>
                <a:off x="12961938" y="7326659"/>
                <a:ext cx="5241462" cy="3448050"/>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205753" tIns="137169" rIns="308630" rtlCol="0" anchor="t"/>
              <a:lstStyle/>
              <a:p>
                <a:pPr defTabSz="914172">
                  <a:spcAft>
                    <a:spcPts val="450"/>
                  </a:spcAft>
                </a:pPr>
                <a:r>
                  <a:rPr lang="en-IN" sz="1600" b="1">
                    <a:solidFill>
                      <a:srgbClr val="FFFFFF"/>
                    </a:solidFill>
                    <a:latin typeface="Helvetica Now Text" panose="020B0504030202020204" pitchFamily="34" charset="77"/>
                  </a:rPr>
                  <a:t>Security-Controls Exposure: </a:t>
                </a:r>
              </a:p>
              <a:p>
                <a:pPr defTabSz="914172"/>
                <a:r>
                  <a:rPr lang="en-IN" sz="1200">
                    <a:solidFill>
                      <a:srgbClr val="FFFFFF"/>
                    </a:solidFill>
                    <a:latin typeface="Helvetica Now Text" panose="020B0504030202020204" pitchFamily="34" charset="77"/>
                  </a:rPr>
                  <a:t>Assess security-controls risks to better determine a client’s loss output.</a:t>
                </a:r>
              </a:p>
            </p:txBody>
          </p:sp>
          <p:sp>
            <p:nvSpPr>
              <p:cNvPr id="30" name="Rectangle 29">
                <a:extLst>
                  <a:ext uri="{FF2B5EF4-FFF2-40B4-BE49-F238E27FC236}">
                    <a16:creationId xmlns:a16="http://schemas.microsoft.com/office/drawing/2014/main" id="{239DBE05-6D57-69D5-75DC-C2D431F0D4FD}"/>
                  </a:ext>
                </a:extLst>
              </p:cNvPr>
              <p:cNvSpPr/>
              <p:nvPr/>
            </p:nvSpPr>
            <p:spPr>
              <a:xfrm>
                <a:off x="18272588" y="7326659"/>
                <a:ext cx="5241462" cy="3448050"/>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205753" tIns="137169" rIns="308630" rtlCol="0" anchor="t"/>
              <a:lstStyle/>
              <a:p>
                <a:pPr defTabSz="914172">
                  <a:spcAft>
                    <a:spcPts val="450"/>
                  </a:spcAft>
                </a:pPr>
                <a:r>
                  <a:rPr lang="en-IN" sz="1600" b="1">
                    <a:solidFill>
                      <a:srgbClr val="FFFFFF"/>
                    </a:solidFill>
                    <a:latin typeface="Helvetica Now Text" panose="020B0504030202020204" pitchFamily="34" charset="77"/>
                  </a:rPr>
                  <a:t>Total Cost of Risk (TCOR) Analysis: </a:t>
                </a:r>
              </a:p>
              <a:p>
                <a:pPr defTabSz="914172"/>
                <a:r>
                  <a:rPr lang="en-IN" sz="1200">
                    <a:solidFill>
                      <a:srgbClr val="FFFFFF"/>
                    </a:solidFill>
                    <a:latin typeface="Helvetica Now Text" panose="020B0504030202020204" pitchFamily="34" charset="77"/>
                  </a:rPr>
                  <a:t>Overlay loss forecasts with customized insurance options to produce a TCOR analysis.</a:t>
                </a:r>
              </a:p>
            </p:txBody>
          </p:sp>
        </p:grpSp>
      </p:grpSp>
      <p:sp>
        <p:nvSpPr>
          <p:cNvPr id="3" name="Slide Number Placeholder 2">
            <a:extLst>
              <a:ext uri="{FF2B5EF4-FFF2-40B4-BE49-F238E27FC236}">
                <a16:creationId xmlns:a16="http://schemas.microsoft.com/office/drawing/2014/main" id="{43EAECEE-565E-B0DF-4AFA-899325EE950B}"/>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27</a:t>
            </a:fld>
            <a:endParaRPr lang="en-GB">
              <a:solidFill>
                <a:srgbClr val="000000"/>
              </a:solidFill>
            </a:endParaRPr>
          </a:p>
        </p:txBody>
      </p:sp>
      <p:sp>
        <p:nvSpPr>
          <p:cNvPr id="4" name="Footer Placeholder 3">
            <a:extLst>
              <a:ext uri="{FF2B5EF4-FFF2-40B4-BE49-F238E27FC236}">
                <a16:creationId xmlns:a16="http://schemas.microsoft.com/office/drawing/2014/main" id="{9DFD679E-93BA-E924-B3A6-540D8AAC63DD}"/>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1899288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6FEAA-F93D-73CF-F93B-BDA4D7C94407}"/>
              </a:ext>
            </a:extLst>
          </p:cNvPr>
          <p:cNvSpPr>
            <a:spLocks noGrp="1"/>
          </p:cNvSpPr>
          <p:nvPr>
            <p:ph type="title"/>
          </p:nvPr>
        </p:nvSpPr>
        <p:spPr/>
        <p:txBody>
          <a:bodyPr/>
          <a:lstStyle/>
          <a:p>
            <a:r>
              <a:rPr lang="en-US"/>
              <a:t>Claims Overview and </a:t>
            </a:r>
            <a:br>
              <a:rPr lang="en-US"/>
            </a:br>
            <a:r>
              <a:rPr lang="en-US"/>
              <a:t>Reporting Roadmap</a:t>
            </a:r>
          </a:p>
        </p:txBody>
      </p:sp>
      <p:pic>
        <p:nvPicPr>
          <p:cNvPr id="11" name="Picture Placeholder 12" descr="Woman and man in business setting having a conversation in a room with lots of windows">
            <a:extLst>
              <a:ext uri="{FF2B5EF4-FFF2-40B4-BE49-F238E27FC236}">
                <a16:creationId xmlns:a16="http://schemas.microsoft.com/office/drawing/2014/main" id="{958C0B0A-2B44-61DE-522C-88F3DFF83BC3}"/>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5486400" y="0"/>
            <a:ext cx="5181600" cy="6858000"/>
          </a:xfrm>
        </p:spPr>
      </p:pic>
    </p:spTree>
    <p:extLst>
      <p:ext uri="{BB962C8B-B14F-4D97-AF65-F5344CB8AC3E}">
        <p14:creationId xmlns:p14="http://schemas.microsoft.com/office/powerpoint/2010/main" val="3990812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2CE8C7-A9AD-F44E-94E6-F0DC95E259B0}"/>
              </a:ext>
            </a:extLst>
          </p:cNvPr>
          <p:cNvSpPr>
            <a:spLocks noGrp="1"/>
          </p:cNvSpPr>
          <p:nvPr>
            <p:ph type="title"/>
          </p:nvPr>
        </p:nvSpPr>
        <p:spPr>
          <a:xfrm>
            <a:off x="1673383" y="304190"/>
            <a:ext cx="6400800" cy="346249"/>
          </a:xfrm>
        </p:spPr>
        <p:txBody>
          <a:bodyPr/>
          <a:lstStyle/>
          <a:p>
            <a:r>
              <a:rPr lang="en-GB" sz="2250"/>
              <a:t>Public Entities By the Numbers</a:t>
            </a:r>
          </a:p>
        </p:txBody>
      </p:sp>
      <p:sp>
        <p:nvSpPr>
          <p:cNvPr id="18" name="Rectangle 17" descr="cost breakdown">
            <a:extLst>
              <a:ext uri="{FF2B5EF4-FFF2-40B4-BE49-F238E27FC236}">
                <a16:creationId xmlns:a16="http://schemas.microsoft.com/office/drawing/2014/main" id="{C893399D-5E1D-8F41-5245-6CD14B3CC49A}"/>
              </a:ext>
            </a:extLst>
          </p:cNvPr>
          <p:cNvSpPr/>
          <p:nvPr/>
        </p:nvSpPr>
        <p:spPr>
          <a:xfrm>
            <a:off x="6389298" y="888521"/>
            <a:ext cx="4278703" cy="5449698"/>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125">
              <a:solidFill>
                <a:srgbClr val="5D6D78"/>
              </a:solidFill>
              <a:latin typeface="Helvetica Now Text" panose="020B0504030202020204" pitchFamily="34" charset="77"/>
            </a:endParaRPr>
          </a:p>
        </p:txBody>
      </p:sp>
      <p:sp>
        <p:nvSpPr>
          <p:cNvPr id="19" name="Text Placeholder 17">
            <a:extLst>
              <a:ext uri="{FF2B5EF4-FFF2-40B4-BE49-F238E27FC236}">
                <a16:creationId xmlns:a16="http://schemas.microsoft.com/office/drawing/2014/main" id="{F0AD6796-49E6-6E78-E521-550B63C7B398}"/>
              </a:ext>
            </a:extLst>
          </p:cNvPr>
          <p:cNvSpPr txBox="1">
            <a:spLocks/>
          </p:cNvSpPr>
          <p:nvPr/>
        </p:nvSpPr>
        <p:spPr>
          <a:xfrm>
            <a:off x="6577768" y="1007934"/>
            <a:ext cx="3891824" cy="4076787"/>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defTabSz="257111">
              <a:spcAft>
                <a:spcPts val="525"/>
              </a:spcAft>
            </a:pPr>
            <a:r>
              <a:rPr lang="en-US" sz="1600" b="0">
                <a:solidFill>
                  <a:srgbClr val="EB0017"/>
                </a:solidFill>
                <a:latin typeface="Helvetica Now Text" panose="020B0504030202020204" pitchFamily="34" charset="0"/>
              </a:rPr>
              <a:t>$4.88M</a:t>
            </a:r>
          </a:p>
          <a:p>
            <a:pPr defTabSz="257111">
              <a:spcAft>
                <a:spcPts val="525"/>
              </a:spcAft>
            </a:pPr>
            <a:r>
              <a:rPr lang="en-US" sz="900" b="0">
                <a:solidFill>
                  <a:srgbClr val="000000"/>
                </a:solidFill>
                <a:latin typeface="Helvetica Now Text" panose="020B0504030202020204" pitchFamily="34" charset="0"/>
              </a:rPr>
              <a:t>2024 Avg. Total Cost of Breach, up from $.45M in 2023 (Industrywide)</a:t>
            </a:r>
          </a:p>
          <a:p>
            <a:pPr defTabSz="257111">
              <a:spcAft>
                <a:spcPts val="525"/>
              </a:spcAft>
            </a:pPr>
            <a:endParaRPr lang="en-US" sz="900">
              <a:solidFill>
                <a:srgbClr val="000000"/>
              </a:solidFill>
              <a:latin typeface="Helvetica Now Text" panose="020B0504030202020204" pitchFamily="34" charset="0"/>
            </a:endParaRPr>
          </a:p>
          <a:p>
            <a:pPr defTabSz="257111">
              <a:spcAft>
                <a:spcPts val="525"/>
              </a:spcAft>
            </a:pPr>
            <a:r>
              <a:rPr lang="en-US" sz="1600" b="0">
                <a:solidFill>
                  <a:srgbClr val="EB0017"/>
                </a:solidFill>
                <a:latin typeface="Helvetica Now Text" panose="020B0504030202020204" pitchFamily="34" charset="0"/>
              </a:rPr>
              <a:t>$2.55M</a:t>
            </a:r>
          </a:p>
          <a:p>
            <a:pPr defTabSz="257111">
              <a:spcAft>
                <a:spcPts val="525"/>
              </a:spcAft>
            </a:pPr>
            <a:r>
              <a:rPr lang="en-US" sz="900" b="0">
                <a:solidFill>
                  <a:srgbClr val="000000"/>
                </a:solidFill>
                <a:latin typeface="Helvetica Now Text" panose="020B0504030202020204" pitchFamily="34" charset="0"/>
              </a:rPr>
              <a:t>Cost of data breach for Public Entities</a:t>
            </a:r>
          </a:p>
          <a:p>
            <a:pPr defTabSz="257111">
              <a:spcAft>
                <a:spcPts val="525"/>
              </a:spcAft>
            </a:pPr>
            <a:endParaRPr lang="en-US" sz="900" b="0">
              <a:solidFill>
                <a:srgbClr val="000000"/>
              </a:solidFill>
              <a:latin typeface="Helvetica Now Text" panose="020B0504030202020204" pitchFamily="34" charset="0"/>
            </a:endParaRPr>
          </a:p>
          <a:p>
            <a:pPr defTabSz="257111">
              <a:spcAft>
                <a:spcPts val="525"/>
              </a:spcAft>
            </a:pPr>
            <a:r>
              <a:rPr lang="en-US" sz="1600" b="0">
                <a:solidFill>
                  <a:srgbClr val="EB0017"/>
                </a:solidFill>
                <a:latin typeface="Helvetica Now Text" panose="020B0504030202020204" pitchFamily="34" charset="0"/>
              </a:rPr>
              <a:t>$5.74M</a:t>
            </a:r>
          </a:p>
          <a:p>
            <a:pPr defTabSz="257111">
              <a:spcAft>
                <a:spcPts val="525"/>
              </a:spcAft>
            </a:pPr>
            <a:r>
              <a:rPr lang="en-US" sz="900" b="0">
                <a:solidFill>
                  <a:srgbClr val="000000"/>
                </a:solidFill>
                <a:latin typeface="Helvetica Now Text" panose="020B0504030202020204" pitchFamily="34" charset="0"/>
              </a:rPr>
              <a:t>Avg. breach costs for organizations experiencing a high-level shortage of security skills</a:t>
            </a:r>
            <a:endParaRPr lang="en-US" sz="900">
              <a:solidFill>
                <a:srgbClr val="000000"/>
              </a:solidFill>
              <a:latin typeface="Helvetica Now Text" panose="020B0504030202020204" pitchFamily="34" charset="0"/>
            </a:endParaRPr>
          </a:p>
          <a:p>
            <a:pPr defTabSz="257111">
              <a:spcAft>
                <a:spcPts val="525"/>
              </a:spcAft>
            </a:pPr>
            <a:endParaRPr lang="en-US" sz="900">
              <a:solidFill>
                <a:srgbClr val="000000"/>
              </a:solidFill>
              <a:latin typeface="Helvetica Now Text" panose="020B0504030202020204" pitchFamily="34" charset="0"/>
            </a:endParaRPr>
          </a:p>
          <a:p>
            <a:pPr defTabSz="257111">
              <a:spcAft>
                <a:spcPts val="525"/>
              </a:spcAft>
            </a:pPr>
            <a:r>
              <a:rPr lang="en-US" sz="1600" b="0">
                <a:solidFill>
                  <a:srgbClr val="EB0017"/>
                </a:solidFill>
                <a:latin typeface="Helvetica Now Text" panose="020B0504030202020204" pitchFamily="34" charset="0"/>
              </a:rPr>
              <a:t>$1M</a:t>
            </a:r>
          </a:p>
          <a:p>
            <a:pPr defTabSz="257111">
              <a:spcAft>
                <a:spcPts val="525"/>
              </a:spcAft>
            </a:pPr>
            <a:r>
              <a:rPr lang="en-US" sz="900" b="0">
                <a:solidFill>
                  <a:srgbClr val="000000"/>
                </a:solidFill>
                <a:latin typeface="Helvetica Now Text" panose="020B0504030202020204" pitchFamily="34" charset="0"/>
              </a:rPr>
              <a:t>Cost savings when law enforcement is involved in ransomware attacks</a:t>
            </a:r>
          </a:p>
          <a:p>
            <a:pPr defTabSz="257111">
              <a:spcAft>
                <a:spcPts val="525"/>
              </a:spcAft>
            </a:pPr>
            <a:endParaRPr lang="en-US" sz="900" b="0">
              <a:solidFill>
                <a:srgbClr val="000000"/>
              </a:solidFill>
              <a:latin typeface="Helvetica Now Text" panose="020B0504030202020204" pitchFamily="34" charset="0"/>
            </a:endParaRPr>
          </a:p>
          <a:p>
            <a:pPr defTabSz="257111">
              <a:spcAft>
                <a:spcPts val="525"/>
              </a:spcAft>
            </a:pPr>
            <a:r>
              <a:rPr lang="en-US" sz="1600" b="0">
                <a:solidFill>
                  <a:srgbClr val="EB0017"/>
                </a:solidFill>
                <a:latin typeface="Helvetica Now Text" panose="020B0504030202020204" pitchFamily="34" charset="0"/>
              </a:rPr>
              <a:t>292 Days</a:t>
            </a:r>
          </a:p>
          <a:p>
            <a:pPr defTabSz="257111">
              <a:spcAft>
                <a:spcPts val="525"/>
              </a:spcAft>
            </a:pPr>
            <a:r>
              <a:rPr lang="en-US" sz="900" b="0">
                <a:solidFill>
                  <a:srgbClr val="000000"/>
                </a:solidFill>
                <a:latin typeface="Helvetica Now Text" panose="020B0504030202020204" pitchFamily="34" charset="0"/>
              </a:rPr>
              <a:t>Days to identify and contain breaches involving stolen credentials</a:t>
            </a:r>
          </a:p>
          <a:p>
            <a:pPr defTabSz="257111">
              <a:spcAft>
                <a:spcPts val="525"/>
              </a:spcAft>
            </a:pPr>
            <a:r>
              <a:rPr lang="en-US" sz="900" b="0">
                <a:solidFill>
                  <a:srgbClr val="000000"/>
                </a:solidFill>
                <a:latin typeface="Helvetica Now Text" panose="020B0504030202020204" pitchFamily="34" charset="0"/>
              </a:rPr>
              <a:t> </a:t>
            </a:r>
          </a:p>
          <a:p>
            <a:pPr defTabSz="257111">
              <a:spcAft>
                <a:spcPts val="525"/>
              </a:spcAft>
            </a:pPr>
            <a:r>
              <a:rPr lang="en-US" sz="1600" b="0">
                <a:solidFill>
                  <a:srgbClr val="EB0017"/>
                </a:solidFill>
                <a:latin typeface="Helvetica Now Text" panose="020B0504030202020204" pitchFamily="34" charset="0"/>
              </a:rPr>
              <a:t>70%</a:t>
            </a:r>
          </a:p>
          <a:p>
            <a:pPr defTabSz="257111">
              <a:spcAft>
                <a:spcPts val="525"/>
              </a:spcAft>
            </a:pPr>
            <a:r>
              <a:rPr lang="en-US" sz="900" b="0">
                <a:solidFill>
                  <a:srgbClr val="000000"/>
                </a:solidFill>
                <a:latin typeface="Helvetica Now Text" panose="020B0504030202020204" pitchFamily="34" charset="0"/>
              </a:rPr>
              <a:t>Organizations that experienced significant or very significant disruption to business operations as a result of a breach.</a:t>
            </a:r>
          </a:p>
          <a:p>
            <a:pPr defTabSz="257111">
              <a:spcAft>
                <a:spcPts val="525"/>
              </a:spcAft>
            </a:pPr>
            <a:endParaRPr lang="en-US" sz="900">
              <a:solidFill>
                <a:srgbClr val="000000"/>
              </a:solidFill>
              <a:latin typeface="Helvetica Now Text" panose="020B0504030202020204" pitchFamily="34" charset="0"/>
            </a:endParaRPr>
          </a:p>
          <a:p>
            <a:pPr defTabSz="257111">
              <a:spcAft>
                <a:spcPts val="525"/>
              </a:spcAft>
            </a:pPr>
            <a:r>
              <a:rPr lang="en-US" sz="1600" b="0">
                <a:solidFill>
                  <a:srgbClr val="EB0017"/>
                </a:solidFill>
                <a:latin typeface="Helvetica Now Text" panose="020B0504030202020204" pitchFamily="34" charset="0"/>
              </a:rPr>
              <a:t>Top 5 Cyber Threats for Public Entities</a:t>
            </a:r>
          </a:p>
          <a:p>
            <a:pPr defTabSz="257111">
              <a:spcAft>
                <a:spcPts val="525"/>
              </a:spcAft>
            </a:pPr>
            <a:r>
              <a:rPr lang="en-US" sz="900" b="0">
                <a:solidFill>
                  <a:srgbClr val="000000"/>
                </a:solidFill>
                <a:latin typeface="Helvetica Now Text" panose="020B0504030202020204" pitchFamily="34" charset="0"/>
              </a:rPr>
              <a:t>State Sponsored Cyberattacks | Ransomware | Phishing | Hacktivists | Improper Usage &amp; Internal Attacks</a:t>
            </a:r>
          </a:p>
          <a:p>
            <a:pPr defTabSz="257111">
              <a:spcAft>
                <a:spcPts val="525"/>
              </a:spcAft>
            </a:pPr>
            <a:endParaRPr lang="en-US" sz="900">
              <a:solidFill>
                <a:srgbClr val="000000"/>
              </a:solidFill>
              <a:latin typeface="Helvetica Now Text" panose="020B0504030202020204" pitchFamily="34" charset="0"/>
            </a:endParaRPr>
          </a:p>
          <a:p>
            <a:pPr lvl="1" defTabSz="257111">
              <a:spcAft>
                <a:spcPts val="375"/>
              </a:spcAft>
            </a:pPr>
            <a:endParaRPr lang="en-US" sz="1200">
              <a:solidFill>
                <a:srgbClr val="262836"/>
              </a:solidFill>
              <a:latin typeface="Helvetica Now Text" panose="020B0504030202020204" pitchFamily="34" charset="0"/>
            </a:endParaRPr>
          </a:p>
        </p:txBody>
      </p:sp>
      <p:sp>
        <p:nvSpPr>
          <p:cNvPr id="22" name="Oval 47">
            <a:extLst>
              <a:ext uri="{FF2B5EF4-FFF2-40B4-BE49-F238E27FC236}">
                <a16:creationId xmlns:a16="http://schemas.microsoft.com/office/drawing/2014/main" id="{2F799BAA-34AC-88CD-3429-A704B206E87B}"/>
              </a:ext>
              <a:ext uri="{C183D7F6-B498-43B3-948B-1728B52AA6E4}">
                <adec:decorative xmlns:adec="http://schemas.microsoft.com/office/drawing/2017/decorative" val="1"/>
              </a:ext>
            </a:extLst>
          </p:cNvPr>
          <p:cNvSpPr/>
          <p:nvPr/>
        </p:nvSpPr>
        <p:spPr>
          <a:xfrm>
            <a:off x="2001576" y="1171505"/>
            <a:ext cx="3591912" cy="3586200"/>
          </a:xfrm>
          <a:prstGeom prst="ellipse">
            <a:avLst/>
          </a:prstGeom>
          <a:solidFill>
            <a:prstClr val="ltGray"/>
          </a:solidFill>
        </p:spPr>
        <p:txBody>
          <a:bodyPr/>
          <a:lstStyle/>
          <a:p>
            <a:pPr defTabSz="914172"/>
            <a:endParaRPr lang="en-US">
              <a:solidFill>
                <a:srgbClr val="000000"/>
              </a:solidFill>
              <a:latin typeface="Helvetica Now Text"/>
            </a:endParaRPr>
          </a:p>
        </p:txBody>
      </p:sp>
      <p:sp>
        <p:nvSpPr>
          <p:cNvPr id="23" name="Partial Circle 48">
            <a:extLst>
              <a:ext uri="{FF2B5EF4-FFF2-40B4-BE49-F238E27FC236}">
                <a16:creationId xmlns:a16="http://schemas.microsoft.com/office/drawing/2014/main" id="{8DD5D728-71FE-FBA6-0CF3-89F7527B61B6}"/>
              </a:ext>
              <a:ext uri="{C183D7F6-B498-43B3-948B-1728B52AA6E4}">
                <adec:decorative xmlns:adec="http://schemas.microsoft.com/office/drawing/2017/decorative" val="1"/>
              </a:ext>
            </a:extLst>
          </p:cNvPr>
          <p:cNvSpPr/>
          <p:nvPr/>
        </p:nvSpPr>
        <p:spPr>
          <a:xfrm>
            <a:off x="2146396" y="1171505"/>
            <a:ext cx="3447093" cy="3649396"/>
          </a:xfrm>
          <a:prstGeom prst="pie">
            <a:avLst>
              <a:gd name="adj1" fmla="val 16200000"/>
              <a:gd name="adj2" fmla="val 20520000"/>
            </a:avLst>
          </a:prstGeom>
          <a:solidFill>
            <a:schemeClr val="accent1"/>
          </a:solidFill>
        </p:spPr>
        <p:txBody>
          <a:bodyPr/>
          <a:lstStyle/>
          <a:p>
            <a:pPr defTabSz="914332">
              <a:defRPr/>
            </a:pPr>
            <a:endParaRPr lang="en-US" sz="900">
              <a:solidFill>
                <a:srgbClr val="000000"/>
              </a:solidFill>
              <a:latin typeface="Helvetica Now Text"/>
            </a:endParaRPr>
          </a:p>
        </p:txBody>
      </p:sp>
      <p:sp>
        <p:nvSpPr>
          <p:cNvPr id="25" name="Oval 49">
            <a:extLst>
              <a:ext uri="{FF2B5EF4-FFF2-40B4-BE49-F238E27FC236}">
                <a16:creationId xmlns:a16="http://schemas.microsoft.com/office/drawing/2014/main" id="{DC68CCC2-F7BE-4A3F-4155-7EFAC462B1FD}"/>
              </a:ext>
              <a:ext uri="{C183D7F6-B498-43B3-948B-1728B52AA6E4}">
                <adec:decorative xmlns:adec="http://schemas.microsoft.com/office/drawing/2017/decorative" val="1"/>
              </a:ext>
            </a:extLst>
          </p:cNvPr>
          <p:cNvSpPr/>
          <p:nvPr/>
        </p:nvSpPr>
        <p:spPr>
          <a:xfrm>
            <a:off x="2424603" y="1555572"/>
            <a:ext cx="2745859" cy="2881262"/>
          </a:xfrm>
          <a:prstGeom prst="ellipse">
            <a:avLst/>
          </a:prstGeom>
          <a:solidFill>
            <a:prstClr val="white"/>
          </a:solidFill>
        </p:spPr>
        <p:txBody>
          <a:bodyPr/>
          <a:lstStyle/>
          <a:p>
            <a:pPr defTabSz="914332">
              <a:defRPr/>
            </a:pPr>
            <a:endParaRPr lang="en-US" sz="900">
              <a:solidFill>
                <a:srgbClr val="000000"/>
              </a:solidFill>
              <a:latin typeface="Helvetica Now Text"/>
            </a:endParaRPr>
          </a:p>
        </p:txBody>
      </p:sp>
      <p:pic>
        <p:nvPicPr>
          <p:cNvPr id="27" name="Graphic 43" descr="Laptop Secure">
            <a:extLst>
              <a:ext uri="{FF2B5EF4-FFF2-40B4-BE49-F238E27FC236}">
                <a16:creationId xmlns:a16="http://schemas.microsoft.com/office/drawing/2014/main" id="{AE958CA5-B81D-37BB-FF71-7674E911B4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27022" y="2059326"/>
            <a:ext cx="1941018" cy="1941017"/>
          </a:xfrm>
          <a:prstGeom prst="rect">
            <a:avLst/>
          </a:prstGeom>
          <a:solidFill>
            <a:prstClr val="white"/>
          </a:solidFill>
        </p:spPr>
      </p:pic>
      <p:sp>
        <p:nvSpPr>
          <p:cNvPr id="3" name="Slide Number Placeholder 2">
            <a:extLst>
              <a:ext uri="{FF2B5EF4-FFF2-40B4-BE49-F238E27FC236}">
                <a16:creationId xmlns:a16="http://schemas.microsoft.com/office/drawing/2014/main" id="{9607A12C-40E4-2348-BA01-1580BF509DE8}"/>
              </a:ext>
              <a:ext uri="{C183D7F6-B498-43B3-948B-1728B52AA6E4}">
                <adec:decorative xmlns:adec="http://schemas.microsoft.com/office/drawing/2017/decorative" val="1"/>
              </a:ext>
            </a:extLst>
          </p:cNvPr>
          <p:cNvSpPr>
            <a:spLocks noGrp="1"/>
          </p:cNvSpPr>
          <p:nvPr>
            <p:ph type="sldNum" sz="quarter" idx="14"/>
          </p:nvPr>
        </p:nvSpPr>
        <p:spPr/>
        <p:txBody>
          <a:bodyPr/>
          <a:lstStyle/>
          <a:p>
            <a:pPr defTabSz="685749">
              <a:defRPr/>
            </a:pPr>
            <a:fld id="{91D568E7-61F5-D04E-995D-81EF41C01A2A}" type="slidenum">
              <a:rPr lang="en-GB" sz="800">
                <a:solidFill>
                  <a:srgbClr val="5D6D78"/>
                </a:solidFill>
                <a:latin typeface="Helvetica Now Text"/>
              </a:rPr>
              <a:pPr defTabSz="685749">
                <a:defRPr/>
              </a:pPr>
              <a:t>29</a:t>
            </a:fld>
            <a:endParaRPr lang="en-GB" sz="800" dirty="0">
              <a:solidFill>
                <a:srgbClr val="5D6D78"/>
              </a:solidFill>
              <a:latin typeface="Helvetica Now Text"/>
            </a:endParaRPr>
          </a:p>
        </p:txBody>
      </p:sp>
      <p:sp>
        <p:nvSpPr>
          <p:cNvPr id="20" name="Text Placeholder 6">
            <a:extLst>
              <a:ext uri="{FF2B5EF4-FFF2-40B4-BE49-F238E27FC236}">
                <a16:creationId xmlns:a16="http://schemas.microsoft.com/office/drawing/2014/main" id="{5F2D1474-1B7B-4750-A017-27797CF5ED87}"/>
              </a:ext>
            </a:extLst>
          </p:cNvPr>
          <p:cNvSpPr txBox="1">
            <a:spLocks/>
          </p:cNvSpPr>
          <p:nvPr/>
        </p:nvSpPr>
        <p:spPr>
          <a:xfrm>
            <a:off x="2042052" y="4940587"/>
            <a:ext cx="4053949" cy="1019984"/>
          </a:xfrm>
          <a:prstGeom prst="rect">
            <a:avLst/>
          </a:prstGeom>
        </p:spPr>
        <p:txBody>
          <a:bodyPr vert="horz" lIns="0" tIns="0" rIns="0" bIns="0" rtlCol="0" anchor="ctr">
            <a:noAutofit/>
          </a:bodyPr>
          <a:lstStyle>
            <a:defPPr>
              <a:defRPr lang="en-US"/>
            </a:defPPr>
            <a:lvl1pPr marL="0" algn="r" defTabSz="914172" rtl="0" eaLnBrk="1" latinLnBrk="0" hangingPunct="1">
              <a:defRPr sz="10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pPr marL="0" lvl="2"/>
            <a:r>
              <a:rPr lang="en-US" sz="1050">
                <a:solidFill>
                  <a:srgbClr val="000000"/>
                </a:solidFill>
                <a:latin typeface="Helvetica Now Text"/>
              </a:rPr>
              <a:t>Government entities were in the top five industry classes targeted by both ransomware and business email compromise attacks in 2023, according to Artic Wolf. Additionally, the FBI reported that government entities was the third most targeted sector by ransomware in 2023.</a:t>
            </a:r>
            <a:endParaRPr lang="en-US" sz="1200">
              <a:solidFill>
                <a:srgbClr val="000000"/>
              </a:solidFill>
              <a:latin typeface="Helvetica Now Text"/>
            </a:endParaRPr>
          </a:p>
        </p:txBody>
      </p:sp>
    </p:spTree>
    <p:extLst>
      <p:ext uri="{BB962C8B-B14F-4D97-AF65-F5344CB8AC3E}">
        <p14:creationId xmlns:p14="http://schemas.microsoft.com/office/powerpoint/2010/main" val="80928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268667-7C9D-3DAE-74C9-AE65880E8D4C}"/>
              </a:ext>
            </a:extLst>
          </p:cNvPr>
          <p:cNvSpPr>
            <a:spLocks noGrp="1"/>
          </p:cNvSpPr>
          <p:nvPr>
            <p:ph type="title" idx="4294967295"/>
          </p:nvPr>
        </p:nvSpPr>
        <p:spPr>
          <a:xfrm>
            <a:off x="427038" y="1571625"/>
            <a:ext cx="3441700" cy="44021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828709" rtl="0" eaLnBrk="1" fontAlgn="auto" latinLnBrk="0" hangingPunct="1">
              <a:lnSpc>
                <a:spcPct val="100000"/>
              </a:lnSpc>
              <a:spcBef>
                <a:spcPts val="80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rPr>
              <a:t>Virginia Treasury</a:t>
            </a:r>
          </a:p>
          <a:p>
            <a:pPr marL="0" marR="0" lvl="1" indent="0" algn="l" defTabSz="1828709"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rPr>
              <a:t>Executive Branch Cyber Liability</a:t>
            </a:r>
            <a:br>
              <a:rPr kumimoji="0" lang="en-US" sz="2000" b="0"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rPr>
            </a:br>
            <a:r>
              <a:rPr kumimoji="0" lang="en-US" sz="2000" b="0"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rPr>
              <a:t>Discussion</a:t>
            </a:r>
          </a:p>
          <a:p>
            <a:pPr marL="0" marR="0" lvl="2" indent="0" algn="l" defTabSz="1828709" rtl="0" eaLnBrk="1" fontAlgn="auto" latinLnBrk="0" hangingPunct="1">
              <a:lnSpc>
                <a:spcPct val="100000"/>
              </a:lnSpc>
              <a:spcBef>
                <a:spcPts val="1800"/>
              </a:spcBef>
              <a:spcAft>
                <a:spcPts val="600"/>
              </a:spcAft>
              <a:buClr>
                <a:schemeClr val="tx1"/>
              </a:buClr>
              <a:buSzTx/>
              <a:buFont typeface="Helvetica Neue Condensed Bold" panose="02000503000000020004" pitchFamily="2" charset="0"/>
              <a:buNone/>
              <a:tabLst/>
              <a:defRPr/>
            </a:pPr>
            <a:r>
              <a:rPr kumimoji="0" lang="en-US" sz="1200" b="0"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rPr>
              <a:t>March 5, 2025</a:t>
            </a:r>
          </a:p>
          <a:p>
            <a:pPr marL="0" marR="0" lvl="1" indent="0" algn="l" defTabSz="1828709"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endParaRPr>
          </a:p>
          <a:p>
            <a:pPr marL="0" marR="0" lvl="0" indent="0" algn="l" defTabSz="1828709" rtl="0" eaLnBrk="1" fontAlgn="auto" latinLnBrk="0" hangingPunct="1">
              <a:lnSpc>
                <a:spcPct val="100000"/>
              </a:lnSpc>
              <a:spcBef>
                <a:spcPts val="800"/>
              </a:spcBef>
              <a:spcAft>
                <a:spcPts val="8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Helvetica Now Text" panose="020B0504030202020204" pitchFamily="34" charset="77"/>
              <a:ea typeface="+mn-ea"/>
              <a:cs typeface="+mn-cs"/>
            </a:endParaRPr>
          </a:p>
        </p:txBody>
      </p:sp>
      <p:pic>
        <p:nvPicPr>
          <p:cNvPr id="9" name="Picture Placeholder 4" descr="office setting with coworkers around a computer communicating">
            <a:extLst>
              <a:ext uri="{FF2B5EF4-FFF2-40B4-BE49-F238E27FC236}">
                <a16:creationId xmlns:a16="http://schemas.microsoft.com/office/drawing/2014/main" id="{15B46B7C-C42E-FEB5-1FAC-3360C67CA7FC}"/>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4667250" y="0"/>
            <a:ext cx="6000750" cy="6858000"/>
          </a:xfrm>
        </p:spPr>
      </p:pic>
    </p:spTree>
    <p:extLst>
      <p:ext uri="{BB962C8B-B14F-4D97-AF65-F5344CB8AC3E}">
        <p14:creationId xmlns:p14="http://schemas.microsoft.com/office/powerpoint/2010/main" val="298019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Important Notice </a:t>
            </a:r>
          </a:p>
        </p:txBody>
      </p:sp>
      <p:sp>
        <p:nvSpPr>
          <p:cNvPr id="6" name="Text Placeholder 5">
            <a:extLst>
              <a:ext uri="{FF2B5EF4-FFF2-40B4-BE49-F238E27FC236}">
                <a16:creationId xmlns:a16="http://schemas.microsoft.com/office/drawing/2014/main" id="{0983D9D1-BB43-E0BC-9FE9-D35FA1B6303F}"/>
              </a:ext>
            </a:extLst>
          </p:cNvPr>
          <p:cNvSpPr>
            <a:spLocks noGrp="1"/>
          </p:cNvSpPr>
          <p:nvPr>
            <p:ph type="body" sz="quarter" idx="13"/>
          </p:nvPr>
        </p:nvSpPr>
        <p:spPr/>
        <p:txBody>
          <a:bodyPr/>
          <a:lstStyle/>
          <a:p>
            <a:r>
              <a:rPr lang="en-US"/>
              <a:t>Claims Made Policies</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12"/>
            <p:extLst>
              <p:ext uri="{D42A27DB-BD31-4B8C-83A1-F6EECF244321}">
                <p14:modId xmlns:p14="http://schemas.microsoft.com/office/powerpoint/2010/main" val="3300216987"/>
              </p:ext>
            </p:extLst>
          </p:nvPr>
        </p:nvGraphicFramePr>
        <p:xfrm>
          <a:off x="1828800" y="1257300"/>
          <a:ext cx="8534400" cy="2474214"/>
        </p:xfrm>
        <a:graphic>
          <a:graphicData uri="http://schemas.openxmlformats.org/drawingml/2006/table">
            <a:tbl>
              <a:tblPr firstRow="1" bandCol="1">
                <a:tableStyleId>{21E4AEA4-8DFA-4A89-87EB-49C32662AFE0}</a:tableStyleId>
              </a:tblPr>
              <a:tblGrid>
                <a:gridCol w="2133600">
                  <a:extLst>
                    <a:ext uri="{9D8B030D-6E8A-4147-A177-3AD203B41FA5}">
                      <a16:colId xmlns:a16="http://schemas.microsoft.com/office/drawing/2014/main" val="2188676254"/>
                    </a:ext>
                  </a:extLst>
                </a:gridCol>
                <a:gridCol w="2133600">
                  <a:extLst>
                    <a:ext uri="{9D8B030D-6E8A-4147-A177-3AD203B41FA5}">
                      <a16:colId xmlns:a16="http://schemas.microsoft.com/office/drawing/2014/main" val="3373243702"/>
                    </a:ext>
                  </a:extLst>
                </a:gridCol>
                <a:gridCol w="2133600">
                  <a:extLst>
                    <a:ext uri="{9D8B030D-6E8A-4147-A177-3AD203B41FA5}">
                      <a16:colId xmlns:a16="http://schemas.microsoft.com/office/drawing/2014/main" val="2322090734"/>
                    </a:ext>
                  </a:extLst>
                </a:gridCol>
                <a:gridCol w="2133600">
                  <a:extLst>
                    <a:ext uri="{9D8B030D-6E8A-4147-A177-3AD203B41FA5}">
                      <a16:colId xmlns:a16="http://schemas.microsoft.com/office/drawing/2014/main" val="1788719747"/>
                    </a:ext>
                  </a:extLst>
                </a:gridCol>
              </a:tblGrid>
              <a:tr h="548640">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extLst>
                  <a:ext uri="{0D108BD9-81ED-4DB2-BD59-A6C34878D82A}">
                    <a16:rowId xmlns:a16="http://schemas.microsoft.com/office/drawing/2014/main" val="3433198643"/>
                  </a:ext>
                </a:extLst>
              </a:tr>
              <a:tr h="1851660">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IN" sz="1200" b="1" u="none" strike="noStrike" kern="1200" cap="none" spc="0" normalizeH="0" baseline="0" noProof="0" dirty="0">
                          <a:ln>
                            <a:noFill/>
                          </a:ln>
                          <a:solidFill>
                            <a:schemeClr val="tx1"/>
                          </a:solidFill>
                          <a:effectLst/>
                          <a:uLnTx/>
                          <a:uFillTx/>
                        </a:rPr>
                        <a:t>Claims Made Policies</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E&amp;O/Cyber Liability policies often are claims made, which means that coverage applies to claims made during the policy period or extended reporting period (if applicable). </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IN" sz="1200" b="1" u="none" strike="noStrike" kern="1200" cap="none" spc="0" normalizeH="0" baseline="0" noProof="0" dirty="0">
                          <a:ln>
                            <a:noFill/>
                          </a:ln>
                          <a:solidFill>
                            <a:schemeClr val="tx1"/>
                          </a:solidFill>
                          <a:effectLst/>
                          <a:uLnTx/>
                          <a:uFillTx/>
                          <a:latin typeface="+mn-lt"/>
                          <a:ea typeface="+mn-ea"/>
                          <a:cs typeface="+mn-cs"/>
                        </a:rPr>
                        <a:t>Reporting Requirements</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E&amp;O/Cyber Liability policies generally require reporting of claims during the policy period in which they were made. Failure to do so can result in denial of coverage.</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Insurer Approval</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E&amp;O/Cyber Liability policies usually require the approval of the insurer(s) prior to selecting breach response vendors or defense counsel, incurring any defense costs, or agreeing to any settlement. Failure to do so can result in denial of coverage.</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IN" sz="1200" b="1" u="none" strike="noStrike" kern="1200" cap="none" spc="0" normalizeH="0" baseline="0" noProof="0" dirty="0">
                          <a:ln>
                            <a:noFill/>
                          </a:ln>
                          <a:solidFill>
                            <a:schemeClr val="tx1"/>
                          </a:solidFill>
                          <a:effectLst/>
                          <a:uLnTx/>
                          <a:uFillTx/>
                        </a:rPr>
                        <a:t>Note</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The above comments are general observations. Please refer to your policy for actual terms and conditions.</a:t>
                      </a:r>
                    </a:p>
                    <a:p>
                      <a:pPr>
                        <a:lnSpc>
                          <a:spcPct val="117000"/>
                        </a:lnSpc>
                        <a:spcBef>
                          <a:spcPts val="0"/>
                        </a:spcBef>
                        <a:spcAft>
                          <a:spcPts val="600"/>
                        </a:spcAft>
                        <a:buFontTx/>
                        <a:buNone/>
                      </a:pPr>
                      <a:endParaRPr lang="en-US" sz="900" dirty="0">
                        <a:solidFill>
                          <a:schemeClr val="tx1"/>
                        </a:solidFill>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54524865"/>
                  </a:ext>
                </a:extLst>
              </a:tr>
            </a:tbl>
          </a:graphicData>
        </a:graphic>
      </p:graphicFrame>
      <p:grpSp>
        <p:nvGrpSpPr>
          <p:cNvPr id="24" name="Group 23">
            <a:extLst>
              <a:ext uri="{FF2B5EF4-FFF2-40B4-BE49-F238E27FC236}">
                <a16:creationId xmlns:a16="http://schemas.microsoft.com/office/drawing/2014/main" id="{FD5DD878-7894-37F2-55A7-8E18AC498EF7}"/>
              </a:ext>
              <a:ext uri="{C183D7F6-B498-43B3-948B-1728B52AA6E4}">
                <adec:decorative xmlns:adec="http://schemas.microsoft.com/office/drawing/2017/decorative" val="1"/>
              </a:ext>
            </a:extLst>
          </p:cNvPr>
          <p:cNvGrpSpPr/>
          <p:nvPr/>
        </p:nvGrpSpPr>
        <p:grpSpPr>
          <a:xfrm>
            <a:off x="6110002" y="1257300"/>
            <a:ext cx="480060" cy="480060"/>
            <a:chOff x="6485996" y="1335903"/>
            <a:chExt cx="640080" cy="640080"/>
          </a:xfrm>
        </p:grpSpPr>
        <p:sp>
          <p:nvSpPr>
            <p:cNvPr id="10" name="Oval 9">
              <a:extLst>
                <a:ext uri="{FF2B5EF4-FFF2-40B4-BE49-F238E27FC236}">
                  <a16:creationId xmlns:a16="http://schemas.microsoft.com/office/drawing/2014/main" id="{1E449D09-DB9A-39A4-633C-7D549B1BB0C2}"/>
                </a:ext>
              </a:extLst>
            </p:cNvPr>
            <p:cNvSpPr/>
            <p:nvPr/>
          </p:nvSpPr>
          <p:spPr>
            <a:xfrm>
              <a:off x="6485996"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2" name="Group 9">
              <a:extLst>
                <a:ext uri="{FF2B5EF4-FFF2-40B4-BE49-F238E27FC236}">
                  <a16:creationId xmlns:a16="http://schemas.microsoft.com/office/drawing/2014/main" id="{C54D3FE0-F89E-B578-717D-98A586CC88E7}"/>
                </a:ext>
              </a:extLst>
            </p:cNvPr>
            <p:cNvGrpSpPr>
              <a:grpSpLocks noChangeAspect="1"/>
            </p:cNvGrpSpPr>
            <p:nvPr/>
          </p:nvGrpSpPr>
          <p:grpSpPr bwMode="auto">
            <a:xfrm>
              <a:off x="6623696" y="1473063"/>
              <a:ext cx="364680" cy="365760"/>
              <a:chOff x="1541" y="2205"/>
              <a:chExt cx="338" cy="339"/>
            </a:xfrm>
            <a:solidFill>
              <a:srgbClr val="007585"/>
            </a:solidFill>
          </p:grpSpPr>
          <p:sp>
            <p:nvSpPr>
              <p:cNvPr id="13" name="Freeform 10">
                <a:extLst>
                  <a:ext uri="{FF2B5EF4-FFF2-40B4-BE49-F238E27FC236}">
                    <a16:creationId xmlns:a16="http://schemas.microsoft.com/office/drawing/2014/main" id="{0854A944-C43E-31A6-FAEC-08AA20C34B50}"/>
                  </a:ext>
                </a:extLst>
              </p:cNvPr>
              <p:cNvSpPr>
                <a:spLocks noEditPoints="1"/>
              </p:cNvSpPr>
              <p:nvPr/>
            </p:nvSpPr>
            <p:spPr bwMode="auto">
              <a:xfrm>
                <a:off x="1541" y="2205"/>
                <a:ext cx="338" cy="339"/>
              </a:xfrm>
              <a:custGeom>
                <a:avLst/>
                <a:gdLst>
                  <a:gd name="T0" fmla="*/ 65 w 266"/>
                  <a:gd name="T1" fmla="*/ 232 h 266"/>
                  <a:gd name="T2" fmla="*/ 65 w 266"/>
                  <a:gd name="T3" fmla="*/ 232 h 266"/>
                  <a:gd name="T4" fmla="*/ 65 w 266"/>
                  <a:gd name="T5" fmla="*/ 205 h 266"/>
                  <a:gd name="T6" fmla="*/ 133 w 266"/>
                  <a:gd name="T7" fmla="*/ 177 h 266"/>
                  <a:gd name="T8" fmla="*/ 200 w 266"/>
                  <a:gd name="T9" fmla="*/ 205 h 266"/>
                  <a:gd name="T10" fmla="*/ 200 w 266"/>
                  <a:gd name="T11" fmla="*/ 232 h 266"/>
                  <a:gd name="T12" fmla="*/ 133 w 266"/>
                  <a:gd name="T13" fmla="*/ 252 h 266"/>
                  <a:gd name="T14" fmla="*/ 65 w 266"/>
                  <a:gd name="T15" fmla="*/ 232 h 266"/>
                  <a:gd name="T16" fmla="*/ 231 w 266"/>
                  <a:gd name="T17" fmla="*/ 43 h 266"/>
                  <a:gd name="T18" fmla="*/ 231 w 266"/>
                  <a:gd name="T19" fmla="*/ 43 h 266"/>
                  <a:gd name="T20" fmla="*/ 222 w 266"/>
                  <a:gd name="T21" fmla="*/ 53 h 266"/>
                  <a:gd name="T22" fmla="*/ 252 w 266"/>
                  <a:gd name="T23" fmla="*/ 132 h 266"/>
                  <a:gd name="T24" fmla="*/ 213 w 266"/>
                  <a:gd name="T25" fmla="*/ 221 h 266"/>
                  <a:gd name="T26" fmla="*/ 213 w 266"/>
                  <a:gd name="T27" fmla="*/ 203 h 266"/>
                  <a:gd name="T28" fmla="*/ 211 w 266"/>
                  <a:gd name="T29" fmla="*/ 198 h 266"/>
                  <a:gd name="T30" fmla="*/ 133 w 266"/>
                  <a:gd name="T31" fmla="*/ 164 h 266"/>
                  <a:gd name="T32" fmla="*/ 54 w 266"/>
                  <a:gd name="T33" fmla="*/ 198 h 266"/>
                  <a:gd name="T34" fmla="*/ 52 w 266"/>
                  <a:gd name="T35" fmla="*/ 203 h 266"/>
                  <a:gd name="T36" fmla="*/ 52 w 266"/>
                  <a:gd name="T37" fmla="*/ 221 h 266"/>
                  <a:gd name="T38" fmla="*/ 13 w 266"/>
                  <a:gd name="T39" fmla="*/ 132 h 266"/>
                  <a:gd name="T40" fmla="*/ 133 w 266"/>
                  <a:gd name="T41" fmla="*/ 13 h 266"/>
                  <a:gd name="T42" fmla="*/ 212 w 266"/>
                  <a:gd name="T43" fmla="*/ 43 h 266"/>
                  <a:gd name="T44" fmla="*/ 222 w 266"/>
                  <a:gd name="T45" fmla="*/ 34 h 266"/>
                  <a:gd name="T46" fmla="*/ 133 w 266"/>
                  <a:gd name="T47" fmla="*/ 0 h 266"/>
                  <a:gd name="T48" fmla="*/ 0 w 266"/>
                  <a:gd name="T49" fmla="*/ 132 h 266"/>
                  <a:gd name="T50" fmla="*/ 133 w 266"/>
                  <a:gd name="T51" fmla="*/ 266 h 266"/>
                  <a:gd name="T52" fmla="*/ 266 w 266"/>
                  <a:gd name="T53" fmla="*/ 132 h 266"/>
                  <a:gd name="T54" fmla="*/ 231 w 266"/>
                  <a:gd name="T55" fmla="*/ 4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6" h="266">
                    <a:moveTo>
                      <a:pt x="65" y="232"/>
                    </a:moveTo>
                    <a:lnTo>
                      <a:pt x="65" y="232"/>
                    </a:lnTo>
                    <a:lnTo>
                      <a:pt x="65" y="205"/>
                    </a:lnTo>
                    <a:cubicBezTo>
                      <a:pt x="82" y="188"/>
                      <a:pt x="107" y="177"/>
                      <a:pt x="133" y="177"/>
                    </a:cubicBezTo>
                    <a:cubicBezTo>
                      <a:pt x="158" y="177"/>
                      <a:pt x="183" y="188"/>
                      <a:pt x="200" y="205"/>
                    </a:cubicBezTo>
                    <a:lnTo>
                      <a:pt x="200" y="232"/>
                    </a:lnTo>
                    <a:cubicBezTo>
                      <a:pt x="181" y="245"/>
                      <a:pt x="157" y="252"/>
                      <a:pt x="133" y="252"/>
                    </a:cubicBezTo>
                    <a:cubicBezTo>
                      <a:pt x="108" y="252"/>
                      <a:pt x="85" y="245"/>
                      <a:pt x="65" y="232"/>
                    </a:cubicBezTo>
                    <a:close/>
                    <a:moveTo>
                      <a:pt x="231" y="43"/>
                    </a:moveTo>
                    <a:lnTo>
                      <a:pt x="231" y="43"/>
                    </a:lnTo>
                    <a:lnTo>
                      <a:pt x="222" y="53"/>
                    </a:lnTo>
                    <a:cubicBezTo>
                      <a:pt x="241" y="74"/>
                      <a:pt x="252" y="102"/>
                      <a:pt x="252" y="132"/>
                    </a:cubicBezTo>
                    <a:cubicBezTo>
                      <a:pt x="252" y="167"/>
                      <a:pt x="237" y="199"/>
                      <a:pt x="213" y="221"/>
                    </a:cubicBezTo>
                    <a:lnTo>
                      <a:pt x="213" y="203"/>
                    </a:lnTo>
                    <a:cubicBezTo>
                      <a:pt x="213" y="201"/>
                      <a:pt x="212" y="199"/>
                      <a:pt x="211" y="198"/>
                    </a:cubicBezTo>
                    <a:cubicBezTo>
                      <a:pt x="193" y="177"/>
                      <a:pt x="163" y="164"/>
                      <a:pt x="133" y="164"/>
                    </a:cubicBezTo>
                    <a:cubicBezTo>
                      <a:pt x="102" y="164"/>
                      <a:pt x="73" y="177"/>
                      <a:pt x="54" y="198"/>
                    </a:cubicBezTo>
                    <a:cubicBezTo>
                      <a:pt x="53" y="199"/>
                      <a:pt x="52" y="201"/>
                      <a:pt x="52" y="203"/>
                    </a:cubicBezTo>
                    <a:lnTo>
                      <a:pt x="52" y="221"/>
                    </a:lnTo>
                    <a:cubicBezTo>
                      <a:pt x="28" y="199"/>
                      <a:pt x="13" y="167"/>
                      <a:pt x="13" y="132"/>
                    </a:cubicBezTo>
                    <a:cubicBezTo>
                      <a:pt x="13" y="66"/>
                      <a:pt x="67" y="13"/>
                      <a:pt x="133" y="13"/>
                    </a:cubicBezTo>
                    <a:cubicBezTo>
                      <a:pt x="163" y="13"/>
                      <a:pt x="191" y="24"/>
                      <a:pt x="212" y="43"/>
                    </a:cubicBezTo>
                    <a:lnTo>
                      <a:pt x="222" y="34"/>
                    </a:lnTo>
                    <a:cubicBezTo>
                      <a:pt x="198" y="12"/>
                      <a:pt x="167" y="0"/>
                      <a:pt x="133" y="0"/>
                    </a:cubicBezTo>
                    <a:cubicBezTo>
                      <a:pt x="59" y="0"/>
                      <a:pt x="0" y="59"/>
                      <a:pt x="0" y="132"/>
                    </a:cubicBezTo>
                    <a:cubicBezTo>
                      <a:pt x="0" y="206"/>
                      <a:pt x="59" y="266"/>
                      <a:pt x="133" y="266"/>
                    </a:cubicBezTo>
                    <a:cubicBezTo>
                      <a:pt x="206" y="266"/>
                      <a:pt x="266" y="206"/>
                      <a:pt x="266" y="132"/>
                    </a:cubicBezTo>
                    <a:cubicBezTo>
                      <a:pt x="266" y="98"/>
                      <a:pt x="253" y="67"/>
                      <a:pt x="231" y="4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4" name="Freeform 11">
                <a:extLst>
                  <a:ext uri="{FF2B5EF4-FFF2-40B4-BE49-F238E27FC236}">
                    <a16:creationId xmlns:a16="http://schemas.microsoft.com/office/drawing/2014/main" id="{A803051C-C772-B000-FAF8-56F3F9E2C728}"/>
                  </a:ext>
                </a:extLst>
              </p:cNvPr>
              <p:cNvSpPr>
                <a:spLocks noEditPoints="1"/>
              </p:cNvSpPr>
              <p:nvPr/>
            </p:nvSpPr>
            <p:spPr bwMode="auto">
              <a:xfrm>
                <a:off x="1652" y="2284"/>
                <a:ext cx="117" cy="118"/>
              </a:xfrm>
              <a:custGeom>
                <a:avLst/>
                <a:gdLst>
                  <a:gd name="T0" fmla="*/ 78 w 92"/>
                  <a:gd name="T1" fmla="*/ 46 h 92"/>
                  <a:gd name="T2" fmla="*/ 78 w 92"/>
                  <a:gd name="T3" fmla="*/ 46 h 92"/>
                  <a:gd name="T4" fmla="*/ 46 w 92"/>
                  <a:gd name="T5" fmla="*/ 79 h 92"/>
                  <a:gd name="T6" fmla="*/ 13 w 92"/>
                  <a:gd name="T7" fmla="*/ 46 h 92"/>
                  <a:gd name="T8" fmla="*/ 46 w 92"/>
                  <a:gd name="T9" fmla="*/ 13 h 92"/>
                  <a:gd name="T10" fmla="*/ 78 w 92"/>
                  <a:gd name="T11" fmla="*/ 46 h 92"/>
                  <a:gd name="T12" fmla="*/ 0 w 92"/>
                  <a:gd name="T13" fmla="*/ 46 h 92"/>
                  <a:gd name="T14" fmla="*/ 0 w 92"/>
                  <a:gd name="T15" fmla="*/ 46 h 92"/>
                  <a:gd name="T16" fmla="*/ 46 w 92"/>
                  <a:gd name="T17" fmla="*/ 92 h 92"/>
                  <a:gd name="T18" fmla="*/ 92 w 92"/>
                  <a:gd name="T19" fmla="*/ 46 h 92"/>
                  <a:gd name="T20" fmla="*/ 46 w 92"/>
                  <a:gd name="T21" fmla="*/ 0 h 92"/>
                  <a:gd name="T22" fmla="*/ 0 w 92"/>
                  <a:gd name="T23"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92">
                    <a:moveTo>
                      <a:pt x="78" y="46"/>
                    </a:moveTo>
                    <a:lnTo>
                      <a:pt x="78" y="46"/>
                    </a:lnTo>
                    <a:cubicBezTo>
                      <a:pt x="78" y="64"/>
                      <a:pt x="64" y="79"/>
                      <a:pt x="46" y="79"/>
                    </a:cubicBezTo>
                    <a:cubicBezTo>
                      <a:pt x="28" y="79"/>
                      <a:pt x="13" y="64"/>
                      <a:pt x="13" y="46"/>
                    </a:cubicBezTo>
                    <a:cubicBezTo>
                      <a:pt x="13" y="28"/>
                      <a:pt x="28" y="13"/>
                      <a:pt x="46" y="13"/>
                    </a:cubicBezTo>
                    <a:cubicBezTo>
                      <a:pt x="64" y="13"/>
                      <a:pt x="78" y="28"/>
                      <a:pt x="78" y="46"/>
                    </a:cubicBezTo>
                    <a:close/>
                    <a:moveTo>
                      <a:pt x="0" y="46"/>
                    </a:moveTo>
                    <a:lnTo>
                      <a:pt x="0" y="46"/>
                    </a:lnTo>
                    <a:cubicBezTo>
                      <a:pt x="0" y="71"/>
                      <a:pt x="20" y="92"/>
                      <a:pt x="46" y="92"/>
                    </a:cubicBezTo>
                    <a:cubicBezTo>
                      <a:pt x="71" y="92"/>
                      <a:pt x="92" y="71"/>
                      <a:pt x="92" y="46"/>
                    </a:cubicBezTo>
                    <a:cubicBezTo>
                      <a:pt x="92" y="21"/>
                      <a:pt x="71" y="0"/>
                      <a:pt x="46" y="0"/>
                    </a:cubicBezTo>
                    <a:cubicBezTo>
                      <a:pt x="20" y="0"/>
                      <a:pt x="0" y="21"/>
                      <a:pt x="0" y="4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27" name="Group 26">
            <a:extLst>
              <a:ext uri="{FF2B5EF4-FFF2-40B4-BE49-F238E27FC236}">
                <a16:creationId xmlns:a16="http://schemas.microsoft.com/office/drawing/2014/main" id="{4E1BF7C8-CFA9-9F50-8C76-5D169ADAE44B}"/>
              </a:ext>
              <a:ext uri="{C183D7F6-B498-43B3-948B-1728B52AA6E4}">
                <adec:decorative xmlns:adec="http://schemas.microsoft.com/office/drawing/2017/decorative" val="1"/>
              </a:ext>
            </a:extLst>
          </p:cNvPr>
          <p:cNvGrpSpPr/>
          <p:nvPr/>
        </p:nvGrpSpPr>
        <p:grpSpPr>
          <a:xfrm>
            <a:off x="8250604" y="1257300"/>
            <a:ext cx="480060" cy="480060"/>
            <a:chOff x="9153525" y="1335903"/>
            <a:chExt cx="640080" cy="640080"/>
          </a:xfrm>
        </p:grpSpPr>
        <p:sp>
          <p:nvSpPr>
            <p:cNvPr id="11" name="Oval 10">
              <a:extLst>
                <a:ext uri="{FF2B5EF4-FFF2-40B4-BE49-F238E27FC236}">
                  <a16:creationId xmlns:a16="http://schemas.microsoft.com/office/drawing/2014/main" id="{5048C728-D304-1DDF-B166-80C4F559E44F}"/>
                </a:ext>
              </a:extLst>
            </p:cNvPr>
            <p:cNvSpPr/>
            <p:nvPr/>
          </p:nvSpPr>
          <p:spPr>
            <a:xfrm>
              <a:off x="9153525"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5" name="Group 153">
              <a:extLst>
                <a:ext uri="{FF2B5EF4-FFF2-40B4-BE49-F238E27FC236}">
                  <a16:creationId xmlns:a16="http://schemas.microsoft.com/office/drawing/2014/main" id="{BA4CA0EE-3A26-4FCF-B320-89B2635AA898}"/>
                </a:ext>
              </a:extLst>
            </p:cNvPr>
            <p:cNvGrpSpPr>
              <a:grpSpLocks noChangeAspect="1"/>
            </p:cNvGrpSpPr>
            <p:nvPr/>
          </p:nvGrpSpPr>
          <p:grpSpPr bwMode="auto">
            <a:xfrm>
              <a:off x="9372306" y="1518783"/>
              <a:ext cx="202518" cy="274320"/>
              <a:chOff x="2013" y="4248"/>
              <a:chExt cx="220" cy="298"/>
            </a:xfrm>
            <a:solidFill>
              <a:srgbClr val="007585"/>
            </a:solidFill>
          </p:grpSpPr>
          <p:sp>
            <p:nvSpPr>
              <p:cNvPr id="16" name="Freeform 154">
                <a:extLst>
                  <a:ext uri="{FF2B5EF4-FFF2-40B4-BE49-F238E27FC236}">
                    <a16:creationId xmlns:a16="http://schemas.microsoft.com/office/drawing/2014/main" id="{C2082232-68DB-FB42-55C9-2984F3C89F9B}"/>
                  </a:ext>
                </a:extLst>
              </p:cNvPr>
              <p:cNvSpPr>
                <a:spLocks noEditPoints="1"/>
              </p:cNvSpPr>
              <p:nvPr/>
            </p:nvSpPr>
            <p:spPr bwMode="auto">
              <a:xfrm>
                <a:off x="2013" y="4248"/>
                <a:ext cx="220" cy="298"/>
              </a:xfrm>
              <a:custGeom>
                <a:avLst/>
                <a:gdLst>
                  <a:gd name="T0" fmla="*/ 133 w 173"/>
                  <a:gd name="T1" fmla="*/ 39 h 239"/>
                  <a:gd name="T2" fmla="*/ 133 w 173"/>
                  <a:gd name="T3" fmla="*/ 39 h 239"/>
                  <a:gd name="T4" fmla="*/ 133 w 173"/>
                  <a:gd name="T5" fmla="*/ 21 h 239"/>
                  <a:gd name="T6" fmla="*/ 150 w 173"/>
                  <a:gd name="T7" fmla="*/ 39 h 239"/>
                  <a:gd name="T8" fmla="*/ 133 w 173"/>
                  <a:gd name="T9" fmla="*/ 39 h 239"/>
                  <a:gd name="T10" fmla="*/ 171 w 173"/>
                  <a:gd name="T11" fmla="*/ 40 h 239"/>
                  <a:gd name="T12" fmla="*/ 171 w 173"/>
                  <a:gd name="T13" fmla="*/ 40 h 239"/>
                  <a:gd name="T14" fmla="*/ 131 w 173"/>
                  <a:gd name="T15" fmla="*/ 0 h 239"/>
                  <a:gd name="T16" fmla="*/ 126 w 173"/>
                  <a:gd name="T17" fmla="*/ 0 h 239"/>
                  <a:gd name="T18" fmla="*/ 0 w 173"/>
                  <a:gd name="T19" fmla="*/ 0 h 239"/>
                  <a:gd name="T20" fmla="*/ 0 w 173"/>
                  <a:gd name="T21" fmla="*/ 239 h 239"/>
                  <a:gd name="T22" fmla="*/ 13 w 173"/>
                  <a:gd name="T23" fmla="*/ 239 h 239"/>
                  <a:gd name="T24" fmla="*/ 13 w 173"/>
                  <a:gd name="T25" fmla="*/ 12 h 239"/>
                  <a:gd name="T26" fmla="*/ 120 w 173"/>
                  <a:gd name="T27" fmla="*/ 12 h 239"/>
                  <a:gd name="T28" fmla="*/ 120 w 173"/>
                  <a:gd name="T29" fmla="*/ 52 h 239"/>
                  <a:gd name="T30" fmla="*/ 160 w 173"/>
                  <a:gd name="T31" fmla="*/ 52 h 239"/>
                  <a:gd name="T32" fmla="*/ 160 w 173"/>
                  <a:gd name="T33" fmla="*/ 225 h 239"/>
                  <a:gd name="T34" fmla="*/ 26 w 173"/>
                  <a:gd name="T35" fmla="*/ 225 h 239"/>
                  <a:gd name="T36" fmla="*/ 26 w 173"/>
                  <a:gd name="T37" fmla="*/ 239 h 239"/>
                  <a:gd name="T38" fmla="*/ 173 w 173"/>
                  <a:gd name="T39" fmla="*/ 239 h 239"/>
                  <a:gd name="T40" fmla="*/ 173 w 173"/>
                  <a:gd name="T41" fmla="*/ 45 h 239"/>
                  <a:gd name="T42" fmla="*/ 171 w 173"/>
                  <a:gd name="T43"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 h="239">
                    <a:moveTo>
                      <a:pt x="133" y="39"/>
                    </a:moveTo>
                    <a:lnTo>
                      <a:pt x="133" y="39"/>
                    </a:lnTo>
                    <a:lnTo>
                      <a:pt x="133" y="21"/>
                    </a:lnTo>
                    <a:lnTo>
                      <a:pt x="150" y="39"/>
                    </a:lnTo>
                    <a:lnTo>
                      <a:pt x="133" y="39"/>
                    </a:lnTo>
                    <a:close/>
                    <a:moveTo>
                      <a:pt x="171" y="40"/>
                    </a:moveTo>
                    <a:lnTo>
                      <a:pt x="171" y="40"/>
                    </a:lnTo>
                    <a:lnTo>
                      <a:pt x="131" y="0"/>
                    </a:lnTo>
                    <a:cubicBezTo>
                      <a:pt x="130" y="0"/>
                      <a:pt x="128" y="0"/>
                      <a:pt x="126" y="0"/>
                    </a:cubicBezTo>
                    <a:lnTo>
                      <a:pt x="0" y="0"/>
                    </a:lnTo>
                    <a:lnTo>
                      <a:pt x="0" y="239"/>
                    </a:lnTo>
                    <a:lnTo>
                      <a:pt x="13" y="239"/>
                    </a:lnTo>
                    <a:lnTo>
                      <a:pt x="13" y="12"/>
                    </a:lnTo>
                    <a:lnTo>
                      <a:pt x="120" y="12"/>
                    </a:lnTo>
                    <a:lnTo>
                      <a:pt x="120" y="52"/>
                    </a:lnTo>
                    <a:lnTo>
                      <a:pt x="160" y="52"/>
                    </a:lnTo>
                    <a:lnTo>
                      <a:pt x="160" y="225"/>
                    </a:lnTo>
                    <a:lnTo>
                      <a:pt x="26" y="225"/>
                    </a:lnTo>
                    <a:lnTo>
                      <a:pt x="26" y="239"/>
                    </a:lnTo>
                    <a:lnTo>
                      <a:pt x="173" y="239"/>
                    </a:lnTo>
                    <a:lnTo>
                      <a:pt x="173" y="45"/>
                    </a:lnTo>
                    <a:cubicBezTo>
                      <a:pt x="173" y="43"/>
                      <a:pt x="172" y="42"/>
                      <a:pt x="171" y="4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7" name="Freeform 155">
                <a:extLst>
                  <a:ext uri="{FF2B5EF4-FFF2-40B4-BE49-F238E27FC236}">
                    <a16:creationId xmlns:a16="http://schemas.microsoft.com/office/drawing/2014/main" id="{9484F612-6B44-C4BD-65B1-DE97FED01B05}"/>
                  </a:ext>
                </a:extLst>
              </p:cNvPr>
              <p:cNvSpPr>
                <a:spLocks/>
              </p:cNvSpPr>
              <p:nvPr/>
            </p:nvSpPr>
            <p:spPr bwMode="auto">
              <a:xfrm>
                <a:off x="2071" y="4357"/>
                <a:ext cx="102" cy="74"/>
              </a:xfrm>
              <a:custGeom>
                <a:avLst/>
                <a:gdLst>
                  <a:gd name="T0" fmla="*/ 71 w 80"/>
                  <a:gd name="T1" fmla="*/ 0 h 60"/>
                  <a:gd name="T2" fmla="*/ 71 w 80"/>
                  <a:gd name="T3" fmla="*/ 0 h 60"/>
                  <a:gd name="T4" fmla="*/ 30 w 80"/>
                  <a:gd name="T5" fmla="*/ 41 h 60"/>
                  <a:gd name="T6" fmla="*/ 9 w 80"/>
                  <a:gd name="T7" fmla="*/ 21 h 60"/>
                  <a:gd name="T8" fmla="*/ 0 w 80"/>
                  <a:gd name="T9" fmla="*/ 30 h 60"/>
                  <a:gd name="T10" fmla="*/ 30 w 80"/>
                  <a:gd name="T11" fmla="*/ 60 h 60"/>
                  <a:gd name="T12" fmla="*/ 80 w 80"/>
                  <a:gd name="T13" fmla="*/ 9 h 60"/>
                  <a:gd name="T14" fmla="*/ 71 w 8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60">
                    <a:moveTo>
                      <a:pt x="71" y="0"/>
                    </a:moveTo>
                    <a:lnTo>
                      <a:pt x="71" y="0"/>
                    </a:lnTo>
                    <a:lnTo>
                      <a:pt x="30" y="41"/>
                    </a:lnTo>
                    <a:lnTo>
                      <a:pt x="9" y="21"/>
                    </a:lnTo>
                    <a:lnTo>
                      <a:pt x="0" y="30"/>
                    </a:lnTo>
                    <a:lnTo>
                      <a:pt x="30" y="60"/>
                    </a:lnTo>
                    <a:lnTo>
                      <a:pt x="80" y="9"/>
                    </a:lnTo>
                    <a:lnTo>
                      <a:pt x="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25" name="Group 24">
            <a:extLst>
              <a:ext uri="{FF2B5EF4-FFF2-40B4-BE49-F238E27FC236}">
                <a16:creationId xmlns:a16="http://schemas.microsoft.com/office/drawing/2014/main" id="{F7789A1D-30CE-75AE-C440-2F3CA6CBF9F4}"/>
              </a:ext>
              <a:ext uri="{C183D7F6-B498-43B3-948B-1728B52AA6E4}">
                <adec:decorative xmlns:adec="http://schemas.microsoft.com/office/drawing/2017/decorative" val="1"/>
              </a:ext>
            </a:extLst>
          </p:cNvPr>
          <p:cNvGrpSpPr/>
          <p:nvPr/>
        </p:nvGrpSpPr>
        <p:grpSpPr>
          <a:xfrm>
            <a:off x="3969401" y="1257300"/>
            <a:ext cx="480060" cy="480060"/>
            <a:chOff x="3818467" y="1335903"/>
            <a:chExt cx="640080" cy="640080"/>
          </a:xfrm>
        </p:grpSpPr>
        <p:sp>
          <p:nvSpPr>
            <p:cNvPr id="9" name="Oval 8">
              <a:extLst>
                <a:ext uri="{FF2B5EF4-FFF2-40B4-BE49-F238E27FC236}">
                  <a16:creationId xmlns:a16="http://schemas.microsoft.com/office/drawing/2014/main" id="{D8B89E54-6C3A-B27C-D3F2-6E43AA0E7AEC}"/>
                </a:ext>
              </a:extLst>
            </p:cNvPr>
            <p:cNvSpPr/>
            <p:nvPr/>
          </p:nvSpPr>
          <p:spPr>
            <a:xfrm>
              <a:off x="3818467"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8" name="Group 273">
              <a:extLst>
                <a:ext uri="{FF2B5EF4-FFF2-40B4-BE49-F238E27FC236}">
                  <a16:creationId xmlns:a16="http://schemas.microsoft.com/office/drawing/2014/main" id="{039B09CC-10AB-F52E-7312-671B66FB2141}"/>
                </a:ext>
              </a:extLst>
            </p:cNvPr>
            <p:cNvGrpSpPr>
              <a:grpSpLocks noChangeAspect="1"/>
            </p:cNvGrpSpPr>
            <p:nvPr/>
          </p:nvGrpSpPr>
          <p:grpSpPr bwMode="auto">
            <a:xfrm>
              <a:off x="4019635" y="1518783"/>
              <a:ext cx="237744" cy="274320"/>
              <a:chOff x="2034" y="6049"/>
              <a:chExt cx="273" cy="315"/>
            </a:xfrm>
            <a:solidFill>
              <a:srgbClr val="007585"/>
            </a:solidFill>
          </p:grpSpPr>
          <p:sp>
            <p:nvSpPr>
              <p:cNvPr id="19" name="Freeform 274">
                <a:extLst>
                  <a:ext uri="{FF2B5EF4-FFF2-40B4-BE49-F238E27FC236}">
                    <a16:creationId xmlns:a16="http://schemas.microsoft.com/office/drawing/2014/main" id="{A743A58A-5A00-53A6-40E3-491590ED141D}"/>
                  </a:ext>
                </a:extLst>
              </p:cNvPr>
              <p:cNvSpPr>
                <a:spLocks noEditPoints="1"/>
              </p:cNvSpPr>
              <p:nvPr/>
            </p:nvSpPr>
            <p:spPr bwMode="auto">
              <a:xfrm>
                <a:off x="2114" y="6141"/>
                <a:ext cx="111" cy="129"/>
              </a:xfrm>
              <a:custGeom>
                <a:avLst/>
                <a:gdLst>
                  <a:gd name="T0" fmla="*/ 75 w 88"/>
                  <a:gd name="T1" fmla="*/ 88 h 102"/>
                  <a:gd name="T2" fmla="*/ 75 w 88"/>
                  <a:gd name="T3" fmla="*/ 88 h 102"/>
                  <a:gd name="T4" fmla="*/ 13 w 88"/>
                  <a:gd name="T5" fmla="*/ 88 h 102"/>
                  <a:gd name="T6" fmla="*/ 13 w 88"/>
                  <a:gd name="T7" fmla="*/ 51 h 102"/>
                  <a:gd name="T8" fmla="*/ 75 w 88"/>
                  <a:gd name="T9" fmla="*/ 51 h 102"/>
                  <a:gd name="T10" fmla="*/ 75 w 88"/>
                  <a:gd name="T11" fmla="*/ 88 h 102"/>
                  <a:gd name="T12" fmla="*/ 28 w 88"/>
                  <a:gd name="T13" fmla="*/ 29 h 102"/>
                  <a:gd name="T14" fmla="*/ 28 w 88"/>
                  <a:gd name="T15" fmla="*/ 29 h 102"/>
                  <a:gd name="T16" fmla="*/ 45 w 88"/>
                  <a:gd name="T17" fmla="*/ 13 h 102"/>
                  <a:gd name="T18" fmla="*/ 60 w 88"/>
                  <a:gd name="T19" fmla="*/ 29 h 102"/>
                  <a:gd name="T20" fmla="*/ 60 w 88"/>
                  <a:gd name="T21" fmla="*/ 38 h 102"/>
                  <a:gd name="T22" fmla="*/ 28 w 88"/>
                  <a:gd name="T23" fmla="*/ 38 h 102"/>
                  <a:gd name="T24" fmla="*/ 28 w 88"/>
                  <a:gd name="T25" fmla="*/ 29 h 102"/>
                  <a:gd name="T26" fmla="*/ 43 w 88"/>
                  <a:gd name="T27" fmla="*/ 0 h 102"/>
                  <a:gd name="T28" fmla="*/ 43 w 88"/>
                  <a:gd name="T29" fmla="*/ 0 h 102"/>
                  <a:gd name="T30" fmla="*/ 14 w 88"/>
                  <a:gd name="T31" fmla="*/ 29 h 102"/>
                  <a:gd name="T32" fmla="*/ 14 w 88"/>
                  <a:gd name="T33" fmla="*/ 38 h 102"/>
                  <a:gd name="T34" fmla="*/ 7 w 88"/>
                  <a:gd name="T35" fmla="*/ 38 h 102"/>
                  <a:gd name="T36" fmla="*/ 0 w 88"/>
                  <a:gd name="T37" fmla="*/ 45 h 102"/>
                  <a:gd name="T38" fmla="*/ 0 w 88"/>
                  <a:gd name="T39" fmla="*/ 95 h 102"/>
                  <a:gd name="T40" fmla="*/ 7 w 88"/>
                  <a:gd name="T41" fmla="*/ 102 h 102"/>
                  <a:gd name="T42" fmla="*/ 81 w 88"/>
                  <a:gd name="T43" fmla="*/ 102 h 102"/>
                  <a:gd name="T44" fmla="*/ 88 w 88"/>
                  <a:gd name="T45" fmla="*/ 95 h 102"/>
                  <a:gd name="T46" fmla="*/ 88 w 88"/>
                  <a:gd name="T47" fmla="*/ 45 h 102"/>
                  <a:gd name="T48" fmla="*/ 81 w 88"/>
                  <a:gd name="T49" fmla="*/ 38 h 102"/>
                  <a:gd name="T50" fmla="*/ 74 w 88"/>
                  <a:gd name="T51" fmla="*/ 38 h 102"/>
                  <a:gd name="T52" fmla="*/ 74 w 88"/>
                  <a:gd name="T53" fmla="*/ 29 h 102"/>
                  <a:gd name="T54" fmla="*/ 43 w 88"/>
                  <a:gd name="T5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02">
                    <a:moveTo>
                      <a:pt x="75" y="88"/>
                    </a:moveTo>
                    <a:lnTo>
                      <a:pt x="75" y="88"/>
                    </a:lnTo>
                    <a:lnTo>
                      <a:pt x="13" y="88"/>
                    </a:lnTo>
                    <a:lnTo>
                      <a:pt x="13" y="51"/>
                    </a:lnTo>
                    <a:lnTo>
                      <a:pt x="75" y="51"/>
                    </a:lnTo>
                    <a:lnTo>
                      <a:pt x="75" y="88"/>
                    </a:lnTo>
                    <a:close/>
                    <a:moveTo>
                      <a:pt x="28" y="29"/>
                    </a:moveTo>
                    <a:lnTo>
                      <a:pt x="28" y="29"/>
                    </a:lnTo>
                    <a:cubicBezTo>
                      <a:pt x="28" y="28"/>
                      <a:pt x="28" y="13"/>
                      <a:pt x="45" y="13"/>
                    </a:cubicBezTo>
                    <a:cubicBezTo>
                      <a:pt x="59" y="13"/>
                      <a:pt x="60" y="27"/>
                      <a:pt x="60" y="29"/>
                    </a:cubicBezTo>
                    <a:lnTo>
                      <a:pt x="60" y="38"/>
                    </a:lnTo>
                    <a:lnTo>
                      <a:pt x="28" y="38"/>
                    </a:lnTo>
                    <a:lnTo>
                      <a:pt x="28" y="29"/>
                    </a:lnTo>
                    <a:close/>
                    <a:moveTo>
                      <a:pt x="43" y="0"/>
                    </a:moveTo>
                    <a:lnTo>
                      <a:pt x="43" y="0"/>
                    </a:lnTo>
                    <a:cubicBezTo>
                      <a:pt x="21" y="0"/>
                      <a:pt x="15" y="19"/>
                      <a:pt x="14" y="29"/>
                    </a:cubicBezTo>
                    <a:lnTo>
                      <a:pt x="14" y="38"/>
                    </a:lnTo>
                    <a:lnTo>
                      <a:pt x="7" y="38"/>
                    </a:lnTo>
                    <a:cubicBezTo>
                      <a:pt x="3" y="38"/>
                      <a:pt x="0" y="41"/>
                      <a:pt x="0" y="45"/>
                    </a:cubicBezTo>
                    <a:lnTo>
                      <a:pt x="0" y="95"/>
                    </a:lnTo>
                    <a:cubicBezTo>
                      <a:pt x="0" y="99"/>
                      <a:pt x="3" y="102"/>
                      <a:pt x="7" y="102"/>
                    </a:cubicBezTo>
                    <a:lnTo>
                      <a:pt x="81" y="102"/>
                    </a:lnTo>
                    <a:cubicBezTo>
                      <a:pt x="85" y="102"/>
                      <a:pt x="88" y="99"/>
                      <a:pt x="88" y="95"/>
                    </a:cubicBezTo>
                    <a:lnTo>
                      <a:pt x="88" y="45"/>
                    </a:lnTo>
                    <a:cubicBezTo>
                      <a:pt x="88" y="41"/>
                      <a:pt x="85" y="38"/>
                      <a:pt x="81" y="38"/>
                    </a:cubicBezTo>
                    <a:lnTo>
                      <a:pt x="74" y="38"/>
                    </a:lnTo>
                    <a:lnTo>
                      <a:pt x="74" y="29"/>
                    </a:lnTo>
                    <a:cubicBezTo>
                      <a:pt x="74" y="19"/>
                      <a:pt x="67" y="0"/>
                      <a:pt x="4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0" name="Freeform 275">
                <a:extLst>
                  <a:ext uri="{FF2B5EF4-FFF2-40B4-BE49-F238E27FC236}">
                    <a16:creationId xmlns:a16="http://schemas.microsoft.com/office/drawing/2014/main" id="{8B8A9D85-EEB7-D803-B575-5DA118BB6BE1}"/>
                  </a:ext>
                </a:extLst>
              </p:cNvPr>
              <p:cNvSpPr>
                <a:spLocks/>
              </p:cNvSpPr>
              <p:nvPr/>
            </p:nvSpPr>
            <p:spPr bwMode="auto">
              <a:xfrm>
                <a:off x="2034" y="6049"/>
                <a:ext cx="273" cy="315"/>
              </a:xfrm>
              <a:custGeom>
                <a:avLst/>
                <a:gdLst>
                  <a:gd name="T0" fmla="*/ 214 w 217"/>
                  <a:gd name="T1" fmla="*/ 153 h 249"/>
                  <a:gd name="T2" fmla="*/ 214 w 217"/>
                  <a:gd name="T3" fmla="*/ 153 h 249"/>
                  <a:gd name="T4" fmla="*/ 214 w 217"/>
                  <a:gd name="T5" fmla="*/ 50 h 249"/>
                  <a:gd name="T6" fmla="*/ 211 w 217"/>
                  <a:gd name="T7" fmla="*/ 44 h 249"/>
                  <a:gd name="T8" fmla="*/ 111 w 217"/>
                  <a:gd name="T9" fmla="*/ 0 h 249"/>
                  <a:gd name="T10" fmla="*/ 107 w 217"/>
                  <a:gd name="T11" fmla="*/ 0 h 249"/>
                  <a:gd name="T12" fmla="*/ 105 w 217"/>
                  <a:gd name="T13" fmla="*/ 0 h 249"/>
                  <a:gd name="T14" fmla="*/ 5 w 217"/>
                  <a:gd name="T15" fmla="*/ 44 h 249"/>
                  <a:gd name="T16" fmla="*/ 2 w 217"/>
                  <a:gd name="T17" fmla="*/ 50 h 249"/>
                  <a:gd name="T18" fmla="*/ 2 w 217"/>
                  <a:gd name="T19" fmla="*/ 152 h 249"/>
                  <a:gd name="T20" fmla="*/ 25 w 217"/>
                  <a:gd name="T21" fmla="*/ 219 h 249"/>
                  <a:gd name="T22" fmla="*/ 102 w 217"/>
                  <a:gd name="T23" fmla="*/ 249 h 249"/>
                  <a:gd name="T24" fmla="*/ 102 w 217"/>
                  <a:gd name="T25" fmla="*/ 235 h 249"/>
                  <a:gd name="T26" fmla="*/ 35 w 217"/>
                  <a:gd name="T27" fmla="*/ 210 h 249"/>
                  <a:gd name="T28" fmla="*/ 15 w 217"/>
                  <a:gd name="T29" fmla="*/ 153 h 249"/>
                  <a:gd name="T30" fmla="*/ 15 w 217"/>
                  <a:gd name="T31" fmla="*/ 55 h 249"/>
                  <a:gd name="T32" fmla="*/ 108 w 217"/>
                  <a:gd name="T33" fmla="*/ 13 h 249"/>
                  <a:gd name="T34" fmla="*/ 201 w 217"/>
                  <a:gd name="T35" fmla="*/ 55 h 249"/>
                  <a:gd name="T36" fmla="*/ 201 w 217"/>
                  <a:gd name="T37" fmla="*/ 153 h 249"/>
                  <a:gd name="T38" fmla="*/ 181 w 217"/>
                  <a:gd name="T39" fmla="*/ 210 h 249"/>
                  <a:gd name="T40" fmla="*/ 115 w 217"/>
                  <a:gd name="T41" fmla="*/ 235 h 249"/>
                  <a:gd name="T42" fmla="*/ 115 w 217"/>
                  <a:gd name="T43" fmla="*/ 248 h 249"/>
                  <a:gd name="T44" fmla="*/ 191 w 217"/>
                  <a:gd name="T45" fmla="*/ 219 h 249"/>
                  <a:gd name="T46" fmla="*/ 214 w 217"/>
                  <a:gd name="T47" fmla="*/ 15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 h="249">
                    <a:moveTo>
                      <a:pt x="214" y="153"/>
                    </a:moveTo>
                    <a:lnTo>
                      <a:pt x="214" y="153"/>
                    </a:lnTo>
                    <a:lnTo>
                      <a:pt x="214" y="50"/>
                    </a:lnTo>
                    <a:cubicBezTo>
                      <a:pt x="214" y="48"/>
                      <a:pt x="213" y="45"/>
                      <a:pt x="211" y="44"/>
                    </a:cubicBezTo>
                    <a:lnTo>
                      <a:pt x="111" y="0"/>
                    </a:lnTo>
                    <a:cubicBezTo>
                      <a:pt x="110" y="0"/>
                      <a:pt x="108" y="0"/>
                      <a:pt x="107" y="0"/>
                    </a:cubicBezTo>
                    <a:cubicBezTo>
                      <a:pt x="106" y="0"/>
                      <a:pt x="106" y="0"/>
                      <a:pt x="105" y="0"/>
                    </a:cubicBezTo>
                    <a:lnTo>
                      <a:pt x="5" y="44"/>
                    </a:lnTo>
                    <a:cubicBezTo>
                      <a:pt x="3" y="45"/>
                      <a:pt x="2" y="48"/>
                      <a:pt x="2" y="50"/>
                    </a:cubicBezTo>
                    <a:lnTo>
                      <a:pt x="2" y="152"/>
                    </a:lnTo>
                    <a:cubicBezTo>
                      <a:pt x="2" y="154"/>
                      <a:pt x="0" y="191"/>
                      <a:pt x="25" y="219"/>
                    </a:cubicBezTo>
                    <a:cubicBezTo>
                      <a:pt x="43" y="237"/>
                      <a:pt x="68" y="247"/>
                      <a:pt x="102" y="249"/>
                    </a:cubicBezTo>
                    <a:lnTo>
                      <a:pt x="102" y="235"/>
                    </a:lnTo>
                    <a:cubicBezTo>
                      <a:pt x="72" y="234"/>
                      <a:pt x="50" y="226"/>
                      <a:pt x="35" y="210"/>
                    </a:cubicBezTo>
                    <a:cubicBezTo>
                      <a:pt x="13" y="186"/>
                      <a:pt x="15" y="154"/>
                      <a:pt x="15" y="153"/>
                    </a:cubicBezTo>
                    <a:lnTo>
                      <a:pt x="15" y="55"/>
                    </a:lnTo>
                    <a:lnTo>
                      <a:pt x="108" y="13"/>
                    </a:lnTo>
                    <a:lnTo>
                      <a:pt x="201" y="55"/>
                    </a:lnTo>
                    <a:lnTo>
                      <a:pt x="201" y="153"/>
                    </a:lnTo>
                    <a:cubicBezTo>
                      <a:pt x="201" y="154"/>
                      <a:pt x="203" y="186"/>
                      <a:pt x="181" y="210"/>
                    </a:cubicBezTo>
                    <a:cubicBezTo>
                      <a:pt x="166" y="225"/>
                      <a:pt x="144" y="234"/>
                      <a:pt x="115" y="235"/>
                    </a:cubicBezTo>
                    <a:lnTo>
                      <a:pt x="115" y="248"/>
                    </a:lnTo>
                    <a:cubicBezTo>
                      <a:pt x="148" y="247"/>
                      <a:pt x="173" y="237"/>
                      <a:pt x="191" y="219"/>
                    </a:cubicBezTo>
                    <a:cubicBezTo>
                      <a:pt x="217" y="191"/>
                      <a:pt x="215" y="154"/>
                      <a:pt x="214" y="15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26" name="Group 25">
            <a:extLst>
              <a:ext uri="{FF2B5EF4-FFF2-40B4-BE49-F238E27FC236}">
                <a16:creationId xmlns:a16="http://schemas.microsoft.com/office/drawing/2014/main" id="{1213D30E-9E54-F728-F671-10F6E97B90FD}"/>
              </a:ext>
              <a:ext uri="{C183D7F6-B498-43B3-948B-1728B52AA6E4}">
                <adec:decorative xmlns:adec="http://schemas.microsoft.com/office/drawing/2017/decorative" val="1"/>
              </a:ext>
            </a:extLst>
          </p:cNvPr>
          <p:cNvGrpSpPr/>
          <p:nvPr/>
        </p:nvGrpSpPr>
        <p:grpSpPr>
          <a:xfrm>
            <a:off x="1828800" y="1257300"/>
            <a:ext cx="480060" cy="480060"/>
            <a:chOff x="1150938" y="1335903"/>
            <a:chExt cx="640080" cy="640080"/>
          </a:xfrm>
        </p:grpSpPr>
        <p:sp>
          <p:nvSpPr>
            <p:cNvPr id="8" name="Oval 7">
              <a:extLst>
                <a:ext uri="{FF2B5EF4-FFF2-40B4-BE49-F238E27FC236}">
                  <a16:creationId xmlns:a16="http://schemas.microsoft.com/office/drawing/2014/main" id="{C422324E-90C2-A94E-9287-EA4B0F61FD74}"/>
                </a:ext>
              </a:extLst>
            </p:cNvPr>
            <p:cNvSpPr/>
            <p:nvPr/>
          </p:nvSpPr>
          <p:spPr>
            <a:xfrm>
              <a:off x="115093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21" name="Group 196">
              <a:extLst>
                <a:ext uri="{FF2B5EF4-FFF2-40B4-BE49-F238E27FC236}">
                  <a16:creationId xmlns:a16="http://schemas.microsoft.com/office/drawing/2014/main" id="{494CCB02-9290-2A9C-AA1F-BF62FE733AA8}"/>
                </a:ext>
              </a:extLst>
            </p:cNvPr>
            <p:cNvGrpSpPr>
              <a:grpSpLocks noChangeAspect="1"/>
            </p:cNvGrpSpPr>
            <p:nvPr/>
          </p:nvGrpSpPr>
          <p:grpSpPr bwMode="auto">
            <a:xfrm>
              <a:off x="1345866" y="1518783"/>
              <a:ext cx="250224" cy="274320"/>
              <a:chOff x="1989" y="6313"/>
              <a:chExt cx="270" cy="296"/>
            </a:xfrm>
            <a:solidFill>
              <a:srgbClr val="007585"/>
            </a:solidFill>
          </p:grpSpPr>
          <p:sp>
            <p:nvSpPr>
              <p:cNvPr id="22" name="Freeform 197">
                <a:extLst>
                  <a:ext uri="{FF2B5EF4-FFF2-40B4-BE49-F238E27FC236}">
                    <a16:creationId xmlns:a16="http://schemas.microsoft.com/office/drawing/2014/main" id="{A2CBE262-F898-B372-6B54-78E7072F4578}"/>
                  </a:ext>
                </a:extLst>
              </p:cNvPr>
              <p:cNvSpPr>
                <a:spLocks noEditPoints="1"/>
              </p:cNvSpPr>
              <p:nvPr/>
            </p:nvSpPr>
            <p:spPr bwMode="auto">
              <a:xfrm>
                <a:off x="1989" y="6393"/>
                <a:ext cx="216" cy="214"/>
              </a:xfrm>
              <a:custGeom>
                <a:avLst/>
                <a:gdLst>
                  <a:gd name="T0" fmla="*/ 108 w 171"/>
                  <a:gd name="T1" fmla="*/ 16 h 172"/>
                  <a:gd name="T2" fmla="*/ 108 w 171"/>
                  <a:gd name="T3" fmla="*/ 16 h 172"/>
                  <a:gd name="T4" fmla="*/ 155 w 171"/>
                  <a:gd name="T5" fmla="*/ 63 h 172"/>
                  <a:gd name="T6" fmla="*/ 126 w 171"/>
                  <a:gd name="T7" fmla="*/ 92 h 172"/>
                  <a:gd name="T8" fmla="*/ 79 w 171"/>
                  <a:gd name="T9" fmla="*/ 45 h 172"/>
                  <a:gd name="T10" fmla="*/ 108 w 171"/>
                  <a:gd name="T11" fmla="*/ 16 h 172"/>
                  <a:gd name="T12" fmla="*/ 122 w 171"/>
                  <a:gd name="T13" fmla="*/ 106 h 172"/>
                  <a:gd name="T14" fmla="*/ 122 w 171"/>
                  <a:gd name="T15" fmla="*/ 106 h 172"/>
                  <a:gd name="T16" fmla="*/ 126 w 171"/>
                  <a:gd name="T17" fmla="*/ 108 h 172"/>
                  <a:gd name="T18" fmla="*/ 131 w 171"/>
                  <a:gd name="T19" fmla="*/ 106 h 172"/>
                  <a:gd name="T20" fmla="*/ 169 w 171"/>
                  <a:gd name="T21" fmla="*/ 68 h 172"/>
                  <a:gd name="T22" fmla="*/ 171 w 171"/>
                  <a:gd name="T23" fmla="*/ 63 h 172"/>
                  <a:gd name="T24" fmla="*/ 169 w 171"/>
                  <a:gd name="T25" fmla="*/ 59 h 172"/>
                  <a:gd name="T26" fmla="*/ 112 w 171"/>
                  <a:gd name="T27" fmla="*/ 2 h 172"/>
                  <a:gd name="T28" fmla="*/ 103 w 171"/>
                  <a:gd name="T29" fmla="*/ 2 h 172"/>
                  <a:gd name="T30" fmla="*/ 65 w 171"/>
                  <a:gd name="T31" fmla="*/ 40 h 172"/>
                  <a:gd name="T32" fmla="*/ 65 w 171"/>
                  <a:gd name="T33" fmla="*/ 49 h 172"/>
                  <a:gd name="T34" fmla="*/ 89 w 171"/>
                  <a:gd name="T35" fmla="*/ 73 h 172"/>
                  <a:gd name="T36" fmla="*/ 0 w 171"/>
                  <a:gd name="T37" fmla="*/ 162 h 172"/>
                  <a:gd name="T38" fmla="*/ 9 w 171"/>
                  <a:gd name="T39" fmla="*/ 172 h 172"/>
                  <a:gd name="T40" fmla="*/ 98 w 171"/>
                  <a:gd name="T41" fmla="*/ 82 h 172"/>
                  <a:gd name="T42" fmla="*/ 122 w 171"/>
                  <a:gd name="T43"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 h="172">
                    <a:moveTo>
                      <a:pt x="108" y="16"/>
                    </a:moveTo>
                    <a:lnTo>
                      <a:pt x="108" y="16"/>
                    </a:lnTo>
                    <a:lnTo>
                      <a:pt x="155" y="63"/>
                    </a:lnTo>
                    <a:lnTo>
                      <a:pt x="126" y="92"/>
                    </a:lnTo>
                    <a:lnTo>
                      <a:pt x="79" y="45"/>
                    </a:lnTo>
                    <a:lnTo>
                      <a:pt x="108" y="16"/>
                    </a:lnTo>
                    <a:close/>
                    <a:moveTo>
                      <a:pt x="122" y="106"/>
                    </a:moveTo>
                    <a:lnTo>
                      <a:pt x="122" y="106"/>
                    </a:lnTo>
                    <a:cubicBezTo>
                      <a:pt x="123" y="107"/>
                      <a:pt x="125" y="108"/>
                      <a:pt x="126" y="108"/>
                    </a:cubicBezTo>
                    <a:cubicBezTo>
                      <a:pt x="128" y="108"/>
                      <a:pt x="130" y="107"/>
                      <a:pt x="131" y="106"/>
                    </a:cubicBezTo>
                    <a:lnTo>
                      <a:pt x="169" y="68"/>
                    </a:lnTo>
                    <a:cubicBezTo>
                      <a:pt x="170" y="67"/>
                      <a:pt x="171" y="65"/>
                      <a:pt x="171" y="63"/>
                    </a:cubicBezTo>
                    <a:cubicBezTo>
                      <a:pt x="171" y="62"/>
                      <a:pt x="170" y="60"/>
                      <a:pt x="169" y="59"/>
                    </a:cubicBezTo>
                    <a:lnTo>
                      <a:pt x="112" y="2"/>
                    </a:lnTo>
                    <a:cubicBezTo>
                      <a:pt x="110" y="0"/>
                      <a:pt x="105" y="0"/>
                      <a:pt x="103" y="2"/>
                    </a:cubicBezTo>
                    <a:lnTo>
                      <a:pt x="65" y="40"/>
                    </a:lnTo>
                    <a:cubicBezTo>
                      <a:pt x="63" y="42"/>
                      <a:pt x="63" y="47"/>
                      <a:pt x="65" y="49"/>
                    </a:cubicBezTo>
                    <a:lnTo>
                      <a:pt x="89" y="73"/>
                    </a:lnTo>
                    <a:lnTo>
                      <a:pt x="0" y="162"/>
                    </a:lnTo>
                    <a:lnTo>
                      <a:pt x="9" y="172"/>
                    </a:lnTo>
                    <a:lnTo>
                      <a:pt x="98" y="82"/>
                    </a:lnTo>
                    <a:lnTo>
                      <a:pt x="122" y="10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3" name="Freeform 198">
                <a:extLst>
                  <a:ext uri="{FF2B5EF4-FFF2-40B4-BE49-F238E27FC236}">
                    <a16:creationId xmlns:a16="http://schemas.microsoft.com/office/drawing/2014/main" id="{15CC439A-A194-404E-E3C7-0B77C88D4C41}"/>
                  </a:ext>
                </a:extLst>
              </p:cNvPr>
              <p:cNvSpPr>
                <a:spLocks noEditPoints="1"/>
              </p:cNvSpPr>
              <p:nvPr/>
            </p:nvSpPr>
            <p:spPr bwMode="auto">
              <a:xfrm>
                <a:off x="2039" y="6313"/>
                <a:ext cx="220" cy="296"/>
              </a:xfrm>
              <a:custGeom>
                <a:avLst/>
                <a:gdLst>
                  <a:gd name="T0" fmla="*/ 134 w 174"/>
                  <a:gd name="T1" fmla="*/ 22 h 239"/>
                  <a:gd name="T2" fmla="*/ 134 w 174"/>
                  <a:gd name="T3" fmla="*/ 22 h 239"/>
                  <a:gd name="T4" fmla="*/ 150 w 174"/>
                  <a:gd name="T5" fmla="*/ 38 h 239"/>
                  <a:gd name="T6" fmla="*/ 134 w 174"/>
                  <a:gd name="T7" fmla="*/ 38 h 239"/>
                  <a:gd name="T8" fmla="*/ 134 w 174"/>
                  <a:gd name="T9" fmla="*/ 22 h 239"/>
                  <a:gd name="T10" fmla="*/ 130 w 174"/>
                  <a:gd name="T11" fmla="*/ 0 h 239"/>
                  <a:gd name="T12" fmla="*/ 130 w 174"/>
                  <a:gd name="T13" fmla="*/ 0 h 239"/>
                  <a:gd name="T14" fmla="*/ 0 w 174"/>
                  <a:gd name="T15" fmla="*/ 0 h 239"/>
                  <a:gd name="T16" fmla="*/ 0 w 174"/>
                  <a:gd name="T17" fmla="*/ 156 h 239"/>
                  <a:gd name="T18" fmla="*/ 14 w 174"/>
                  <a:gd name="T19" fmla="*/ 156 h 239"/>
                  <a:gd name="T20" fmla="*/ 14 w 174"/>
                  <a:gd name="T21" fmla="*/ 12 h 239"/>
                  <a:gd name="T22" fmla="*/ 121 w 174"/>
                  <a:gd name="T23" fmla="*/ 12 h 239"/>
                  <a:gd name="T24" fmla="*/ 121 w 174"/>
                  <a:gd name="T25" fmla="*/ 51 h 239"/>
                  <a:gd name="T26" fmla="*/ 160 w 174"/>
                  <a:gd name="T27" fmla="*/ 51 h 239"/>
                  <a:gd name="T28" fmla="*/ 160 w 174"/>
                  <a:gd name="T29" fmla="*/ 225 h 239"/>
                  <a:gd name="T30" fmla="*/ 14 w 174"/>
                  <a:gd name="T31" fmla="*/ 225 h 239"/>
                  <a:gd name="T32" fmla="*/ 14 w 174"/>
                  <a:gd name="T33" fmla="*/ 214 h 239"/>
                  <a:gd name="T34" fmla="*/ 0 w 174"/>
                  <a:gd name="T35" fmla="*/ 214 h 239"/>
                  <a:gd name="T36" fmla="*/ 0 w 174"/>
                  <a:gd name="T37" fmla="*/ 239 h 239"/>
                  <a:gd name="T38" fmla="*/ 174 w 174"/>
                  <a:gd name="T39" fmla="*/ 239 h 239"/>
                  <a:gd name="T40" fmla="*/ 174 w 174"/>
                  <a:gd name="T41" fmla="*/ 43 h 239"/>
                  <a:gd name="T42" fmla="*/ 130 w 174"/>
                  <a:gd name="T4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39">
                    <a:moveTo>
                      <a:pt x="134" y="22"/>
                    </a:moveTo>
                    <a:lnTo>
                      <a:pt x="134" y="22"/>
                    </a:lnTo>
                    <a:lnTo>
                      <a:pt x="150" y="38"/>
                    </a:lnTo>
                    <a:lnTo>
                      <a:pt x="134" y="38"/>
                    </a:lnTo>
                    <a:lnTo>
                      <a:pt x="134" y="22"/>
                    </a:lnTo>
                    <a:close/>
                    <a:moveTo>
                      <a:pt x="130" y="0"/>
                    </a:moveTo>
                    <a:lnTo>
                      <a:pt x="130" y="0"/>
                    </a:lnTo>
                    <a:lnTo>
                      <a:pt x="0" y="0"/>
                    </a:lnTo>
                    <a:lnTo>
                      <a:pt x="0" y="156"/>
                    </a:lnTo>
                    <a:lnTo>
                      <a:pt x="14" y="156"/>
                    </a:lnTo>
                    <a:lnTo>
                      <a:pt x="14" y="12"/>
                    </a:lnTo>
                    <a:lnTo>
                      <a:pt x="121" y="12"/>
                    </a:lnTo>
                    <a:lnTo>
                      <a:pt x="121" y="51"/>
                    </a:lnTo>
                    <a:lnTo>
                      <a:pt x="160" y="51"/>
                    </a:lnTo>
                    <a:lnTo>
                      <a:pt x="160" y="225"/>
                    </a:lnTo>
                    <a:lnTo>
                      <a:pt x="14" y="225"/>
                    </a:lnTo>
                    <a:lnTo>
                      <a:pt x="14" y="214"/>
                    </a:lnTo>
                    <a:lnTo>
                      <a:pt x="0" y="214"/>
                    </a:lnTo>
                    <a:lnTo>
                      <a:pt x="0" y="239"/>
                    </a:lnTo>
                    <a:lnTo>
                      <a:pt x="174" y="239"/>
                    </a:lnTo>
                    <a:lnTo>
                      <a:pt x="174" y="43"/>
                    </a:lnTo>
                    <a:lnTo>
                      <a:pt x="1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sp>
        <p:nvSpPr>
          <p:cNvPr id="3" name="TextBox 2">
            <a:extLst>
              <a:ext uri="{FF2B5EF4-FFF2-40B4-BE49-F238E27FC236}">
                <a16:creationId xmlns:a16="http://schemas.microsoft.com/office/drawing/2014/main" id="{DC728B19-B4DD-5819-FC8B-65DE287E1C3E}"/>
              </a:ext>
            </a:extLst>
          </p:cNvPr>
          <p:cNvSpPr txBox="1"/>
          <p:nvPr/>
        </p:nvSpPr>
        <p:spPr>
          <a:xfrm>
            <a:off x="1838570" y="5959704"/>
            <a:ext cx="8219831" cy="246221"/>
          </a:xfrm>
          <a:prstGeom prst="rect">
            <a:avLst/>
          </a:prstGeom>
          <a:noFill/>
        </p:spPr>
        <p:txBody>
          <a:bodyPr wrap="square" lIns="0" tIns="0" rIns="0" bIns="0">
            <a:spAutoFit/>
          </a:body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This is a summary and is not intended to be an exhaustive analysis of all coverage items, exclusions, terms or conditions relevant to all claims and exposure situations. Please refer to the actual policy(ies) for coverage items</a:t>
            </a:r>
          </a:p>
        </p:txBody>
      </p:sp>
      <p:sp>
        <p:nvSpPr>
          <p:cNvPr id="28" name="Slide Number Placeholder 27">
            <a:extLst>
              <a:ext uri="{FF2B5EF4-FFF2-40B4-BE49-F238E27FC236}">
                <a16:creationId xmlns:a16="http://schemas.microsoft.com/office/drawing/2014/main" id="{16F5AA9C-6CA4-5BE6-CC52-E68BB1CC7258}"/>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30</a:t>
            </a:fld>
            <a:endParaRPr lang="en-GB">
              <a:solidFill>
                <a:srgbClr val="000000"/>
              </a:solidFill>
            </a:endParaRPr>
          </a:p>
        </p:txBody>
      </p:sp>
      <p:sp>
        <p:nvSpPr>
          <p:cNvPr id="31" name="Footer Placeholder 3">
            <a:extLst>
              <a:ext uri="{FF2B5EF4-FFF2-40B4-BE49-F238E27FC236}">
                <a16:creationId xmlns:a16="http://schemas.microsoft.com/office/drawing/2014/main" id="{BBE81479-2288-36AD-526F-436A5E1CD864}"/>
              </a:ext>
              <a:ext uri="{C183D7F6-B498-43B3-948B-1728B52AA6E4}">
                <adec:decorative xmlns:adec="http://schemas.microsoft.com/office/drawing/2017/decorative" val="1"/>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903801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08A5A5-2401-B14F-18B8-7B488E4D8EB6}"/>
              </a:ext>
            </a:extLst>
          </p:cNvPr>
          <p:cNvSpPr>
            <a:spLocks noGrp="1"/>
          </p:cNvSpPr>
          <p:nvPr>
            <p:ph type="title"/>
          </p:nvPr>
        </p:nvSpPr>
        <p:spPr/>
        <p:txBody>
          <a:bodyPr/>
          <a:lstStyle/>
          <a:p>
            <a:r>
              <a:rPr lang="en-US"/>
              <a:t>Mandatory Vendors &amp; Resources </a:t>
            </a:r>
          </a:p>
        </p:txBody>
      </p:sp>
      <p:sp>
        <p:nvSpPr>
          <p:cNvPr id="8" name="Text Placeholder 7">
            <a:extLst>
              <a:ext uri="{FF2B5EF4-FFF2-40B4-BE49-F238E27FC236}">
                <a16:creationId xmlns:a16="http://schemas.microsoft.com/office/drawing/2014/main" id="{4B2B169A-2D7B-BC87-70BD-80AE3D799649}"/>
              </a:ext>
            </a:extLst>
          </p:cNvPr>
          <p:cNvSpPr>
            <a:spLocks noGrp="1"/>
          </p:cNvSpPr>
          <p:nvPr>
            <p:ph type="body" sz="quarter" idx="13"/>
          </p:nvPr>
        </p:nvSpPr>
        <p:spPr/>
        <p:txBody>
          <a:bodyPr vert="horz" lIns="0" tIns="0" rIns="0" bIns="0" rtlCol="0" anchor="t">
            <a:noAutofit/>
          </a:bodyPr>
          <a:lstStyle/>
          <a:p>
            <a:r>
              <a:rPr lang="en-US">
                <a:latin typeface="Helvetica Now Text"/>
              </a:rPr>
              <a:t>Beazley BBR </a:t>
            </a:r>
          </a:p>
        </p:txBody>
      </p:sp>
      <p:graphicFrame>
        <p:nvGraphicFramePr>
          <p:cNvPr id="9" name="Content Placeholder 8">
            <a:extLst>
              <a:ext uri="{FF2B5EF4-FFF2-40B4-BE49-F238E27FC236}">
                <a16:creationId xmlns:a16="http://schemas.microsoft.com/office/drawing/2014/main" id="{BCDB3991-08AA-C7C7-C063-7F7BE9FA5F8E}"/>
              </a:ext>
            </a:extLst>
          </p:cNvPr>
          <p:cNvGraphicFramePr>
            <a:graphicFrameLocks noGrp="1"/>
          </p:cNvGraphicFramePr>
          <p:nvPr>
            <p:ph sz="quarter" idx="12"/>
            <p:extLst>
              <p:ext uri="{D42A27DB-BD31-4B8C-83A1-F6EECF244321}">
                <p14:modId xmlns:p14="http://schemas.microsoft.com/office/powerpoint/2010/main" val="1713146653"/>
              </p:ext>
            </p:extLst>
          </p:nvPr>
        </p:nvGraphicFramePr>
        <p:xfrm>
          <a:off x="1828800" y="1257300"/>
          <a:ext cx="4389120" cy="4293870"/>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1358044147"/>
                    </a:ext>
                  </a:extLst>
                </a:gridCol>
                <a:gridCol w="1463040">
                  <a:extLst>
                    <a:ext uri="{9D8B030D-6E8A-4147-A177-3AD203B41FA5}">
                      <a16:colId xmlns:a16="http://schemas.microsoft.com/office/drawing/2014/main" val="264022679"/>
                    </a:ext>
                  </a:extLst>
                </a:gridCol>
                <a:gridCol w="1463040">
                  <a:extLst>
                    <a:ext uri="{9D8B030D-6E8A-4147-A177-3AD203B41FA5}">
                      <a16:colId xmlns:a16="http://schemas.microsoft.com/office/drawing/2014/main" val="1061190294"/>
                    </a:ext>
                  </a:extLst>
                </a:gridCol>
              </a:tblGrid>
              <a:tr h="171450">
                <a:tc gridSpan="3">
                  <a:txBody>
                    <a:bodyPr/>
                    <a:lstStyle/>
                    <a:p>
                      <a:r>
                        <a:rPr lang="en-US" sz="800" dirty="0">
                          <a:solidFill>
                            <a:schemeClr val="tx1">
                              <a:lumMod val="85000"/>
                              <a:lumOff val="15000"/>
                            </a:schemeClr>
                          </a:solidFill>
                          <a:latin typeface="+mn-lt"/>
                        </a:rPr>
                        <a:t>Forensic Services</a:t>
                      </a:r>
                      <a:endParaRPr lang="en-US" sz="800" dirty="0">
                        <a:solidFill>
                          <a:schemeClr val="tx1">
                            <a:lumMod val="85000"/>
                            <a:lumOff val="15000"/>
                          </a:schemeClr>
                        </a:solidFill>
                        <a:latin typeface="+mn-lt"/>
                        <a:cs typeface="Arial" panose="020B060402020202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sz="900"/>
                    </a:p>
                  </a:txBody>
                  <a:tcPr/>
                </a:tc>
                <a:tc hMerge="1">
                  <a:txBody>
                    <a:bodyPr/>
                    <a:lstStyle/>
                    <a:p>
                      <a:endParaRPr lang="en-US" sz="900"/>
                    </a:p>
                  </a:txBody>
                  <a:tcPr/>
                </a:tc>
                <a:extLst>
                  <a:ext uri="{0D108BD9-81ED-4DB2-BD59-A6C34878D82A}">
                    <a16:rowId xmlns:a16="http://schemas.microsoft.com/office/drawing/2014/main" val="2076900452"/>
                  </a:ext>
                </a:extLst>
              </a:tr>
              <a:tr h="171450">
                <a:tc>
                  <a:txBody>
                    <a:bodyPr/>
                    <a:lstStyle/>
                    <a:p>
                      <a:r>
                        <a:rPr lang="en-US" sz="800" b="1">
                          <a:solidFill>
                            <a:srgbClr val="262836"/>
                          </a:solidFill>
                          <a:latin typeface="+mn-lt"/>
                        </a:rPr>
                        <a:t>United States</a:t>
                      </a:r>
                      <a:endParaRPr lang="en-US" sz="800" b="1">
                        <a:solidFill>
                          <a:srgbClr val="262836"/>
                        </a:solidFill>
                        <a:latin typeface="+mn-lt"/>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r>
                        <a:rPr lang="en-US" sz="800" b="1">
                          <a:solidFill>
                            <a:srgbClr val="262836"/>
                          </a:solidFill>
                          <a:latin typeface="+mn-lt"/>
                        </a:rPr>
                        <a:t>Canada </a:t>
                      </a:r>
                      <a:endParaRPr lang="en-US" sz="800" b="1">
                        <a:solidFill>
                          <a:srgbClr val="262836"/>
                        </a:solidFill>
                        <a:latin typeface="+mn-lt"/>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r>
                        <a:rPr lang="en-US" sz="800" b="1">
                          <a:solidFill>
                            <a:srgbClr val="262836"/>
                          </a:solidFill>
                          <a:latin typeface="+mn-lt"/>
                        </a:rPr>
                        <a:t>Mexico</a:t>
                      </a:r>
                      <a:endParaRPr lang="en-US" sz="800" b="1">
                        <a:solidFill>
                          <a:srgbClr val="262836"/>
                        </a:solidFill>
                        <a:latin typeface="+mn-lt"/>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extLst>
                  <a:ext uri="{0D108BD9-81ED-4DB2-BD59-A6C34878D82A}">
                    <a16:rowId xmlns:a16="http://schemas.microsoft.com/office/drawing/2014/main" val="989096413"/>
                  </a:ext>
                </a:extLst>
              </a:tr>
              <a:tr h="228600">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US" sz="800" b="1">
                          <a:latin typeface="+mn-lt"/>
                        </a:rPr>
                        <a:t>Stroz Friedberg</a:t>
                      </a:r>
                      <a:r>
                        <a:rPr lang="en-US" sz="800">
                          <a:latin typeface="+mn-lt"/>
                        </a:rPr>
                        <a:t>, </a:t>
                      </a:r>
                      <a:br>
                        <a:rPr lang="en-US" sz="800">
                          <a:latin typeface="+mn-lt"/>
                        </a:rPr>
                      </a:br>
                      <a:r>
                        <a:rPr lang="en-US" sz="800">
                          <a:latin typeface="+mn-lt"/>
                        </a:rPr>
                        <a:t>Aon Cyber Solutions</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b="1">
                          <a:latin typeface="+mn-lt"/>
                        </a:rPr>
                        <a:t>Stroz Friedberg </a:t>
                      </a:r>
                      <a:r>
                        <a:rPr lang="en-US" sz="800">
                          <a:latin typeface="+mn-lt"/>
                        </a:rPr>
                        <a:t>Canada</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KPMG</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3076796"/>
                  </a:ext>
                </a:extLst>
              </a:tr>
              <a:tr h="228600">
                <a:tc>
                  <a:txBody>
                    <a:bodyPr/>
                    <a:lstStyle/>
                    <a:p>
                      <a:r>
                        <a:rPr lang="en-US" sz="800">
                          <a:latin typeface="+mn-lt"/>
                        </a:rPr>
                        <a:t>Ankura</a:t>
                      </a:r>
                      <a:endParaRPr lang="en-US" sz="800">
                        <a:latin typeface="+mn-lt"/>
                        <a:cs typeface="Arial"/>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Arctic Wolf Incident Response</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cs typeface="Arial"/>
                        </a:rPr>
                        <a:t>Kroll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8241631"/>
                  </a:ext>
                </a:extLst>
              </a:tr>
              <a:tr h="228600">
                <a:tc>
                  <a:txBody>
                    <a:bodyPr/>
                    <a:lstStyle/>
                    <a:p>
                      <a:r>
                        <a:rPr lang="en-US" sz="800" b="0">
                          <a:latin typeface="+mn-lt"/>
                        </a:rPr>
                        <a:t>CRA – Charles River Associates</a:t>
                      </a:r>
                      <a:endParaRPr lang="en-US" sz="800" b="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mn-lt"/>
                          <a:cs typeface="Arial"/>
                        </a:rPr>
                        <a:t>CRA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Mandiant</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3321849"/>
                  </a:ext>
                </a:extLst>
              </a:tr>
              <a:tr h="228600">
                <a:tc>
                  <a:txBody>
                    <a:bodyPr/>
                    <a:lstStyle/>
                    <a:p>
                      <a:r>
                        <a:rPr lang="en-US" sz="800" b="0">
                          <a:latin typeface="+mn-lt"/>
                        </a:rPr>
                        <a:t>CrowdStrike</a:t>
                      </a:r>
                      <a:endParaRPr lang="en-US" sz="800" b="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mn-lt"/>
                        </a:rPr>
                        <a:t>CrowdStrike</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MaTTica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139230"/>
                  </a:ext>
                </a:extLst>
              </a:tr>
              <a:tr h="228600">
                <a:tc>
                  <a:txBody>
                    <a:bodyPr/>
                    <a:lstStyle/>
                    <a:p>
                      <a:r>
                        <a:rPr lang="en-US" sz="800" b="0">
                          <a:latin typeface="+mn-lt"/>
                        </a:rPr>
                        <a:t>Kivu Consulting</a:t>
                      </a:r>
                      <a:endParaRPr lang="en-US" sz="800" b="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cs typeface="Arial" panose="020B0604020202020204" pitchFamily="34" charset="0"/>
                        </a:rPr>
                        <a:t>CyberClan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Scitum</a:t>
                      </a:r>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DEEEF"/>
                    </a:solidFill>
                  </a:tcPr>
                </a:tc>
                <a:extLst>
                  <a:ext uri="{0D108BD9-81ED-4DB2-BD59-A6C34878D82A}">
                    <a16:rowId xmlns:a16="http://schemas.microsoft.com/office/drawing/2014/main" val="974592507"/>
                  </a:ext>
                </a:extLst>
              </a:tr>
              <a:tr h="228600">
                <a:tc>
                  <a:txBody>
                    <a:bodyPr/>
                    <a:lstStyle/>
                    <a:p>
                      <a:r>
                        <a:rPr lang="en-US" sz="800" b="0">
                          <a:latin typeface="+mn-lt"/>
                        </a:rPr>
                        <a:t>KPMG</a:t>
                      </a:r>
                      <a:endParaRPr lang="en-US" sz="800" b="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KPMG</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212686"/>
                  </a:ext>
                </a:extLst>
              </a:tr>
              <a:tr h="228600">
                <a:tc>
                  <a:txBody>
                    <a:bodyPr/>
                    <a:lstStyle/>
                    <a:p>
                      <a:r>
                        <a:rPr lang="en-US" sz="800" b="0">
                          <a:latin typeface="+mn-lt"/>
                          <a:cs typeface="Arial"/>
                        </a:rPr>
                        <a:t>Kroll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Beazley Security</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0239281"/>
                  </a:ext>
                </a:extLst>
              </a:tr>
              <a:tr h="228600">
                <a:tc>
                  <a:txBody>
                    <a:bodyPr/>
                    <a:lstStyle/>
                    <a:p>
                      <a:r>
                        <a:rPr lang="en-US" sz="800" b="0">
                          <a:latin typeface="+mn-lt"/>
                          <a:cs typeface="Arial"/>
                        </a:rPr>
                        <a:t>Mandiant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Mandiant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1462660"/>
                  </a:ext>
                </a:extLst>
              </a:tr>
              <a:tr h="228600">
                <a:tc>
                  <a:txBody>
                    <a:bodyPr/>
                    <a:lstStyle/>
                    <a:p>
                      <a:r>
                        <a:rPr lang="en-US" sz="800" b="0">
                          <a:latin typeface="+mn-lt"/>
                          <a:cs typeface="Arial"/>
                        </a:rPr>
                        <a:t>Artic Wolf</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b="0">
                          <a:latin typeface="+mn-lt"/>
                          <a:cs typeface="Arial" panose="020B0604020202020204" pitchFamily="34" charset="0"/>
                        </a:rPr>
                        <a:t>OKiOK</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6787792"/>
                  </a:ext>
                </a:extLst>
              </a:tr>
              <a:tr h="228600">
                <a:tc>
                  <a:txBody>
                    <a:bodyPr/>
                    <a:lstStyle/>
                    <a:p>
                      <a:r>
                        <a:rPr lang="en-US" sz="800" b="0">
                          <a:latin typeface="+mn-lt"/>
                          <a:cs typeface="Arial"/>
                        </a:rPr>
                        <a:t>RSM</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US" sz="800" b="0">
                          <a:latin typeface="+mn-lt"/>
                        </a:rPr>
                        <a:t>Palo Alto Networks, Unit 42</a:t>
                      </a:r>
                      <a:endParaRPr lang="en-US" sz="800" b="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DCDE"/>
                    </a:solid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8651362"/>
                  </a:ext>
                </a:extLst>
              </a:tr>
              <a:tr h="228600">
                <a:tc>
                  <a:txBody>
                    <a:bodyPr/>
                    <a:lstStyle/>
                    <a:p>
                      <a:r>
                        <a:rPr lang="en-US" sz="800" b="0">
                          <a:latin typeface="+mn-lt"/>
                          <a:cs typeface="Arial"/>
                        </a:rPr>
                        <a:t>SecureWorks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0479703"/>
                  </a:ext>
                </a:extLst>
              </a:tr>
              <a:tr h="228600">
                <a:tc>
                  <a:txBody>
                    <a:bodyPr/>
                    <a:lstStyle/>
                    <a:p>
                      <a:r>
                        <a:rPr lang="en-US" sz="800" b="0">
                          <a:latin typeface="+mn-lt"/>
                          <a:cs typeface="Arial"/>
                        </a:rPr>
                        <a:t>Spear Tip</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2616078"/>
                  </a:ext>
                </a:extLst>
              </a:tr>
              <a:tr h="228600">
                <a:tc>
                  <a:txBody>
                    <a:bodyPr/>
                    <a:lstStyle/>
                    <a:p>
                      <a:r>
                        <a:rPr lang="en-US" sz="800" b="0">
                          <a:latin typeface="+mn-lt"/>
                          <a:cs typeface="Arial"/>
                        </a:rPr>
                        <a:t>Sylint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272820"/>
                  </a:ext>
                </a:extLst>
              </a:tr>
              <a:tr h="228600">
                <a:tc>
                  <a:txBody>
                    <a:bodyPr/>
                    <a:lstStyle/>
                    <a:p>
                      <a:r>
                        <a:rPr lang="en-US" sz="800" b="0">
                          <a:latin typeface="+mn-lt"/>
                          <a:cs typeface="Arial" panose="020B0604020202020204" pitchFamily="34" charset="0"/>
                        </a:rPr>
                        <a:t>Beazley Security</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5601550"/>
                  </a:ext>
                </a:extLst>
              </a:tr>
              <a:tr h="228600">
                <a:tc>
                  <a:txBody>
                    <a:bodyPr/>
                    <a:lstStyle/>
                    <a:p>
                      <a:r>
                        <a:rPr lang="en-US" sz="800" b="0">
                          <a:latin typeface="+mn-lt"/>
                          <a:cs typeface="Arial" panose="020B0604020202020204" pitchFamily="34" charset="0"/>
                        </a:rPr>
                        <a:t>Booz Allen Hamilton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376395"/>
                  </a:ext>
                </a:extLst>
              </a:tr>
              <a:tr h="228600">
                <a:tc>
                  <a:txBody>
                    <a:bodyPr/>
                    <a:lstStyle/>
                    <a:p>
                      <a:pPr lvl="0">
                        <a:buNone/>
                      </a:pPr>
                      <a:endParaRPr lang="en-US" sz="800" b="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2603447"/>
                  </a:ext>
                </a:extLst>
              </a:tr>
              <a:tr h="228600">
                <a:tc>
                  <a:txBody>
                    <a:bodyPr/>
                    <a:lstStyle/>
                    <a:p>
                      <a:pPr lvl="0">
                        <a:buNone/>
                      </a:pPr>
                      <a:endParaRPr lang="en-US" sz="800" b="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dirty="0">
                        <a:latin typeface="+mn-lt"/>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3462511"/>
                  </a:ext>
                </a:extLst>
              </a:tr>
            </a:tbl>
          </a:graphicData>
        </a:graphic>
      </p:graphicFrame>
      <p:graphicFrame>
        <p:nvGraphicFramePr>
          <p:cNvPr id="13" name="Table 12">
            <a:extLst>
              <a:ext uri="{FF2B5EF4-FFF2-40B4-BE49-F238E27FC236}">
                <a16:creationId xmlns:a16="http://schemas.microsoft.com/office/drawing/2014/main" id="{4F112C2C-FD8D-BBA5-13FC-FC6467476361}"/>
              </a:ext>
            </a:extLst>
          </p:cNvPr>
          <p:cNvGraphicFramePr>
            <a:graphicFrameLocks noGrp="1"/>
          </p:cNvGraphicFramePr>
          <p:nvPr>
            <p:extLst>
              <p:ext uri="{D42A27DB-BD31-4B8C-83A1-F6EECF244321}">
                <p14:modId xmlns:p14="http://schemas.microsoft.com/office/powerpoint/2010/main" val="1056333377"/>
              </p:ext>
            </p:extLst>
          </p:nvPr>
        </p:nvGraphicFramePr>
        <p:xfrm>
          <a:off x="3392806" y="4042581"/>
          <a:ext cx="2825115" cy="1783080"/>
        </p:xfrm>
        <a:graphic>
          <a:graphicData uri="http://schemas.openxmlformats.org/drawingml/2006/table">
            <a:tbl>
              <a:tblPr firstRow="1" bandRow="1">
                <a:tableStyleId>{21E4AEA4-8DFA-4A89-87EB-49C32662AFE0}</a:tableStyleId>
              </a:tblPr>
              <a:tblGrid>
                <a:gridCol w="941705">
                  <a:extLst>
                    <a:ext uri="{9D8B030D-6E8A-4147-A177-3AD203B41FA5}">
                      <a16:colId xmlns:a16="http://schemas.microsoft.com/office/drawing/2014/main" val="1358044147"/>
                    </a:ext>
                  </a:extLst>
                </a:gridCol>
                <a:gridCol w="941705">
                  <a:extLst>
                    <a:ext uri="{9D8B030D-6E8A-4147-A177-3AD203B41FA5}">
                      <a16:colId xmlns:a16="http://schemas.microsoft.com/office/drawing/2014/main" val="264022679"/>
                    </a:ext>
                  </a:extLst>
                </a:gridCol>
                <a:gridCol w="941705">
                  <a:extLst>
                    <a:ext uri="{9D8B030D-6E8A-4147-A177-3AD203B41FA5}">
                      <a16:colId xmlns:a16="http://schemas.microsoft.com/office/drawing/2014/main" val="1061190294"/>
                    </a:ext>
                  </a:extLst>
                </a:gridCol>
              </a:tblGrid>
              <a:tr h="228600">
                <a:tc gridSpan="3">
                  <a:txBody>
                    <a:bodyPr/>
                    <a:lstStyle/>
                    <a:p>
                      <a:r>
                        <a:rPr lang="en-US" sz="800" dirty="0">
                          <a:solidFill>
                            <a:schemeClr val="tx1">
                              <a:lumMod val="85000"/>
                              <a:lumOff val="15000"/>
                            </a:schemeClr>
                          </a:solidFill>
                          <a:latin typeface="+mn-lt"/>
                        </a:rPr>
                        <a:t>Notification and Call Center Services</a:t>
                      </a:r>
                      <a:endParaRPr lang="en-US" sz="800" dirty="0">
                        <a:solidFill>
                          <a:schemeClr val="tx1">
                            <a:lumMod val="85000"/>
                            <a:lumOff val="15000"/>
                          </a:schemeClr>
                        </a:solidFill>
                        <a:latin typeface="+mn-lt"/>
                        <a:cs typeface="Arial" panose="020B0604020202020204" pitchFamily="34" charset="0"/>
                      </a:endParaRPr>
                    </a:p>
                  </a:txBody>
                  <a:tcPr marL="68580" marR="3429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sz="900"/>
                    </a:p>
                  </a:txBody>
                  <a:tcPr/>
                </a:tc>
                <a:tc hMerge="1">
                  <a:txBody>
                    <a:bodyPr/>
                    <a:lstStyle/>
                    <a:p>
                      <a:endParaRPr lang="en-US" sz="900"/>
                    </a:p>
                  </a:txBody>
                  <a:tcPr/>
                </a:tc>
                <a:extLst>
                  <a:ext uri="{0D108BD9-81ED-4DB2-BD59-A6C34878D82A}">
                    <a16:rowId xmlns:a16="http://schemas.microsoft.com/office/drawing/2014/main" val="2076900452"/>
                  </a:ext>
                </a:extLst>
              </a:tr>
              <a:tr h="228600">
                <a:tc>
                  <a:txBody>
                    <a:bodyPr/>
                    <a:lstStyle/>
                    <a:p>
                      <a:r>
                        <a:rPr lang="en-US" sz="800" b="1">
                          <a:solidFill>
                            <a:srgbClr val="262836"/>
                          </a:solidFill>
                          <a:latin typeface="+mn-lt"/>
                        </a:rPr>
                        <a:t>United States</a:t>
                      </a:r>
                      <a:endParaRPr lang="en-US" sz="800" b="1">
                        <a:solidFill>
                          <a:srgbClr val="262836"/>
                        </a:solidFill>
                        <a:latin typeface="+mn-lt"/>
                        <a:cs typeface="Arial" panose="020B0604020202020204" pitchFamily="34" charset="0"/>
                      </a:endParaRPr>
                    </a:p>
                  </a:txBody>
                  <a:tcPr marL="68580" marR="3429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r>
                        <a:rPr lang="en-US" sz="800" b="1">
                          <a:solidFill>
                            <a:srgbClr val="262836"/>
                          </a:solidFill>
                          <a:latin typeface="+mn-lt"/>
                        </a:rPr>
                        <a:t>Canada </a:t>
                      </a:r>
                      <a:endParaRPr lang="en-US" sz="800" b="1">
                        <a:solidFill>
                          <a:srgbClr val="262836"/>
                        </a:solidFill>
                        <a:latin typeface="+mn-lt"/>
                        <a:cs typeface="Arial" panose="020B0604020202020204" pitchFamily="34" charset="0"/>
                      </a:endParaRPr>
                    </a:p>
                  </a:txBody>
                  <a:tcPr marL="68580" marR="3429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r>
                        <a:rPr lang="en-US" sz="800" b="1">
                          <a:solidFill>
                            <a:srgbClr val="262836"/>
                          </a:solidFill>
                          <a:latin typeface="+mn-lt"/>
                        </a:rPr>
                        <a:t>Mexico</a:t>
                      </a:r>
                      <a:endParaRPr lang="en-US" sz="800" b="1">
                        <a:solidFill>
                          <a:srgbClr val="262836"/>
                        </a:solidFill>
                        <a:latin typeface="+mn-lt"/>
                        <a:cs typeface="Arial" panose="020B0604020202020204" pitchFamily="34" charset="0"/>
                      </a:endParaRPr>
                    </a:p>
                  </a:txBody>
                  <a:tcPr marL="68580" marR="3429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extLst>
                  <a:ext uri="{0D108BD9-81ED-4DB2-BD59-A6C34878D82A}">
                    <a16:rowId xmlns:a16="http://schemas.microsoft.com/office/drawing/2014/main" val="989096413"/>
                  </a:ext>
                </a:extLst>
              </a:tr>
              <a:tr h="228600">
                <a:tc>
                  <a:txBody>
                    <a:bodyPr/>
                    <a:lstStyle/>
                    <a:p>
                      <a:r>
                        <a:rPr lang="en-US" sz="800">
                          <a:latin typeface="+mn-lt"/>
                        </a:rPr>
                        <a:t>Dasher</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latin typeface="+mn-lt"/>
                        </a:rPr>
                        <a:t>Epiq</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Business Advantage</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3076796"/>
                  </a:ext>
                </a:extLst>
              </a:tr>
              <a:tr h="228600">
                <a:tc>
                  <a:txBody>
                    <a:bodyPr/>
                    <a:lstStyle/>
                    <a:p>
                      <a:r>
                        <a:rPr lang="en-US" sz="800">
                          <a:latin typeface="+mn-lt"/>
                        </a:rPr>
                        <a:t>Epiq Corporate Services</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Equifax</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Konecta</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8241631"/>
                  </a:ext>
                </a:extLst>
              </a:tr>
              <a:tr h="228600">
                <a:tc>
                  <a:txBody>
                    <a:bodyPr/>
                    <a:lstStyle/>
                    <a:p>
                      <a:r>
                        <a:rPr lang="en-US" sz="800">
                          <a:latin typeface="+mn-lt"/>
                        </a:rPr>
                        <a:t>Experian</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Miratel Solutions Inc.</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latin typeface="+mn-lt"/>
                        </a:rPr>
                        <a:t>Epiq Corporate Services</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3321849"/>
                  </a:ext>
                </a:extLst>
              </a:tr>
              <a:tr h="228600">
                <a:tc>
                  <a:txBody>
                    <a:bodyPr/>
                    <a:lstStyle/>
                    <a:p>
                      <a:r>
                        <a:rPr lang="en-US" sz="800">
                          <a:latin typeface="+mn-lt"/>
                        </a:rPr>
                        <a:t>Intelligent Business Concepts</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139230"/>
                  </a:ext>
                </a:extLst>
              </a:tr>
              <a:tr h="228600">
                <a:tc>
                  <a:txBody>
                    <a:bodyPr/>
                    <a:lstStyle/>
                    <a:p>
                      <a:r>
                        <a:rPr lang="en-US" sz="800">
                          <a:latin typeface="+mn-lt"/>
                        </a:rPr>
                        <a:t>Kroll</a:t>
                      </a:r>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dirty="0">
                        <a:latin typeface="+mn-lt"/>
                        <a:cs typeface="Arial" panose="020B0604020202020204" pitchFamily="34" charset="0"/>
                      </a:endParaRPr>
                    </a:p>
                  </a:txBody>
                  <a:tcPr marL="68580" marR="342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212686"/>
                  </a:ext>
                </a:extLst>
              </a:tr>
            </a:tbl>
          </a:graphicData>
        </a:graphic>
      </p:graphicFrame>
      <p:graphicFrame>
        <p:nvGraphicFramePr>
          <p:cNvPr id="12" name="Table 11">
            <a:extLst>
              <a:ext uri="{FF2B5EF4-FFF2-40B4-BE49-F238E27FC236}">
                <a16:creationId xmlns:a16="http://schemas.microsoft.com/office/drawing/2014/main" id="{54C59FC0-F3AF-B1C0-3D80-A91E0472FA7C}"/>
              </a:ext>
            </a:extLst>
          </p:cNvPr>
          <p:cNvGraphicFramePr>
            <a:graphicFrameLocks noGrp="1"/>
          </p:cNvGraphicFramePr>
          <p:nvPr>
            <p:extLst>
              <p:ext uri="{D42A27DB-BD31-4B8C-83A1-F6EECF244321}">
                <p14:modId xmlns:p14="http://schemas.microsoft.com/office/powerpoint/2010/main" val="3065884032"/>
              </p:ext>
            </p:extLst>
          </p:nvPr>
        </p:nvGraphicFramePr>
        <p:xfrm>
          <a:off x="6257925" y="1261395"/>
          <a:ext cx="4114800" cy="2839653"/>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1358044147"/>
                    </a:ext>
                  </a:extLst>
                </a:gridCol>
                <a:gridCol w="1371600">
                  <a:extLst>
                    <a:ext uri="{9D8B030D-6E8A-4147-A177-3AD203B41FA5}">
                      <a16:colId xmlns:a16="http://schemas.microsoft.com/office/drawing/2014/main" val="264022679"/>
                    </a:ext>
                  </a:extLst>
                </a:gridCol>
                <a:gridCol w="1371600">
                  <a:extLst>
                    <a:ext uri="{9D8B030D-6E8A-4147-A177-3AD203B41FA5}">
                      <a16:colId xmlns:a16="http://schemas.microsoft.com/office/drawing/2014/main" val="1061190294"/>
                    </a:ext>
                  </a:extLst>
                </a:gridCol>
              </a:tblGrid>
              <a:tr h="187333">
                <a:tc gridSpan="3">
                  <a:txBody>
                    <a:bodyPr/>
                    <a:lstStyle/>
                    <a:p>
                      <a:pPr marL="0" algn="l" defTabSz="914400" rtl="0" eaLnBrk="1" latinLnBrk="0" hangingPunct="1"/>
                      <a:r>
                        <a:rPr lang="en-US" sz="800" b="1" kern="1200" dirty="0">
                          <a:solidFill>
                            <a:schemeClr val="tx1">
                              <a:lumMod val="85000"/>
                              <a:lumOff val="15000"/>
                            </a:schemeClr>
                          </a:solidFill>
                          <a:latin typeface="+mn-lt"/>
                        </a:rPr>
                        <a:t>Legal Services</a:t>
                      </a:r>
                      <a:endParaRPr lang="en-US" sz="800" b="1" kern="1200" dirty="0">
                        <a:solidFill>
                          <a:schemeClr val="tx1">
                            <a:lumMod val="85000"/>
                            <a:lumOff val="15000"/>
                          </a:schemeClr>
                        </a:solidFill>
                        <a:latin typeface="+mn-lt"/>
                        <a:ea typeface="+mn-ea"/>
                        <a:cs typeface="Arial" panose="020B060402020202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sz="900"/>
                    </a:p>
                  </a:txBody>
                  <a:tcPr/>
                </a:tc>
                <a:tc hMerge="1">
                  <a:txBody>
                    <a:bodyPr/>
                    <a:lstStyle/>
                    <a:p>
                      <a:endParaRPr lang="en-US" sz="900"/>
                    </a:p>
                  </a:txBody>
                  <a:tcPr/>
                </a:tc>
                <a:extLst>
                  <a:ext uri="{0D108BD9-81ED-4DB2-BD59-A6C34878D82A}">
                    <a16:rowId xmlns:a16="http://schemas.microsoft.com/office/drawing/2014/main" val="2076900452"/>
                  </a:ext>
                </a:extLst>
              </a:tr>
              <a:tr h="179270">
                <a:tc>
                  <a:txBody>
                    <a:bodyPr/>
                    <a:lstStyle/>
                    <a:p>
                      <a:pPr marL="0" algn="l" defTabSz="914400" rtl="0" eaLnBrk="1" latinLnBrk="0" hangingPunct="1"/>
                      <a:r>
                        <a:rPr lang="en-US" sz="800" b="1" kern="1200">
                          <a:solidFill>
                            <a:srgbClr val="262836"/>
                          </a:solidFill>
                          <a:latin typeface="+mn-lt"/>
                        </a:rPr>
                        <a:t>United States</a:t>
                      </a:r>
                      <a:endParaRPr lang="en-US" sz="800" b="1" kern="1200">
                        <a:solidFill>
                          <a:srgbClr val="262836"/>
                        </a:solidFill>
                        <a:latin typeface="+mn-lt"/>
                        <a:ea typeface="+mn-ea"/>
                        <a:cs typeface="Arial" panose="020B0604020202020204" pitchFamily="34" charset="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pPr marL="0" algn="l" defTabSz="914400" rtl="0" eaLnBrk="1" latinLnBrk="0" hangingPunct="1"/>
                      <a:r>
                        <a:rPr lang="en-US" sz="800" b="1" kern="1200">
                          <a:solidFill>
                            <a:srgbClr val="262836"/>
                          </a:solidFill>
                          <a:latin typeface="+mn-lt"/>
                        </a:rPr>
                        <a:t>Canada </a:t>
                      </a:r>
                      <a:endParaRPr lang="en-US" sz="800" b="1" kern="1200">
                        <a:solidFill>
                          <a:srgbClr val="262836"/>
                        </a:solidFill>
                        <a:latin typeface="+mn-lt"/>
                        <a:ea typeface="+mn-ea"/>
                        <a:cs typeface="Arial" panose="020B0604020202020204" pitchFamily="34" charset="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tc>
                  <a:txBody>
                    <a:bodyPr/>
                    <a:lstStyle/>
                    <a:p>
                      <a:pPr marL="0" algn="l" defTabSz="914400" rtl="0" eaLnBrk="1" latinLnBrk="0" hangingPunct="1"/>
                      <a:r>
                        <a:rPr lang="en-US" sz="800" b="1" kern="1200">
                          <a:solidFill>
                            <a:srgbClr val="262836"/>
                          </a:solidFill>
                          <a:latin typeface="+mn-lt"/>
                        </a:rPr>
                        <a:t>Mexico</a:t>
                      </a:r>
                      <a:endParaRPr lang="en-US" sz="800" b="1" kern="1200">
                        <a:solidFill>
                          <a:srgbClr val="262836"/>
                        </a:solidFill>
                        <a:latin typeface="+mn-lt"/>
                        <a:ea typeface="+mn-ea"/>
                        <a:cs typeface="Arial" panose="020B0604020202020204" pitchFamily="34" charset="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extLst>
                  <a:ext uri="{0D108BD9-81ED-4DB2-BD59-A6C34878D82A}">
                    <a16:rowId xmlns:a16="http://schemas.microsoft.com/office/drawing/2014/main" val="989096413"/>
                  </a:ext>
                </a:extLst>
              </a:tr>
              <a:tr h="231339">
                <a:tc>
                  <a:txBody>
                    <a:bodyPr/>
                    <a:lstStyle/>
                    <a:p>
                      <a:pPr lvl="0">
                        <a:buNone/>
                      </a:pPr>
                      <a:r>
                        <a:rPr lang="en-US" sz="800">
                          <a:latin typeface="+mn-lt"/>
                        </a:rPr>
                        <a:t>Baker Hostetler LLP</a:t>
                      </a:r>
                      <a:endParaRPr lang="en-US" sz="800">
                        <a:latin typeface="+mn-lt"/>
                        <a:cs typeface="Arial"/>
                      </a:endParaRPr>
                    </a:p>
                  </a:txBody>
                  <a:tcPr marL="68580" marR="68580" marT="34290" marB="34290" anchor="ctr">
                    <a:lnL w="0">
                      <a:noFill/>
                    </a:lnL>
                    <a:lnR w="0">
                      <a:noFill/>
                    </a:lnR>
                    <a:lnT w="0">
                      <a:noFill/>
                    </a:lnT>
                    <a:lnB w="0">
                      <a:noFill/>
                    </a:lnB>
                    <a:lnTlToBr w="0">
                      <a:noFill/>
                    </a:lnTlToBr>
                    <a:lnBlToTr w="0">
                      <a:noFill/>
                    </a:lnBlToTr>
                  </a:tcPr>
                </a:tc>
                <a:tc>
                  <a:txBody>
                    <a:bodyPr/>
                    <a:lstStyle/>
                    <a:p>
                      <a:pPr lvl="0">
                        <a:buNone/>
                      </a:pPr>
                      <a:r>
                        <a:rPr lang="en-US" sz="800">
                          <a:latin typeface="+mn-lt"/>
                        </a:rPr>
                        <a:t>Dolden Wallace Follick</a:t>
                      </a:r>
                    </a:p>
                  </a:txBody>
                  <a:tcPr marL="68580" marR="68580" marT="34290" marB="34290" anchor="ctr">
                    <a:lnL w="0">
                      <a:noFill/>
                    </a:lnL>
                    <a:lnR w="0">
                      <a:noFill/>
                    </a:lnR>
                    <a:lnT w="0">
                      <a:noFill/>
                    </a:lnT>
                    <a:lnB w="0">
                      <a:noFill/>
                    </a:lnB>
                    <a:lnTlToBr w="0">
                      <a:noFill/>
                    </a:lnTlToBr>
                    <a:lnBlToTr w="0">
                      <a:noFill/>
                    </a:lnBlToTr>
                  </a:tcPr>
                </a:tc>
                <a:tc>
                  <a:txBody>
                    <a:bodyPr/>
                    <a:lstStyle/>
                    <a:p>
                      <a:pPr lvl="0">
                        <a:buNone/>
                      </a:pPr>
                      <a:r>
                        <a:rPr lang="en-US" sz="800">
                          <a:latin typeface="+mn-lt"/>
                        </a:rPr>
                        <a:t>Calderon &amp; De La Sierra</a:t>
                      </a:r>
                      <a:endParaRPr lang="en-US" sz="800">
                        <a:latin typeface="+mn-lt"/>
                        <a:cs typeface="Arial"/>
                      </a:endParaRPr>
                    </a:p>
                  </a:txBody>
                  <a:tcPr marL="68580" marR="68580" marT="34290" marB="34290" anchor="ctr">
                    <a:lnL w="0">
                      <a:noFill/>
                    </a:lnL>
                    <a:lnR w="0">
                      <a:noFill/>
                    </a:lnR>
                    <a:lnT w="0">
                      <a:noFill/>
                    </a:lnT>
                    <a:lnB w="0">
                      <a:noFill/>
                    </a:lnB>
                    <a:lnTlToBr w="0">
                      <a:noFill/>
                    </a:lnTlToBr>
                    <a:lnBlToTr w="0">
                      <a:noFill/>
                    </a:lnBlToTr>
                  </a:tcPr>
                </a:tc>
                <a:extLst>
                  <a:ext uri="{0D108BD9-81ED-4DB2-BD59-A6C34878D82A}">
                    <a16:rowId xmlns:a16="http://schemas.microsoft.com/office/drawing/2014/main" val="1713076796"/>
                  </a:ext>
                </a:extLst>
              </a:tr>
              <a:tr h="231339">
                <a:tc>
                  <a:txBody>
                    <a:bodyPr/>
                    <a:lstStyle/>
                    <a:p>
                      <a:pPr lvl="0">
                        <a:buNone/>
                      </a:pPr>
                      <a:r>
                        <a:rPr lang="en-US" sz="800">
                          <a:latin typeface="+mn-lt"/>
                        </a:rPr>
                        <a:t>Constangy, Brooks &amp; Prophete, LLP</a:t>
                      </a:r>
                      <a:endParaRPr lang="en-US"/>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Fasken Martineau DuMoulin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Davara Abogados</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8241631"/>
                  </a:ext>
                </a:extLst>
              </a:tr>
              <a:tr h="231339">
                <a:tc>
                  <a:txBody>
                    <a:bodyPr/>
                    <a:lstStyle/>
                    <a:p>
                      <a:r>
                        <a:rPr lang="en-US" sz="800">
                          <a:latin typeface="+mn-lt"/>
                        </a:rPr>
                        <a:t>McDonald Hopkins LLC</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Norton Rose Fulbright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Lex Informatica</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3321849"/>
                  </a:ext>
                </a:extLst>
              </a:tr>
              <a:tr h="307227">
                <a:tc>
                  <a:txBody>
                    <a:bodyPr/>
                    <a:lstStyle/>
                    <a:p>
                      <a:r>
                        <a:rPr lang="en-US" sz="800">
                          <a:latin typeface="+mn-lt"/>
                        </a:rPr>
                        <a:t>Mullen Coughlin</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800" b="0" i="0" u="none" strike="noStrike" noProof="0">
                          <a:solidFill>
                            <a:srgbClr val="000000"/>
                          </a:solidFill>
                          <a:latin typeface="Helvetica Now Text"/>
                        </a:rPr>
                        <a:t>Whitelaw Twining</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800">
                          <a:latin typeface="+mn-lt"/>
                        </a:rPr>
                        <a:t>R10S Abogados</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139230"/>
                  </a:ext>
                </a:extLst>
              </a:tr>
              <a:tr h="231339">
                <a:tc>
                  <a:txBody>
                    <a:bodyPr/>
                    <a:lstStyle/>
                    <a:p>
                      <a:r>
                        <a:rPr lang="en-US" sz="800">
                          <a:latin typeface="+mn-lt"/>
                        </a:rPr>
                        <a:t>Nelson Mullins</a:t>
                      </a:r>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endParaRPr lang="en-US" sz="800" b="0" i="0" u="none" strike="noStrike" noProof="0">
                        <a:solidFill>
                          <a:srgbClr val="000000"/>
                        </a:solidFill>
                        <a:latin typeface="Helvetica Now Tex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212686"/>
                  </a:ext>
                </a:extLst>
              </a:tr>
              <a:tr h="231339">
                <a:tc>
                  <a:txBody>
                    <a:bodyPr/>
                    <a:lstStyle/>
                    <a:p>
                      <a:pPr lvl="0">
                        <a:buNone/>
                      </a:pPr>
                      <a:r>
                        <a:rPr lang="en-US" sz="800">
                          <a:latin typeface="+mn-lt"/>
                        </a:rPr>
                        <a:t>Octillo Law</a:t>
                      </a:r>
                      <a:endParaRPr lang="en-US"/>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0239281"/>
                  </a:ext>
                </a:extLst>
              </a:tr>
              <a:tr h="307227">
                <a:tc>
                  <a:txBody>
                    <a:bodyPr/>
                    <a:lstStyle/>
                    <a:p>
                      <a:pPr lvl="0">
                        <a:buNone/>
                      </a:pPr>
                      <a:r>
                        <a:rPr lang="en-US" sz="800">
                          <a:latin typeface="+mn-lt"/>
                        </a:rPr>
                        <a:t>Polsinelli PC</a:t>
                      </a:r>
                      <a:endParaRPr lang="en-US"/>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1462660"/>
                  </a:ext>
                </a:extLst>
              </a:tr>
              <a:tr h="231339">
                <a:tc>
                  <a:txBody>
                    <a:bodyPr/>
                    <a:lstStyle/>
                    <a:p>
                      <a:pPr lvl="0">
                        <a:buNone/>
                      </a:pPr>
                      <a:r>
                        <a:rPr lang="en-US" sz="800">
                          <a:latin typeface="+mn-lt"/>
                        </a:rPr>
                        <a:t>Shook, Hardy &amp; Bacon L.L.P</a:t>
                      </a:r>
                      <a:endParaRPr lang="en-US"/>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655809"/>
                  </a:ext>
                </a:extLst>
              </a:tr>
              <a:tr h="294003">
                <a:tc>
                  <a:txBody>
                    <a:bodyPr/>
                    <a:lstStyle/>
                    <a:p>
                      <a:endParaRPr lang="en-US" sz="800">
                        <a:latin typeface="+mn-lt"/>
                        <a:cs typeface="Arial"/>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80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dirty="0">
                        <a:latin typeface="+mn-lt"/>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1043685"/>
                  </a:ext>
                </a:extLst>
              </a:tr>
            </a:tbl>
          </a:graphicData>
        </a:graphic>
      </p:graphicFrame>
      <p:graphicFrame>
        <p:nvGraphicFramePr>
          <p:cNvPr id="14" name="Table 13">
            <a:extLst>
              <a:ext uri="{FF2B5EF4-FFF2-40B4-BE49-F238E27FC236}">
                <a16:creationId xmlns:a16="http://schemas.microsoft.com/office/drawing/2014/main" id="{697C224D-A15F-98AD-9C79-C5327DAF94F3}"/>
              </a:ext>
            </a:extLst>
          </p:cNvPr>
          <p:cNvGraphicFramePr>
            <a:graphicFrameLocks noGrp="1"/>
          </p:cNvGraphicFramePr>
          <p:nvPr>
            <p:extLst>
              <p:ext uri="{D42A27DB-BD31-4B8C-83A1-F6EECF244321}">
                <p14:modId xmlns:p14="http://schemas.microsoft.com/office/powerpoint/2010/main" val="3756273980"/>
              </p:ext>
            </p:extLst>
          </p:nvPr>
        </p:nvGraphicFramePr>
        <p:xfrm>
          <a:off x="7741668" y="2836731"/>
          <a:ext cx="2621532" cy="1097280"/>
        </p:xfrm>
        <a:graphic>
          <a:graphicData uri="http://schemas.openxmlformats.org/drawingml/2006/table">
            <a:tbl>
              <a:tblPr firstRow="1" bandRow="1">
                <a:tableStyleId>{21E4AEA4-8DFA-4A89-87EB-49C32662AFE0}</a:tableStyleId>
              </a:tblPr>
              <a:tblGrid>
                <a:gridCol w="2621532">
                  <a:extLst>
                    <a:ext uri="{9D8B030D-6E8A-4147-A177-3AD203B41FA5}">
                      <a16:colId xmlns:a16="http://schemas.microsoft.com/office/drawing/2014/main" val="1358044147"/>
                    </a:ext>
                  </a:extLst>
                </a:gridCol>
              </a:tblGrid>
              <a:tr h="274320">
                <a:tc>
                  <a:txBody>
                    <a:bodyPr/>
                    <a:lstStyle/>
                    <a:p>
                      <a:r>
                        <a:rPr lang="en-US" sz="800" dirty="0">
                          <a:solidFill>
                            <a:schemeClr val="tx1">
                              <a:lumMod val="85000"/>
                              <a:lumOff val="15000"/>
                            </a:schemeClr>
                          </a:solidFill>
                        </a:rPr>
                        <a:t>Credit and Identity Monitoring</a:t>
                      </a:r>
                      <a:endParaRPr lang="en-US" sz="800" dirty="0">
                        <a:solidFill>
                          <a:schemeClr val="tx1">
                            <a:lumMod val="85000"/>
                            <a:lumOff val="15000"/>
                          </a:schemeClr>
                        </a:solidFill>
                        <a:latin typeface="Helvetica Now Text" panose="020B050403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076900452"/>
                  </a:ext>
                </a:extLst>
              </a:tr>
              <a:tr h="274320">
                <a:tc>
                  <a:txBody>
                    <a:bodyPr/>
                    <a:lstStyle/>
                    <a:p>
                      <a:r>
                        <a:rPr lang="en-US" sz="800" b="1">
                          <a:solidFill>
                            <a:srgbClr val="262836"/>
                          </a:solidFill>
                        </a:rPr>
                        <a:t>Geographically Agnostic</a:t>
                      </a:r>
                      <a:endParaRPr lang="en-US" sz="800" b="1">
                        <a:solidFill>
                          <a:srgbClr val="262836"/>
                        </a:solidFill>
                        <a:latin typeface="Helvetica Now Text" panose="020B0504030202020204" pitchFamily="34" charset="0"/>
                        <a:cs typeface="Arial" panose="020B0604020202020204" pitchFamily="34" charset="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BDE"/>
                    </a:solidFill>
                  </a:tcPr>
                </a:tc>
                <a:extLst>
                  <a:ext uri="{0D108BD9-81ED-4DB2-BD59-A6C34878D82A}">
                    <a16:rowId xmlns:a16="http://schemas.microsoft.com/office/drawing/2014/main" val="989096413"/>
                  </a:ext>
                </a:extLst>
              </a:tr>
              <a:tr h="274320">
                <a:tc>
                  <a:txBody>
                    <a:bodyPr/>
                    <a:lstStyle/>
                    <a:p>
                      <a:r>
                        <a:rPr lang="en-US" sz="800"/>
                        <a:t>Equifax</a:t>
                      </a:r>
                      <a:endParaRPr lang="en-US" sz="800">
                        <a:latin typeface="Helvetica Now Text" panose="020B050403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3076796"/>
                  </a:ext>
                </a:extLst>
              </a:tr>
              <a:tr h="274320">
                <a:tc>
                  <a:txBody>
                    <a:bodyPr/>
                    <a:lstStyle/>
                    <a:p>
                      <a:r>
                        <a:rPr lang="en-US" sz="800" dirty="0"/>
                        <a:t>Experian</a:t>
                      </a:r>
                      <a:endParaRPr lang="en-US" sz="800" dirty="0">
                        <a:latin typeface="Helvetica Now Text" panose="020B050403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8241631"/>
                  </a:ext>
                </a:extLst>
              </a:tr>
            </a:tbl>
          </a:graphicData>
        </a:graphic>
      </p:graphicFrame>
      <p:sp>
        <p:nvSpPr>
          <p:cNvPr id="11" name="Rectangle 10">
            <a:extLst>
              <a:ext uri="{FF2B5EF4-FFF2-40B4-BE49-F238E27FC236}">
                <a16:creationId xmlns:a16="http://schemas.microsoft.com/office/drawing/2014/main" id="{8FDD98D8-9A25-2948-B2E9-427CB0937094}"/>
              </a:ext>
            </a:extLst>
          </p:cNvPr>
          <p:cNvSpPr/>
          <p:nvPr/>
        </p:nvSpPr>
        <p:spPr>
          <a:xfrm>
            <a:off x="1828801" y="6045810"/>
            <a:ext cx="8002709" cy="123111"/>
          </a:xfrm>
          <a:prstGeom prst="rect">
            <a:avLst/>
          </a:prstGeom>
        </p:spPr>
        <p:txBody>
          <a:bodyPr wrap="square" lIns="0" tIns="0" rIns="0" bIns="0" anchor="t">
            <a:spAutoFit/>
          </a:bodyPr>
          <a:lstStyle/>
          <a:p>
            <a:pPr defTabSz="685749">
              <a:defRPr/>
            </a:pPr>
            <a:r>
              <a:rPr lang="en-US" sz="800">
                <a:solidFill>
                  <a:srgbClr val="000000"/>
                </a:solidFill>
                <a:latin typeface="Helvetica Now Text"/>
              </a:rPr>
              <a:t>Beazley panel vendor list as of January 1, 2025. For the most up to date list of providers and contact information, please click </a:t>
            </a:r>
            <a:r>
              <a:rPr lang="en-US" sz="800">
                <a:solidFill>
                  <a:srgbClr val="000000"/>
                </a:solidFill>
                <a:latin typeface="Helvetica Now Text"/>
                <a:hlinkClick r:id="rId2"/>
              </a:rPr>
              <a:t>Here</a:t>
            </a:r>
            <a:endParaRPr lang="en-US" sz="800">
              <a:solidFill>
                <a:srgbClr val="000000"/>
              </a:solidFill>
              <a:latin typeface="Helvetica Now Text"/>
            </a:endParaRPr>
          </a:p>
        </p:txBody>
      </p:sp>
      <p:sp>
        <p:nvSpPr>
          <p:cNvPr id="16" name="Footer Placeholder 3">
            <a:extLst>
              <a:ext uri="{FF2B5EF4-FFF2-40B4-BE49-F238E27FC236}">
                <a16:creationId xmlns:a16="http://schemas.microsoft.com/office/drawing/2014/main" id="{F3A0E66C-1448-8772-5784-2F77AA092A1C}"/>
              </a:ext>
            </a:extLst>
          </p:cNvPr>
          <p:cNvSpPr>
            <a:spLocks noGrp="1"/>
          </p:cNvSpPr>
          <p:nvPr>
            <p:ph type="ftr" sz="quarter" idx="11"/>
          </p:nvPr>
        </p:nvSpPr>
        <p:spPr>
          <a:xfrm>
            <a:off x="6705600" y="6349710"/>
            <a:ext cx="3052276" cy="365125"/>
          </a:xfrm>
        </p:spPr>
        <p:txBody>
          <a:bodyPr/>
          <a:lstStyle/>
          <a:p>
            <a:pPr>
              <a:defRPr/>
            </a:pPr>
            <a:r>
              <a:rPr lang="en-US">
                <a:solidFill>
                  <a:srgbClr val="000000"/>
                </a:solidFill>
              </a:rPr>
              <a:t>Proprietary &amp; Confidential</a:t>
            </a:r>
            <a:endParaRPr lang="en-GB">
              <a:solidFill>
                <a:srgbClr val="000000"/>
              </a:solidFill>
            </a:endParaRPr>
          </a:p>
        </p:txBody>
      </p:sp>
      <p:sp>
        <p:nvSpPr>
          <p:cNvPr id="2" name="Slide Number Placeholder 1">
            <a:extLst>
              <a:ext uri="{FF2B5EF4-FFF2-40B4-BE49-F238E27FC236}">
                <a16:creationId xmlns:a16="http://schemas.microsoft.com/office/drawing/2014/main" id="{6FFC3293-BF45-0C16-62A8-9B5CFB7478E0}"/>
              </a:ext>
            </a:extLst>
          </p:cNvPr>
          <p:cNvSpPr>
            <a:spLocks noGrp="1"/>
          </p:cNvSpPr>
          <p:nvPr>
            <p:ph type="sldNum" sz="quarter" idx="10"/>
          </p:nvPr>
        </p:nvSpPr>
        <p:spPr/>
        <p:txBody>
          <a:bodyPr/>
          <a:lstStyle/>
          <a:p>
            <a:pPr defTabSz="914172">
              <a:defRPr/>
            </a:pPr>
            <a:fld id="{91D568E7-61F5-D04E-995D-81EF41C01A2A}" type="slidenum">
              <a:rPr lang="en-GB">
                <a:solidFill>
                  <a:srgbClr val="000000"/>
                </a:solidFill>
              </a:rPr>
              <a:pPr defTabSz="914172">
                <a:defRPr/>
              </a:pPr>
              <a:t>31</a:t>
            </a:fld>
            <a:endParaRPr lang="en-GB">
              <a:solidFill>
                <a:srgbClr val="000000"/>
              </a:solidFill>
            </a:endParaRPr>
          </a:p>
        </p:txBody>
      </p:sp>
    </p:spTree>
    <p:extLst>
      <p:ext uri="{BB962C8B-B14F-4D97-AF65-F5344CB8AC3E}">
        <p14:creationId xmlns:p14="http://schemas.microsoft.com/office/powerpoint/2010/main" val="1473647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866255C-ABA0-DA21-F7C4-02168D98B5C6}"/>
              </a:ext>
            </a:extLst>
          </p:cNvPr>
          <p:cNvSpPr txBox="1">
            <a:spLocks noGrp="1"/>
          </p:cNvSpPr>
          <p:nvPr>
            <p:ph type="title" idx="4294967295"/>
          </p:nvPr>
        </p:nvSpPr>
        <p:spPr>
          <a:xfrm>
            <a:off x="1828800" y="313854"/>
            <a:ext cx="853440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1828709" rtl="0" eaLnBrk="1" latinLnBrk="0" hangingPunct="1">
              <a:lnSpc>
                <a:spcPct val="100000"/>
              </a:lnSpc>
              <a:spcBef>
                <a:spcPct val="0"/>
              </a:spcBef>
              <a:buNone/>
              <a:defRPr sz="2000" b="1" i="0" kern="1200" spc="-30" baseline="0">
                <a:solidFill>
                  <a:schemeClr val="tx1"/>
                </a:solidFill>
                <a:latin typeface="Helvetica Now Text" panose="020B0504030202020204" pitchFamily="34" charset="77"/>
                <a:ea typeface="+mj-ea"/>
                <a:cs typeface="+mj-cs"/>
              </a:defRPr>
            </a:lvl1pPr>
          </a:lstStyle>
          <a:p>
            <a:pPr marL="0" marR="0" lvl="0" indent="0" algn="l" defTabSz="1828709"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30" normalizeH="0" baseline="0" noProof="0" dirty="0">
                <a:ln>
                  <a:noFill/>
                </a:ln>
                <a:solidFill>
                  <a:srgbClr val="000000"/>
                </a:solidFill>
                <a:effectLst/>
                <a:uLnTx/>
                <a:uFillTx/>
                <a:latin typeface="Helvetica Now Text" panose="020B0504030202020204" pitchFamily="34" charset="77"/>
                <a:ea typeface="+mj-ea"/>
                <a:cs typeface="+mj-cs"/>
              </a:rPr>
              <a:t>Beazley Risk Management Offerings</a:t>
            </a:r>
          </a:p>
        </p:txBody>
      </p:sp>
      <p:graphicFrame>
        <p:nvGraphicFramePr>
          <p:cNvPr id="9" name="Content Placeholder 8">
            <a:extLst>
              <a:ext uri="{FF2B5EF4-FFF2-40B4-BE49-F238E27FC236}">
                <a16:creationId xmlns:a16="http://schemas.microsoft.com/office/drawing/2014/main" id="{0C0A43B4-FE15-7B08-3598-53B4FC7E9E1C}"/>
              </a:ext>
            </a:extLst>
          </p:cNvPr>
          <p:cNvGraphicFramePr>
            <a:graphicFrameLocks noGrp="1"/>
          </p:cNvGraphicFramePr>
          <p:nvPr>
            <p:ph sz="quarter" idx="12"/>
            <p:extLst>
              <p:ext uri="{D42A27DB-BD31-4B8C-83A1-F6EECF244321}">
                <p14:modId xmlns:p14="http://schemas.microsoft.com/office/powerpoint/2010/main" val="1702326135"/>
              </p:ext>
            </p:extLst>
          </p:nvPr>
        </p:nvGraphicFramePr>
        <p:xfrm>
          <a:off x="1828801" y="675040"/>
          <a:ext cx="8498126" cy="5259029"/>
        </p:xfrm>
        <a:graphic>
          <a:graphicData uri="http://schemas.openxmlformats.org/drawingml/2006/table">
            <a:tbl>
              <a:tblPr firstRow="1" bandRow="1">
                <a:tableStyleId>{21E4AEA4-8DFA-4A89-87EB-49C32662AFE0}</a:tableStyleId>
              </a:tblPr>
              <a:tblGrid>
                <a:gridCol w="1219752">
                  <a:extLst>
                    <a:ext uri="{9D8B030D-6E8A-4147-A177-3AD203B41FA5}">
                      <a16:colId xmlns:a16="http://schemas.microsoft.com/office/drawing/2014/main" val="600728640"/>
                    </a:ext>
                  </a:extLst>
                </a:gridCol>
                <a:gridCol w="1219752">
                  <a:extLst>
                    <a:ext uri="{9D8B030D-6E8A-4147-A177-3AD203B41FA5}">
                      <a16:colId xmlns:a16="http://schemas.microsoft.com/office/drawing/2014/main" val="4162376402"/>
                    </a:ext>
                  </a:extLst>
                </a:gridCol>
                <a:gridCol w="1516618">
                  <a:extLst>
                    <a:ext uri="{9D8B030D-6E8A-4147-A177-3AD203B41FA5}">
                      <a16:colId xmlns:a16="http://schemas.microsoft.com/office/drawing/2014/main" val="4104582376"/>
                    </a:ext>
                  </a:extLst>
                </a:gridCol>
                <a:gridCol w="1516618">
                  <a:extLst>
                    <a:ext uri="{9D8B030D-6E8A-4147-A177-3AD203B41FA5}">
                      <a16:colId xmlns:a16="http://schemas.microsoft.com/office/drawing/2014/main" val="718056313"/>
                    </a:ext>
                  </a:extLst>
                </a:gridCol>
                <a:gridCol w="1512693">
                  <a:extLst>
                    <a:ext uri="{9D8B030D-6E8A-4147-A177-3AD203B41FA5}">
                      <a16:colId xmlns:a16="http://schemas.microsoft.com/office/drawing/2014/main" val="3975335779"/>
                    </a:ext>
                  </a:extLst>
                </a:gridCol>
                <a:gridCol w="1512693">
                  <a:extLst>
                    <a:ext uri="{9D8B030D-6E8A-4147-A177-3AD203B41FA5}">
                      <a16:colId xmlns:a16="http://schemas.microsoft.com/office/drawing/2014/main" val="4202326415"/>
                    </a:ext>
                  </a:extLst>
                </a:gridCol>
              </a:tblGrid>
              <a:tr h="190690">
                <a:tc gridSpan="2">
                  <a:txBody>
                    <a:bodyPr/>
                    <a:lstStyle/>
                    <a:p>
                      <a:pPr algn="l"/>
                      <a:endParaRPr lang="en-US" sz="800">
                        <a:solidFill>
                          <a:schemeClr val="bg1"/>
                        </a:solidFill>
                        <a:latin typeface="Helvetica Now Text" panose="020B0504030202020204" pitchFamily="34" charset="0"/>
                      </a:endParaRPr>
                    </a:p>
                  </a:txBody>
                  <a:tcPr marL="51435" marR="51435"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lang="en-US" sz="800" dirty="0">
                          <a:solidFill>
                            <a:schemeClr val="tx1">
                              <a:lumMod val="85000"/>
                              <a:lumOff val="15000"/>
                            </a:schemeClr>
                          </a:solidFill>
                          <a:latin typeface="Helvetica Now Text" panose="020B0504030202020204" pitchFamily="34" charset="0"/>
                        </a:rPr>
                        <a:t>For all cyber policyholders:</a:t>
                      </a:r>
                    </a:p>
                  </a:txBody>
                  <a:tcPr marL="51435" marR="51435"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800" dirty="0">
                          <a:solidFill>
                            <a:schemeClr val="tx1">
                              <a:lumMod val="85000"/>
                              <a:lumOff val="15000"/>
                            </a:schemeClr>
                          </a:solidFill>
                          <a:latin typeface="Helvetica Now Text" panose="020B0504030202020204" pitchFamily="34" charset="0"/>
                        </a:rPr>
                        <a:t>$30K+ premium:</a:t>
                      </a:r>
                    </a:p>
                  </a:txBody>
                  <a:tcPr marL="51435" marR="51435"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800" dirty="0">
                          <a:solidFill>
                            <a:schemeClr val="tx1">
                              <a:lumMod val="85000"/>
                              <a:lumOff val="15000"/>
                            </a:schemeClr>
                          </a:solidFill>
                          <a:latin typeface="Helvetica Now Text" panose="020B0504030202020204" pitchFamily="34" charset="0"/>
                        </a:rPr>
                        <a:t>$50K+ premium:</a:t>
                      </a:r>
                    </a:p>
                  </a:txBody>
                  <a:tcPr marL="51435" marR="51435"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800" dirty="0">
                          <a:solidFill>
                            <a:schemeClr val="tx1">
                              <a:lumMod val="85000"/>
                              <a:lumOff val="15000"/>
                            </a:schemeClr>
                          </a:solidFill>
                          <a:latin typeface="Helvetica Now Text" panose="020B0504030202020204" pitchFamily="34" charset="0"/>
                        </a:rPr>
                        <a:t>$100K+ premium:</a:t>
                      </a:r>
                    </a:p>
                  </a:txBody>
                  <a:tcPr marL="51435" marR="51435"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169570418"/>
                  </a:ext>
                </a:extLst>
              </a:tr>
              <a:tr h="190690">
                <a:tc gridSpan="6">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b="1">
                          <a:latin typeface="Helvetica Now Text" panose="020B0504030202020204" pitchFamily="34" charset="0"/>
                        </a:rPr>
                        <a:t>Available throughout the policy period</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ACC0C4"/>
                    </a:solidFill>
                  </a:tcPr>
                </a:tc>
                <a:tc hMerge="1">
                  <a:txBody>
                    <a:bodyPr/>
                    <a:lstStyle/>
                    <a:p>
                      <a:endParaRPr lang="en-US"/>
                    </a:p>
                  </a:txBody>
                  <a:tcPr/>
                </a:tc>
                <a:tc hMerge="1">
                  <a:txBody>
                    <a:bodyPr/>
                    <a:lstStyle/>
                    <a:p>
                      <a:endParaRPr lang="en-US" sz="600">
                        <a:latin typeface="+mn-lt"/>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US" sz="600">
                        <a:latin typeface="+mn-lt"/>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US" sz="600">
                        <a:latin typeface="+mn-lt"/>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US" sz="600">
                        <a:latin typeface="+mn-lt"/>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8397603"/>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b="0">
                          <a:latin typeface="Helvetica Now Text" panose="020B0504030202020204" pitchFamily="34" charset="0"/>
                        </a:rPr>
                        <a:t>Risk management portal</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9151122"/>
                  </a:ext>
                </a:extLst>
              </a:tr>
              <a:tr h="190690">
                <a:tc gridSpan="2">
                  <a:txBody>
                    <a:bodyPr/>
                    <a:lstStyle/>
                    <a:p>
                      <a:r>
                        <a:rPr lang="en-US" sz="800">
                          <a:latin typeface="Helvetica Now Text" panose="020B0504030202020204" pitchFamily="34" charset="0"/>
                        </a:rPr>
                        <a:t>Employee training</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636733"/>
                  </a:ext>
                </a:extLst>
              </a:tr>
              <a:tr h="190690">
                <a:tc gridSpan="2">
                  <a:txBody>
                    <a:bodyPr/>
                    <a:lstStyle/>
                    <a:p>
                      <a:r>
                        <a:rPr lang="en-US" sz="800">
                          <a:latin typeface="Helvetica Now Text" panose="020B0504030202020204" pitchFamily="34" charset="0"/>
                        </a:rPr>
                        <a:t>Vendor discounts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8954769"/>
                  </a:ext>
                </a:extLst>
              </a:tr>
              <a:tr h="190690">
                <a:tc gridSpan="2">
                  <a:txBody>
                    <a:bodyPr/>
                    <a:lstStyle/>
                    <a:p>
                      <a:r>
                        <a:rPr lang="en-US" sz="800">
                          <a:latin typeface="Helvetica Now Text" panose="020B0504030202020204" pitchFamily="34" charset="0"/>
                        </a:rPr>
                        <a:t>Risk management webinars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1187068"/>
                  </a:ext>
                </a:extLst>
              </a:tr>
              <a:tr h="190690">
                <a:tc gridSpan="2">
                  <a:txBody>
                    <a:bodyPr/>
                    <a:lstStyle/>
                    <a:p>
                      <a:r>
                        <a:rPr lang="en-US" sz="800">
                          <a:latin typeface="Helvetica Now Text" panose="020B0504030202020204" pitchFamily="34" charset="0"/>
                        </a:rPr>
                        <a:t>Onboarding video</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1420620"/>
                  </a:ext>
                </a:extLst>
              </a:tr>
              <a:tr h="327184">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Secure, out-of-band incident response preparation room</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9077355"/>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Onboarding call with Cyber Services*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9078393"/>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Incident Response Plan (IRP) review*</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757373"/>
                  </a:ext>
                </a:extLst>
              </a:tr>
              <a:tr h="190690">
                <a:tc gridSpan="6">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b="1">
                          <a:latin typeface="Helvetica Now Text" panose="020B0504030202020204" pitchFamily="34" charset="0"/>
                        </a:rPr>
                        <a:t>One risk management offering per policy year</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CC0C4"/>
                    </a:solidFill>
                  </a:tcPr>
                </a:tc>
                <a:tc hMerge="1">
                  <a:txBody>
                    <a:bodyPr/>
                    <a:lstStyle/>
                    <a:p>
                      <a:endParaRPr lang="en-US"/>
                    </a:p>
                  </a:txBody>
                  <a:tcPr/>
                </a:tc>
                <a:tc hMerge="1">
                  <a:txBody>
                    <a:bodyPr/>
                    <a:lstStyle/>
                    <a:p>
                      <a:endParaRPr lang="en-US" sz="800">
                        <a:latin typeface="+mn-lt"/>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sz="800">
                        <a:latin typeface="+mn-lt"/>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sz="800">
                        <a:latin typeface="+mn-lt"/>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sz="800">
                        <a:latin typeface="+mn-lt"/>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4591968"/>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M365 cybersecurity assessment</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a:sym typeface="Wingdings" panose="05000000000000000000" pitchFamily="2" charset="2"/>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1894766"/>
                  </a:ext>
                </a:extLst>
              </a:tr>
              <a:tr h="327184">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Ransomware and BEC best practices workshop</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a:sym typeface="Wingdings" panose="05000000000000000000" pitchFamily="2" charset="2"/>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4942525"/>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IT rationalization assessment</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a:sym typeface="Wingdings" panose="05000000000000000000" pitchFamily="2" charset="2"/>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8149326"/>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Crisis communications workshop</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a:sym typeface="Wingdings" panose="05000000000000000000" pitchFamily="2" charset="2"/>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8005692"/>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Crafting an IRP workshop</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a:sym typeface="Wingdings" panose="05000000000000000000" pitchFamily="2" charset="2"/>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7286047"/>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Phishing-resistant MFA keys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30 keys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60 keys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100 keys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7670444"/>
                  </a:ext>
                </a:extLst>
              </a:tr>
              <a:tr h="190690">
                <a:tc row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One-year phishing campaign assessment</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Managed by insured</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200 users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1000 users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2000 users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4192707"/>
                  </a:ext>
                </a:extLst>
              </a:tr>
              <a:tr h="272987">
                <a:tc vMerge="1">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mn-lt"/>
                        </a:rPr>
                        <a:t>One-year phishing campaign assessment (vendor-managed)</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Vendor-managed</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500 users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Up to 1000 users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6297235"/>
                  </a:ext>
                </a:extLst>
              </a:tr>
              <a:tr h="327184">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Board of directors presentation on data security</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15677"/>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IR workshop with tabletop</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2 hour virtual</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4 hour onsite</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824845"/>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Information security best practices session</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2 hour virtual</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2 hour virtual</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1219291"/>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Business continuity planning workshop</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2 hour virtual</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a:latin typeface="Helvetica Now Text" panose="020B0504030202020204" pitchFamily="34" charset="0"/>
                        </a:rPr>
                        <a:t>4 hour onsite</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7701465"/>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Ransomware readiness assessment</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sym typeface="Wingdings" panose="05000000000000000000" pitchFamily="2" charset="2"/>
                        </a:rPr>
                        <a:t></a:t>
                      </a: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5058175"/>
                  </a:ext>
                </a:extLst>
              </a:tr>
              <a:tr h="190690">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800">
                          <a:latin typeface="Helvetica Now Text" panose="020B0504030202020204" pitchFamily="34" charset="0"/>
                        </a:rPr>
                        <a:t>C-suite/Board training on cyber resiliency</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80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lang="en-US" sz="800" dirty="0">
                          <a:latin typeface="Helvetica Now Text" panose="020B0504030202020204" pitchFamily="34" charset="0"/>
                          <a:sym typeface="Wingdings" panose="05000000000000000000" pitchFamily="2" charset="2"/>
                        </a:rPr>
                        <a:t></a:t>
                      </a:r>
                      <a:endParaRPr lang="en-US" sz="800" dirty="0">
                        <a:latin typeface="Helvetica Now Text" panose="020B0504030202020204" pitchFamily="34" charset="0"/>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740730"/>
                  </a:ext>
                </a:extLst>
              </a:tr>
            </a:tbl>
          </a:graphicData>
        </a:graphic>
      </p:graphicFrame>
      <p:sp>
        <p:nvSpPr>
          <p:cNvPr id="8" name="TextBox 7">
            <a:extLst>
              <a:ext uri="{FF2B5EF4-FFF2-40B4-BE49-F238E27FC236}">
                <a16:creationId xmlns:a16="http://schemas.microsoft.com/office/drawing/2014/main" id="{F99AD215-CDC6-C1D8-B01B-F6C5CD6FE01E}"/>
              </a:ext>
            </a:extLst>
          </p:cNvPr>
          <p:cNvSpPr txBox="1"/>
          <p:nvPr/>
        </p:nvSpPr>
        <p:spPr>
          <a:xfrm>
            <a:off x="8309594" y="5978335"/>
            <a:ext cx="2613383" cy="307777"/>
          </a:xfrm>
          <a:prstGeom prst="rect">
            <a:avLst/>
          </a:prstGeom>
          <a:noFill/>
        </p:spPr>
        <p:txBody>
          <a:bodyPr wrap="square" lIns="0" tIns="0" rIns="0" bIns="0" rtlCol="0">
            <a:noAutofit/>
          </a:bodyPr>
          <a:lstStyle/>
          <a:p>
            <a:pPr defTabSz="914172">
              <a:defRPr/>
            </a:pPr>
            <a:r>
              <a:rPr lang="en-US" sz="800">
                <a:solidFill>
                  <a:srgbClr val="000000"/>
                </a:solidFill>
                <a:latin typeface="Helvetica Now Text"/>
              </a:rPr>
              <a:t>*denotes clients $35M+ in annual revenue</a:t>
            </a:r>
            <a:endParaRPr lang="en-US" sz="800">
              <a:solidFill>
                <a:srgbClr val="5D6D78"/>
              </a:solidFill>
              <a:latin typeface="Helvetica Now Text"/>
            </a:endParaRPr>
          </a:p>
        </p:txBody>
      </p:sp>
      <p:sp>
        <p:nvSpPr>
          <p:cNvPr id="5" name="Rectangle 4">
            <a:extLst>
              <a:ext uri="{FF2B5EF4-FFF2-40B4-BE49-F238E27FC236}">
                <a16:creationId xmlns:a16="http://schemas.microsoft.com/office/drawing/2014/main" id="{725590CE-1D0D-7DED-AC81-0016A899914C}"/>
              </a:ext>
            </a:extLst>
          </p:cNvPr>
          <p:cNvSpPr/>
          <p:nvPr/>
        </p:nvSpPr>
        <p:spPr>
          <a:xfrm>
            <a:off x="1828801" y="6146495"/>
            <a:ext cx="8002709" cy="123111"/>
          </a:xfrm>
          <a:prstGeom prst="rect">
            <a:avLst/>
          </a:prstGeom>
        </p:spPr>
        <p:txBody>
          <a:bodyPr wrap="square" lIns="0" tIns="0" rIns="0" bIns="0" anchor="t">
            <a:spAutoFit/>
          </a:bodyPr>
          <a:lstStyle/>
          <a:p>
            <a:pPr defTabSz="685749">
              <a:defRPr/>
            </a:pPr>
            <a:r>
              <a:rPr lang="en-US" sz="800">
                <a:solidFill>
                  <a:srgbClr val="000000"/>
                </a:solidFill>
                <a:latin typeface="Helvetica Now Text"/>
              </a:rPr>
              <a:t>Beazley policyholder complimentary services as of January 22, 2025. For the most up to date list of services and contact information, please click </a:t>
            </a:r>
            <a:r>
              <a:rPr lang="en-US" sz="800">
                <a:solidFill>
                  <a:srgbClr val="000000"/>
                </a:solidFill>
                <a:latin typeface="Helvetica Now Text"/>
                <a:hlinkClick r:id="rId2"/>
              </a:rPr>
              <a:t>Here</a:t>
            </a:r>
            <a:endParaRPr lang="en-US" sz="800">
              <a:solidFill>
                <a:srgbClr val="000000"/>
              </a:solidFill>
              <a:latin typeface="Helvetica Now Text"/>
            </a:endParaRPr>
          </a:p>
        </p:txBody>
      </p:sp>
      <p:sp>
        <p:nvSpPr>
          <p:cNvPr id="11" name="Footer Placeholder 3">
            <a:extLst>
              <a:ext uri="{FF2B5EF4-FFF2-40B4-BE49-F238E27FC236}">
                <a16:creationId xmlns:a16="http://schemas.microsoft.com/office/drawing/2014/main" id="{A939940D-39D7-EBD3-6BDD-4E52BE70BD48}"/>
              </a:ext>
            </a:extLst>
          </p:cNvPr>
          <p:cNvSpPr>
            <a:spLocks noGrp="1"/>
          </p:cNvSpPr>
          <p:nvPr>
            <p:ph type="ftr" sz="quarter" idx="11"/>
          </p:nvPr>
        </p:nvSpPr>
        <p:spPr>
          <a:xfrm>
            <a:off x="6705600" y="6349710"/>
            <a:ext cx="3052276" cy="365125"/>
          </a:xfrm>
        </p:spPr>
        <p:txBody>
          <a:bodyPr/>
          <a:lstStyle/>
          <a:p>
            <a:pPr>
              <a:defRPr/>
            </a:pPr>
            <a:r>
              <a:rPr lang="en-US">
                <a:solidFill>
                  <a:srgbClr val="000000"/>
                </a:solidFill>
              </a:rPr>
              <a:t>Proprietary &amp; Confidential</a:t>
            </a:r>
            <a:endParaRPr lang="en-GB">
              <a:solidFill>
                <a:srgbClr val="000000"/>
              </a:solidFill>
            </a:endParaRPr>
          </a:p>
        </p:txBody>
      </p:sp>
      <p:sp>
        <p:nvSpPr>
          <p:cNvPr id="2" name="Slide Number Placeholder 1">
            <a:extLst>
              <a:ext uri="{FF2B5EF4-FFF2-40B4-BE49-F238E27FC236}">
                <a16:creationId xmlns:a16="http://schemas.microsoft.com/office/drawing/2014/main" id="{915F90B9-2E8A-9BE1-3A9A-2397623DDCF1}"/>
              </a:ext>
            </a:extLst>
          </p:cNvPr>
          <p:cNvSpPr>
            <a:spLocks noGrp="1"/>
          </p:cNvSpPr>
          <p:nvPr>
            <p:ph type="sldNum" sz="quarter" idx="10"/>
          </p:nvPr>
        </p:nvSpPr>
        <p:spPr/>
        <p:txBody>
          <a:bodyPr/>
          <a:lstStyle/>
          <a:p>
            <a:pPr defTabSz="685629">
              <a:defRPr/>
            </a:pPr>
            <a:fld id="{91D568E7-61F5-D04E-995D-81EF41C01A2A}" type="slidenum">
              <a:rPr lang="en-GB">
                <a:solidFill>
                  <a:srgbClr val="000000"/>
                </a:solidFill>
              </a:rPr>
              <a:pPr defTabSz="685629">
                <a:defRPr/>
              </a:pPr>
              <a:t>32</a:t>
            </a:fld>
            <a:endParaRPr lang="en-GB">
              <a:solidFill>
                <a:srgbClr val="000000"/>
              </a:solidFill>
            </a:endParaRPr>
          </a:p>
        </p:txBody>
      </p:sp>
    </p:spTree>
    <p:extLst>
      <p:ext uri="{BB962C8B-B14F-4D97-AF65-F5344CB8AC3E}">
        <p14:creationId xmlns:p14="http://schemas.microsoft.com/office/powerpoint/2010/main" val="3316250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8E1A96-E8F9-5916-BC16-2A60E0A46CC0}"/>
              </a:ext>
            </a:extLst>
          </p:cNvPr>
          <p:cNvSpPr>
            <a:spLocks noGrp="1"/>
          </p:cNvSpPr>
          <p:nvPr>
            <p:ph type="title"/>
          </p:nvPr>
        </p:nvSpPr>
        <p:spPr/>
        <p:txBody>
          <a:bodyPr/>
          <a:lstStyle/>
          <a:p>
            <a:r>
              <a:rPr lang="en-US"/>
              <a:t>Claims Reporting Roadmap</a:t>
            </a:r>
          </a:p>
        </p:txBody>
      </p:sp>
      <p:sp>
        <p:nvSpPr>
          <p:cNvPr id="12" name="Text Placeholder 11">
            <a:extLst>
              <a:ext uri="{FF2B5EF4-FFF2-40B4-BE49-F238E27FC236}">
                <a16:creationId xmlns:a16="http://schemas.microsoft.com/office/drawing/2014/main" id="{65443AE1-01A2-4E1C-3511-FDF406B6983A}"/>
              </a:ext>
            </a:extLst>
          </p:cNvPr>
          <p:cNvSpPr>
            <a:spLocks noGrp="1"/>
          </p:cNvSpPr>
          <p:nvPr>
            <p:ph type="body" sz="quarter" idx="13"/>
          </p:nvPr>
        </p:nvSpPr>
        <p:spPr/>
        <p:txBody>
          <a:bodyPr/>
          <a:lstStyle/>
          <a:p>
            <a:r>
              <a:rPr lang="en-US"/>
              <a:t>Beazley</a:t>
            </a:r>
          </a:p>
        </p:txBody>
      </p:sp>
      <p:grpSp>
        <p:nvGrpSpPr>
          <p:cNvPr id="68" name="Group 67" descr="Road map from start of the security incident through execution of response plan">
            <a:extLst>
              <a:ext uri="{FF2B5EF4-FFF2-40B4-BE49-F238E27FC236}">
                <a16:creationId xmlns:a16="http://schemas.microsoft.com/office/drawing/2014/main" id="{6911C684-BF5E-1066-323E-849C1CAFC81B}"/>
              </a:ext>
            </a:extLst>
          </p:cNvPr>
          <p:cNvGrpSpPr/>
          <p:nvPr/>
        </p:nvGrpSpPr>
        <p:grpSpPr>
          <a:xfrm>
            <a:off x="1828800" y="1257298"/>
            <a:ext cx="8534400" cy="4457702"/>
            <a:chOff x="304800" y="1257298"/>
            <a:chExt cx="8534400" cy="4457702"/>
          </a:xfrm>
        </p:grpSpPr>
        <p:sp>
          <p:nvSpPr>
            <p:cNvPr id="9" name="TextBox 8">
              <a:extLst>
                <a:ext uri="{FF2B5EF4-FFF2-40B4-BE49-F238E27FC236}">
                  <a16:creationId xmlns:a16="http://schemas.microsoft.com/office/drawing/2014/main" id="{C0F1E65A-DD6A-7035-C0AD-1A77C2D569DD}"/>
                </a:ext>
              </a:extLst>
            </p:cNvPr>
            <p:cNvSpPr txBox="1"/>
            <p:nvPr/>
          </p:nvSpPr>
          <p:spPr>
            <a:xfrm>
              <a:off x="304800" y="1257300"/>
              <a:ext cx="2135668" cy="1124779"/>
            </a:xfrm>
            <a:prstGeom prst="rect">
              <a:avLst/>
            </a:prstGeom>
            <a:solidFill>
              <a:schemeClr val="accent1">
                <a:lumMod val="60000"/>
                <a:lumOff val="40000"/>
              </a:schemeClr>
            </a:solidFill>
          </p:spPr>
          <p:txBody>
            <a:bodyPr wrap="square" lIns="68580" tIns="0" rIns="68580" bIns="0" rtlCol="0" anchor="ctr">
              <a:noAutofit/>
            </a:bodyPr>
            <a:lstStyle/>
            <a:p>
              <a:pPr defTabSz="685766">
                <a:lnSpc>
                  <a:spcPct val="117000"/>
                </a:lnSpc>
                <a:spcAft>
                  <a:spcPts val="375"/>
                </a:spcAft>
                <a:defRPr/>
              </a:pPr>
              <a:r>
                <a:rPr lang="en-US" sz="800" b="1" dirty="0">
                  <a:solidFill>
                    <a:srgbClr val="000000"/>
                  </a:solidFill>
                  <a:latin typeface="Helvetica Now Text" panose="020B0504030202020204" pitchFamily="34" charset="77"/>
                </a:rPr>
                <a:t>You are here</a:t>
              </a:r>
              <a:r>
                <a:rPr lang="en-US" sz="800" dirty="0">
                  <a:solidFill>
                    <a:srgbClr val="000000"/>
                  </a:solidFill>
                  <a:latin typeface="Helvetica Now Text" panose="020B0504030202020204" pitchFamily="34" charset="77"/>
                </a:rPr>
                <a:t>: Your firm has suffered a security incident. The clock is now ticking. It’s time to do right by your customers, employees, shareholders and others. A quick, effective response will help you to avoid lawsuits and regulatory inquiries.</a:t>
              </a:r>
            </a:p>
          </p:txBody>
        </p:sp>
        <p:sp>
          <p:nvSpPr>
            <p:cNvPr id="10" name="TextBox 9">
              <a:extLst>
                <a:ext uri="{FF2B5EF4-FFF2-40B4-BE49-F238E27FC236}">
                  <a16:creationId xmlns:a16="http://schemas.microsoft.com/office/drawing/2014/main" id="{4FBA7F8F-AD91-DEEB-31A1-D8E4068E2A64}"/>
                </a:ext>
              </a:extLst>
            </p:cNvPr>
            <p:cNvSpPr txBox="1"/>
            <p:nvPr/>
          </p:nvSpPr>
          <p:spPr>
            <a:xfrm>
              <a:off x="304800" y="4099197"/>
              <a:ext cx="2135669" cy="1609019"/>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Call the Beazley Breach Hotline at 866–567–8570; then contact the pre–approved expert privacy attorneys to determine legal applicability of actions, to respond to reporting requirements, and to maintain privilege. These lines are monitored seven (7) days a week. Leave a voicemail message. Contact your Aon broker to provide formal notice to Beazley. </a:t>
              </a:r>
            </a:p>
          </p:txBody>
        </p:sp>
        <p:sp>
          <p:nvSpPr>
            <p:cNvPr id="15" name="TextBox 14">
              <a:extLst>
                <a:ext uri="{FF2B5EF4-FFF2-40B4-BE49-F238E27FC236}">
                  <a16:creationId xmlns:a16="http://schemas.microsoft.com/office/drawing/2014/main" id="{5454AD9E-D4F5-498F-22D6-FD63A837FDF2}"/>
                </a:ext>
              </a:extLst>
            </p:cNvPr>
            <p:cNvSpPr txBox="1"/>
            <p:nvPr/>
          </p:nvSpPr>
          <p:spPr>
            <a:xfrm>
              <a:off x="304800" y="2933805"/>
              <a:ext cx="2135669" cy="613669"/>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Immediately gather your internal team and review your incident response plan.</a:t>
              </a:r>
            </a:p>
          </p:txBody>
        </p:sp>
        <p:sp>
          <p:nvSpPr>
            <p:cNvPr id="16" name="TextBox 15">
              <a:extLst>
                <a:ext uri="{FF2B5EF4-FFF2-40B4-BE49-F238E27FC236}">
                  <a16:creationId xmlns:a16="http://schemas.microsoft.com/office/drawing/2014/main" id="{75BCF435-A711-BD22-B3CC-459A2B43C491}"/>
                </a:ext>
              </a:extLst>
            </p:cNvPr>
            <p:cNvSpPr txBox="1"/>
            <p:nvPr/>
          </p:nvSpPr>
          <p:spPr>
            <a:xfrm>
              <a:off x="3058624" y="5064005"/>
              <a:ext cx="2135669" cy="644212"/>
            </a:xfrm>
            <a:prstGeom prst="rect">
              <a:avLst/>
            </a:prstGeom>
            <a:solidFill>
              <a:srgbClr val="CDDBDE"/>
            </a:solidFill>
          </p:spPr>
          <p:txBody>
            <a:bodyPr wrap="square" lIns="68580" tIns="0" rIns="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Consult with your expert privacy attorney on the current situation and begin to determine what next steps are necessary. </a:t>
              </a:r>
            </a:p>
          </p:txBody>
        </p:sp>
        <p:sp>
          <p:nvSpPr>
            <p:cNvPr id="17" name="TextBox 16">
              <a:extLst>
                <a:ext uri="{FF2B5EF4-FFF2-40B4-BE49-F238E27FC236}">
                  <a16:creationId xmlns:a16="http://schemas.microsoft.com/office/drawing/2014/main" id="{5A4A63C3-9AC8-DDC7-E4E9-5A9B9DC41D33}"/>
                </a:ext>
              </a:extLst>
            </p:cNvPr>
            <p:cNvSpPr txBox="1"/>
            <p:nvPr/>
          </p:nvSpPr>
          <p:spPr>
            <a:xfrm>
              <a:off x="3058624" y="2625067"/>
              <a:ext cx="2135669" cy="1940903"/>
            </a:xfrm>
            <a:prstGeom prst="rect">
              <a:avLst/>
            </a:prstGeom>
            <a:solidFill>
              <a:srgbClr val="CDDBDE"/>
            </a:solidFill>
          </p:spPr>
          <p:txBody>
            <a:bodyPr wrap="square" lIns="68580" tIns="0" rIns="0" bIns="0" rtlCol="0" anchor="ctr">
              <a:noAutofit/>
            </a:bodyPr>
            <a:lstStyle/>
            <a:p>
              <a:pPr defTabSz="685766">
                <a:lnSpc>
                  <a:spcPct val="117000"/>
                </a:lnSpc>
                <a:defRPr/>
              </a:pPr>
              <a:r>
                <a:rPr lang="en-US" sz="800">
                  <a:solidFill>
                    <a:srgbClr val="000000"/>
                  </a:solidFill>
                  <a:latin typeface="Helvetica Now Text"/>
                </a:rPr>
                <a:t>Debrief with Beazley Cyber Claims. </a:t>
              </a:r>
            </a:p>
            <a:p>
              <a:pPr defTabSz="685766">
                <a:lnSpc>
                  <a:spcPct val="117000"/>
                </a:lnSpc>
                <a:defRPr/>
              </a:pPr>
              <a:r>
                <a:rPr lang="en-US" sz="800">
                  <a:solidFill>
                    <a:srgbClr val="000000"/>
                  </a:solidFill>
                  <a:latin typeface="Helvetica Now Text"/>
                </a:rPr>
                <a:t>Some important things to cover:</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When and how discovered</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Type of event</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Who attacked	</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Extent of attack	</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Impact on business</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Type of data at risk	</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 and location of people potentially impacted</a:t>
              </a:r>
            </a:p>
            <a:p>
              <a:pPr marL="128588" indent="-128588" defTabSz="685766">
                <a:lnSpc>
                  <a:spcPct val="117000"/>
                </a:lnSpc>
                <a:buFont typeface="Arial" panose="020B0604020202020204" pitchFamily="34" charset="0"/>
                <a:buChar char="•"/>
                <a:defRPr/>
              </a:pPr>
              <a:r>
                <a:rPr lang="en-US" sz="800">
                  <a:solidFill>
                    <a:srgbClr val="000000"/>
                  </a:solidFill>
                  <a:latin typeface="Helvetica Now Text"/>
                </a:rPr>
                <a:t>Ransom demand and threat actor</a:t>
              </a:r>
            </a:p>
          </p:txBody>
        </p:sp>
        <p:sp>
          <p:nvSpPr>
            <p:cNvPr id="18" name="TextBox 17">
              <a:extLst>
                <a:ext uri="{FF2B5EF4-FFF2-40B4-BE49-F238E27FC236}">
                  <a16:creationId xmlns:a16="http://schemas.microsoft.com/office/drawing/2014/main" id="{BC2290DA-2241-5DAF-28B9-661946E44A4E}"/>
                </a:ext>
              </a:extLst>
            </p:cNvPr>
            <p:cNvSpPr txBox="1"/>
            <p:nvPr/>
          </p:nvSpPr>
          <p:spPr>
            <a:xfrm>
              <a:off x="3058624" y="1257300"/>
              <a:ext cx="2135669" cy="869734"/>
            </a:xfrm>
            <a:prstGeom prst="rect">
              <a:avLst/>
            </a:prstGeom>
            <a:solidFill>
              <a:srgbClr val="CDDBDE"/>
            </a:solidFill>
          </p:spPr>
          <p:txBody>
            <a:bodyPr wrap="square" lIns="68580" tIns="0" rIns="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A Beazley Claims Specialist will assist with identifying the resources needed to respond to the event and will provide consent as required.</a:t>
              </a:r>
            </a:p>
          </p:txBody>
        </p:sp>
        <p:sp>
          <p:nvSpPr>
            <p:cNvPr id="19" name="TextBox 18">
              <a:extLst>
                <a:ext uri="{FF2B5EF4-FFF2-40B4-BE49-F238E27FC236}">
                  <a16:creationId xmlns:a16="http://schemas.microsoft.com/office/drawing/2014/main" id="{6128CE6F-C27F-D2E9-813B-F30B7C1DA6C3}"/>
                </a:ext>
              </a:extLst>
            </p:cNvPr>
            <p:cNvSpPr txBox="1"/>
            <p:nvPr/>
          </p:nvSpPr>
          <p:spPr>
            <a:xfrm>
              <a:off x="6103054" y="5246483"/>
              <a:ext cx="2736146" cy="468517"/>
            </a:xfrm>
            <a:prstGeom prst="rect">
              <a:avLst/>
            </a:prstGeom>
            <a:solidFill>
              <a:srgbClr val="12A88A"/>
            </a:solidFill>
          </p:spPr>
          <p:txBody>
            <a:bodyPr wrap="square" lIns="68580" tIns="0" rIns="0" bIns="0" rtlCol="0" anchor="ctr">
              <a:noAutofit/>
            </a:bodyPr>
            <a:lstStyle/>
            <a:p>
              <a:pPr algn="ctr" defTabSz="685766">
                <a:lnSpc>
                  <a:spcPct val="117000"/>
                </a:lnSpc>
                <a:spcAft>
                  <a:spcPts val="375"/>
                </a:spcAft>
                <a:defRPr/>
              </a:pPr>
              <a:r>
                <a:rPr lang="en-US" sz="800" b="1">
                  <a:solidFill>
                    <a:srgbClr val="242424"/>
                  </a:solidFill>
                  <a:latin typeface="Helvetica Now Text" panose="020B0504030202020204" pitchFamily="34" charset="77"/>
                </a:rPr>
                <a:t>Execute your Response Plan. </a:t>
              </a:r>
            </a:p>
          </p:txBody>
        </p:sp>
        <p:sp>
          <p:nvSpPr>
            <p:cNvPr id="20" name="TextBox 19">
              <a:extLst>
                <a:ext uri="{FF2B5EF4-FFF2-40B4-BE49-F238E27FC236}">
                  <a16:creationId xmlns:a16="http://schemas.microsoft.com/office/drawing/2014/main" id="{A65EF9EE-A1A2-5AAC-259E-93F64B04AD35}"/>
                </a:ext>
              </a:extLst>
            </p:cNvPr>
            <p:cNvSpPr txBox="1"/>
            <p:nvPr/>
          </p:nvSpPr>
          <p:spPr>
            <a:xfrm>
              <a:off x="6103054" y="1257300"/>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Engage a pre–approved computer forensics firm to determine existence, cause and scope of the breach.</a:t>
              </a:r>
            </a:p>
          </p:txBody>
        </p:sp>
        <p:sp>
          <p:nvSpPr>
            <p:cNvPr id="21" name="TextBox 20">
              <a:extLst>
                <a:ext uri="{FF2B5EF4-FFF2-40B4-BE49-F238E27FC236}">
                  <a16:creationId xmlns:a16="http://schemas.microsoft.com/office/drawing/2014/main" id="{634E2BF5-02D8-94CE-C748-CFDF01BE7149}"/>
                </a:ext>
              </a:extLst>
            </p:cNvPr>
            <p:cNvSpPr txBox="1"/>
            <p:nvPr/>
          </p:nvSpPr>
          <p:spPr>
            <a:xfrm>
              <a:off x="6103054" y="1811566"/>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kern="0">
                  <a:solidFill>
                    <a:prstClr val="black"/>
                  </a:solidFill>
                  <a:latin typeface="Helvetica Now Text" panose="020B0504030202020204" pitchFamily="34" charset="0"/>
                </a:rPr>
                <a:t>Engage ransomware response vendor if necessary.</a:t>
              </a:r>
              <a:endParaRPr lang="en-US" sz="800">
                <a:solidFill>
                  <a:srgbClr val="000000"/>
                </a:solidFill>
                <a:latin typeface="Helvetica Now Text" panose="020B0504030202020204" pitchFamily="34" charset="0"/>
              </a:endParaRPr>
            </a:p>
          </p:txBody>
        </p:sp>
        <p:sp>
          <p:nvSpPr>
            <p:cNvPr id="22" name="TextBox 21">
              <a:extLst>
                <a:ext uri="{FF2B5EF4-FFF2-40B4-BE49-F238E27FC236}">
                  <a16:creationId xmlns:a16="http://schemas.microsoft.com/office/drawing/2014/main" id="{D309FE3A-BEF2-EA3D-E436-3571A80BC7C1}"/>
                </a:ext>
              </a:extLst>
            </p:cNvPr>
            <p:cNvSpPr txBox="1"/>
            <p:nvPr/>
          </p:nvSpPr>
          <p:spPr>
            <a:xfrm>
              <a:off x="6103054" y="2365832"/>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Determine if a public relations or crisis communication firm is required.</a:t>
              </a:r>
            </a:p>
          </p:txBody>
        </p:sp>
        <p:sp>
          <p:nvSpPr>
            <p:cNvPr id="23" name="TextBox 22">
              <a:extLst>
                <a:ext uri="{FF2B5EF4-FFF2-40B4-BE49-F238E27FC236}">
                  <a16:creationId xmlns:a16="http://schemas.microsoft.com/office/drawing/2014/main" id="{8A974C9B-4D0A-0A0E-841B-5E071B9FC1C4}"/>
                </a:ext>
              </a:extLst>
            </p:cNvPr>
            <p:cNvSpPr txBox="1"/>
            <p:nvPr/>
          </p:nvSpPr>
          <p:spPr>
            <a:xfrm>
              <a:off x="6103054" y="2920097"/>
              <a:ext cx="2736146" cy="562221"/>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Consult with experts to determine if notifications are necessary. If so, decide who needs to be notified and utilize a pre–approved vendor. </a:t>
              </a:r>
            </a:p>
          </p:txBody>
        </p:sp>
        <p:sp>
          <p:nvSpPr>
            <p:cNvPr id="24" name="TextBox 23">
              <a:extLst>
                <a:ext uri="{FF2B5EF4-FFF2-40B4-BE49-F238E27FC236}">
                  <a16:creationId xmlns:a16="http://schemas.microsoft.com/office/drawing/2014/main" id="{F00B8FAB-F8BD-F518-1338-CCDE7C722FC2}"/>
                </a:ext>
              </a:extLst>
            </p:cNvPr>
            <p:cNvSpPr txBox="1"/>
            <p:nvPr/>
          </p:nvSpPr>
          <p:spPr>
            <a:xfrm>
              <a:off x="6103054" y="3559259"/>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After assessing the notification requirements, determine if a call center is required and contact a pre–approved vendor.</a:t>
              </a:r>
            </a:p>
          </p:txBody>
        </p:sp>
        <p:sp>
          <p:nvSpPr>
            <p:cNvPr id="25" name="TextBox 24">
              <a:extLst>
                <a:ext uri="{FF2B5EF4-FFF2-40B4-BE49-F238E27FC236}">
                  <a16:creationId xmlns:a16="http://schemas.microsoft.com/office/drawing/2014/main" id="{E690DC25-D64F-A691-2D98-D5F117DB5099}"/>
                </a:ext>
              </a:extLst>
            </p:cNvPr>
            <p:cNvSpPr txBox="1"/>
            <p:nvPr/>
          </p:nvSpPr>
          <p:spPr>
            <a:xfrm>
              <a:off x="6103054" y="4120594"/>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a:solidFill>
                    <a:srgbClr val="000000"/>
                  </a:solidFill>
                  <a:latin typeface="Helvetica Now Text" panose="020B0504030202020204" pitchFamily="34" charset="77"/>
                </a:rPr>
                <a:t>Decide if credit or identity monitoring is necessary. If so, contact the proper credit and identity monitoring firm. </a:t>
              </a:r>
            </a:p>
          </p:txBody>
        </p:sp>
        <p:sp>
          <p:nvSpPr>
            <p:cNvPr id="26" name="TextBox 25">
              <a:extLst>
                <a:ext uri="{FF2B5EF4-FFF2-40B4-BE49-F238E27FC236}">
                  <a16:creationId xmlns:a16="http://schemas.microsoft.com/office/drawing/2014/main" id="{DA027215-7A5E-6DDA-D6FD-D143EFB08B0C}"/>
                </a:ext>
              </a:extLst>
            </p:cNvPr>
            <p:cNvSpPr txBox="1"/>
            <p:nvPr/>
          </p:nvSpPr>
          <p:spPr>
            <a:xfrm>
              <a:off x="6103054" y="4676598"/>
              <a:ext cx="2736146" cy="468517"/>
            </a:xfrm>
            <a:prstGeom prst="rect">
              <a:avLst/>
            </a:prstGeom>
            <a:solidFill>
              <a:srgbClr val="CDDBDE"/>
            </a:solidFill>
          </p:spPr>
          <p:txBody>
            <a:bodyPr wrap="square" lIns="68580" tIns="0" rIns="68580" bIns="0" rtlCol="0" anchor="ctr">
              <a:noAutofit/>
            </a:bodyPr>
            <a:lstStyle/>
            <a:p>
              <a:pPr defTabSz="685766">
                <a:lnSpc>
                  <a:spcPct val="117000"/>
                </a:lnSpc>
                <a:spcAft>
                  <a:spcPts val="375"/>
                </a:spcAft>
                <a:defRPr/>
              </a:pPr>
              <a:r>
                <a:rPr lang="en-US" sz="800" kern="0">
                  <a:solidFill>
                    <a:prstClr val="black"/>
                  </a:solidFill>
                  <a:latin typeface="Helvetica Now Text" panose="020B0504030202020204" pitchFamily="34" charset="0"/>
                </a:rPr>
                <a:t>Consider engaging forensic accountant; set up method to track and document cyber–related expenses.</a:t>
              </a:r>
            </a:p>
          </p:txBody>
        </p:sp>
        <p:sp>
          <p:nvSpPr>
            <p:cNvPr id="27" name="TextBox 26">
              <a:extLst>
                <a:ext uri="{FF2B5EF4-FFF2-40B4-BE49-F238E27FC236}">
                  <a16:creationId xmlns:a16="http://schemas.microsoft.com/office/drawing/2014/main" id="{5275AF81-504F-F634-3923-C5FE29F51390}"/>
                </a:ext>
              </a:extLst>
            </p:cNvPr>
            <p:cNvSpPr txBox="1"/>
            <p:nvPr/>
          </p:nvSpPr>
          <p:spPr>
            <a:xfrm>
              <a:off x="5816280" y="1257300"/>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1</a:t>
              </a:r>
            </a:p>
          </p:txBody>
        </p:sp>
        <p:sp>
          <p:nvSpPr>
            <p:cNvPr id="28" name="TextBox 27">
              <a:extLst>
                <a:ext uri="{FF2B5EF4-FFF2-40B4-BE49-F238E27FC236}">
                  <a16:creationId xmlns:a16="http://schemas.microsoft.com/office/drawing/2014/main" id="{99026318-F974-510B-3A66-9A76F6832D79}"/>
                </a:ext>
              </a:extLst>
            </p:cNvPr>
            <p:cNvSpPr txBox="1"/>
            <p:nvPr/>
          </p:nvSpPr>
          <p:spPr>
            <a:xfrm>
              <a:off x="5816280" y="1811566"/>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2</a:t>
              </a:r>
            </a:p>
          </p:txBody>
        </p:sp>
        <p:sp>
          <p:nvSpPr>
            <p:cNvPr id="29" name="TextBox 28">
              <a:extLst>
                <a:ext uri="{FF2B5EF4-FFF2-40B4-BE49-F238E27FC236}">
                  <a16:creationId xmlns:a16="http://schemas.microsoft.com/office/drawing/2014/main" id="{7BF3E68B-04E7-7AA7-9E51-E47E587343CD}"/>
                </a:ext>
              </a:extLst>
            </p:cNvPr>
            <p:cNvSpPr txBox="1"/>
            <p:nvPr/>
          </p:nvSpPr>
          <p:spPr>
            <a:xfrm>
              <a:off x="5816280" y="2365832"/>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3</a:t>
              </a:r>
            </a:p>
          </p:txBody>
        </p:sp>
        <p:sp>
          <p:nvSpPr>
            <p:cNvPr id="30" name="TextBox 29">
              <a:extLst>
                <a:ext uri="{FF2B5EF4-FFF2-40B4-BE49-F238E27FC236}">
                  <a16:creationId xmlns:a16="http://schemas.microsoft.com/office/drawing/2014/main" id="{1789118D-4A0E-EE1A-E18D-A5E71A5F9BE3}"/>
                </a:ext>
              </a:extLst>
            </p:cNvPr>
            <p:cNvSpPr txBox="1"/>
            <p:nvPr/>
          </p:nvSpPr>
          <p:spPr>
            <a:xfrm>
              <a:off x="5816280" y="2920097"/>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4</a:t>
              </a:r>
            </a:p>
          </p:txBody>
        </p:sp>
        <p:sp>
          <p:nvSpPr>
            <p:cNvPr id="31" name="TextBox 30">
              <a:extLst>
                <a:ext uri="{FF2B5EF4-FFF2-40B4-BE49-F238E27FC236}">
                  <a16:creationId xmlns:a16="http://schemas.microsoft.com/office/drawing/2014/main" id="{D17E6D81-1117-F2BC-2CFF-F669C8FF86C7}"/>
                </a:ext>
              </a:extLst>
            </p:cNvPr>
            <p:cNvSpPr txBox="1"/>
            <p:nvPr/>
          </p:nvSpPr>
          <p:spPr>
            <a:xfrm>
              <a:off x="5816280" y="3559259"/>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5</a:t>
              </a:r>
            </a:p>
          </p:txBody>
        </p:sp>
        <p:sp>
          <p:nvSpPr>
            <p:cNvPr id="32" name="TextBox 31">
              <a:extLst>
                <a:ext uri="{FF2B5EF4-FFF2-40B4-BE49-F238E27FC236}">
                  <a16:creationId xmlns:a16="http://schemas.microsoft.com/office/drawing/2014/main" id="{043FC84D-70DF-E916-2181-01366ED46A40}"/>
                </a:ext>
              </a:extLst>
            </p:cNvPr>
            <p:cNvSpPr txBox="1"/>
            <p:nvPr/>
          </p:nvSpPr>
          <p:spPr>
            <a:xfrm>
              <a:off x="5816280" y="4120594"/>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6</a:t>
              </a:r>
            </a:p>
          </p:txBody>
        </p:sp>
        <p:sp>
          <p:nvSpPr>
            <p:cNvPr id="33" name="TextBox 32">
              <a:extLst>
                <a:ext uri="{FF2B5EF4-FFF2-40B4-BE49-F238E27FC236}">
                  <a16:creationId xmlns:a16="http://schemas.microsoft.com/office/drawing/2014/main" id="{789E460E-FD6C-814E-C095-A10CA2C1FC83}"/>
                </a:ext>
              </a:extLst>
            </p:cNvPr>
            <p:cNvSpPr txBox="1"/>
            <p:nvPr/>
          </p:nvSpPr>
          <p:spPr>
            <a:xfrm>
              <a:off x="5816280" y="4676598"/>
              <a:ext cx="217055" cy="476004"/>
            </a:xfrm>
            <a:prstGeom prst="rect">
              <a:avLst/>
            </a:prstGeom>
            <a:noFill/>
          </p:spPr>
          <p:txBody>
            <a:bodyPr wrap="square" lIns="68580" tIns="0" rIns="0" bIns="0" rtlCol="0" anchor="ctr">
              <a:noAutofit/>
            </a:bodyPr>
            <a:lstStyle/>
            <a:p>
              <a:pPr algn="ctr" defTabSz="685766">
                <a:lnSpc>
                  <a:spcPct val="117000"/>
                </a:lnSpc>
                <a:spcAft>
                  <a:spcPts val="375"/>
                </a:spcAft>
                <a:defRPr/>
              </a:pPr>
              <a:r>
                <a:rPr lang="en-US" sz="2025" b="1">
                  <a:solidFill>
                    <a:srgbClr val="46535E"/>
                  </a:solidFill>
                  <a:latin typeface="Helvetica Now Text" panose="020B0504030202020204" pitchFamily="34" charset="77"/>
                </a:rPr>
                <a:t>7</a:t>
              </a:r>
            </a:p>
          </p:txBody>
        </p:sp>
        <p:grpSp>
          <p:nvGrpSpPr>
            <p:cNvPr id="7" name="Group 6">
              <a:extLst>
                <a:ext uri="{FF2B5EF4-FFF2-40B4-BE49-F238E27FC236}">
                  <a16:creationId xmlns:a16="http://schemas.microsoft.com/office/drawing/2014/main" id="{07FF0FFD-2BCD-7946-32B0-BF6944A7691D}"/>
                </a:ext>
              </a:extLst>
            </p:cNvPr>
            <p:cNvGrpSpPr/>
            <p:nvPr/>
          </p:nvGrpSpPr>
          <p:grpSpPr>
            <a:xfrm>
              <a:off x="1121877" y="1257298"/>
              <a:ext cx="4615160" cy="4280435"/>
              <a:chOff x="1121877" y="1257300"/>
              <a:chExt cx="4615160" cy="4200525"/>
            </a:xfrm>
          </p:grpSpPr>
          <p:grpSp>
            <p:nvGrpSpPr>
              <p:cNvPr id="11" name="Group 10">
                <a:extLst>
                  <a:ext uri="{FF2B5EF4-FFF2-40B4-BE49-F238E27FC236}">
                    <a16:creationId xmlns:a16="http://schemas.microsoft.com/office/drawing/2014/main" id="{F4AB59C7-9B7A-CD77-3A01-6112C2AABCD8}"/>
                  </a:ext>
                </a:extLst>
              </p:cNvPr>
              <p:cNvGrpSpPr/>
              <p:nvPr/>
            </p:nvGrpSpPr>
            <p:grpSpPr>
              <a:xfrm rot="16200000">
                <a:off x="3897859" y="4527268"/>
                <a:ext cx="457200" cy="457200"/>
                <a:chOff x="4968995" y="2296207"/>
                <a:chExt cx="457200" cy="457200"/>
              </a:xfrm>
            </p:grpSpPr>
            <p:sp>
              <p:nvSpPr>
                <p:cNvPr id="66" name="Oval 65">
                  <a:extLst>
                    <a:ext uri="{FF2B5EF4-FFF2-40B4-BE49-F238E27FC236}">
                      <a16:creationId xmlns:a16="http://schemas.microsoft.com/office/drawing/2014/main" id="{BEA436DA-569A-99AD-157F-7346D1195500}"/>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67" name="Freeform 115">
                  <a:extLst>
                    <a:ext uri="{FF2B5EF4-FFF2-40B4-BE49-F238E27FC236}">
                      <a16:creationId xmlns:a16="http://schemas.microsoft.com/office/drawing/2014/main" id="{FB45C649-4049-D266-2845-C614804D5BF9}"/>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nvGrpSpPr>
              <p:cNvPr id="14" name="Group 13">
                <a:extLst>
                  <a:ext uri="{FF2B5EF4-FFF2-40B4-BE49-F238E27FC236}">
                    <a16:creationId xmlns:a16="http://schemas.microsoft.com/office/drawing/2014/main" id="{0D22D591-D6D6-256E-EC1C-329DEB86EB34}"/>
                  </a:ext>
                </a:extLst>
              </p:cNvPr>
              <p:cNvGrpSpPr/>
              <p:nvPr/>
            </p:nvGrpSpPr>
            <p:grpSpPr>
              <a:xfrm>
                <a:off x="2520947" y="5000625"/>
                <a:ext cx="457200" cy="457200"/>
                <a:chOff x="4968995" y="2296207"/>
                <a:chExt cx="457200" cy="457200"/>
              </a:xfrm>
            </p:grpSpPr>
            <p:sp>
              <p:nvSpPr>
                <p:cNvPr id="64" name="Oval 63">
                  <a:extLst>
                    <a:ext uri="{FF2B5EF4-FFF2-40B4-BE49-F238E27FC236}">
                      <a16:creationId xmlns:a16="http://schemas.microsoft.com/office/drawing/2014/main" id="{BC34A699-29D7-16E1-D83F-720602C0BDA0}"/>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65" name="Freeform 115">
                  <a:extLst>
                    <a:ext uri="{FF2B5EF4-FFF2-40B4-BE49-F238E27FC236}">
                      <a16:creationId xmlns:a16="http://schemas.microsoft.com/office/drawing/2014/main" id="{D7C02756-9A4F-B821-731F-510C58314326}"/>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nvGrpSpPr>
              <p:cNvPr id="52" name="Group 51">
                <a:extLst>
                  <a:ext uri="{FF2B5EF4-FFF2-40B4-BE49-F238E27FC236}">
                    <a16:creationId xmlns:a16="http://schemas.microsoft.com/office/drawing/2014/main" id="{C92EC323-A0CF-4A93-7E5A-C4DB9A5D2C87}"/>
                  </a:ext>
                </a:extLst>
              </p:cNvPr>
              <p:cNvGrpSpPr/>
              <p:nvPr/>
            </p:nvGrpSpPr>
            <p:grpSpPr>
              <a:xfrm rot="5400000">
                <a:off x="1121877" y="2424083"/>
                <a:ext cx="457200" cy="457200"/>
                <a:chOff x="4968995" y="2296207"/>
                <a:chExt cx="457200" cy="457200"/>
              </a:xfrm>
            </p:grpSpPr>
            <p:sp>
              <p:nvSpPr>
                <p:cNvPr id="62" name="Oval 61">
                  <a:extLst>
                    <a:ext uri="{FF2B5EF4-FFF2-40B4-BE49-F238E27FC236}">
                      <a16:creationId xmlns:a16="http://schemas.microsoft.com/office/drawing/2014/main" id="{842E3588-25A7-F3F3-CDDB-A368BEE891A0}"/>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63" name="Freeform 115">
                  <a:extLst>
                    <a:ext uri="{FF2B5EF4-FFF2-40B4-BE49-F238E27FC236}">
                      <a16:creationId xmlns:a16="http://schemas.microsoft.com/office/drawing/2014/main" id="{2DD822DD-B8BD-A549-3253-610211FB24EC}"/>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nvGrpSpPr>
              <p:cNvPr id="53" name="Group 52">
                <a:extLst>
                  <a:ext uri="{FF2B5EF4-FFF2-40B4-BE49-F238E27FC236}">
                    <a16:creationId xmlns:a16="http://schemas.microsoft.com/office/drawing/2014/main" id="{96219CDD-327E-8441-FD47-E5097EBCB1C4}"/>
                  </a:ext>
                </a:extLst>
              </p:cNvPr>
              <p:cNvGrpSpPr/>
              <p:nvPr/>
            </p:nvGrpSpPr>
            <p:grpSpPr>
              <a:xfrm rot="5400000">
                <a:off x="1121877" y="3561326"/>
                <a:ext cx="457200" cy="457200"/>
                <a:chOff x="4968995" y="2296207"/>
                <a:chExt cx="457200" cy="457200"/>
              </a:xfrm>
            </p:grpSpPr>
            <p:sp>
              <p:nvSpPr>
                <p:cNvPr id="60" name="Oval 59">
                  <a:extLst>
                    <a:ext uri="{FF2B5EF4-FFF2-40B4-BE49-F238E27FC236}">
                      <a16:creationId xmlns:a16="http://schemas.microsoft.com/office/drawing/2014/main" id="{84B1D196-7501-AC8D-B73B-017A3D202E5D}"/>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61" name="Freeform 115">
                  <a:extLst>
                    <a:ext uri="{FF2B5EF4-FFF2-40B4-BE49-F238E27FC236}">
                      <a16:creationId xmlns:a16="http://schemas.microsoft.com/office/drawing/2014/main" id="{0D418FA0-3DEE-ABF2-3003-0242B4F2700F}"/>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nvGrpSpPr>
              <p:cNvPr id="54" name="Group 53">
                <a:extLst>
                  <a:ext uri="{FF2B5EF4-FFF2-40B4-BE49-F238E27FC236}">
                    <a16:creationId xmlns:a16="http://schemas.microsoft.com/office/drawing/2014/main" id="{301D9C96-EC93-240A-A2B9-6648EEDAD6BF}"/>
                  </a:ext>
                </a:extLst>
              </p:cNvPr>
              <p:cNvGrpSpPr/>
              <p:nvPr/>
            </p:nvGrpSpPr>
            <p:grpSpPr>
              <a:xfrm rot="16200000">
                <a:off x="3897859" y="2128860"/>
                <a:ext cx="457200" cy="457200"/>
                <a:chOff x="4968995" y="2296207"/>
                <a:chExt cx="457200" cy="457200"/>
              </a:xfrm>
            </p:grpSpPr>
            <p:sp>
              <p:nvSpPr>
                <p:cNvPr id="58" name="Oval 57">
                  <a:extLst>
                    <a:ext uri="{FF2B5EF4-FFF2-40B4-BE49-F238E27FC236}">
                      <a16:creationId xmlns:a16="http://schemas.microsoft.com/office/drawing/2014/main" id="{4E7D970C-E7FF-3E45-95BD-A6DC8A2BE7EC}"/>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59" name="Freeform 115">
                  <a:extLst>
                    <a:ext uri="{FF2B5EF4-FFF2-40B4-BE49-F238E27FC236}">
                      <a16:creationId xmlns:a16="http://schemas.microsoft.com/office/drawing/2014/main" id="{DEF7655D-3571-99AA-7AF5-842B22811693}"/>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nvGrpSpPr>
              <p:cNvPr id="55" name="Group 54">
                <a:extLst>
                  <a:ext uri="{FF2B5EF4-FFF2-40B4-BE49-F238E27FC236}">
                    <a16:creationId xmlns:a16="http://schemas.microsoft.com/office/drawing/2014/main" id="{BE6DABE1-4BDE-BD7C-386D-A3D867B20C37}"/>
                  </a:ext>
                </a:extLst>
              </p:cNvPr>
              <p:cNvGrpSpPr/>
              <p:nvPr/>
            </p:nvGrpSpPr>
            <p:grpSpPr>
              <a:xfrm>
                <a:off x="5279837" y="1257300"/>
                <a:ext cx="457200" cy="457200"/>
                <a:chOff x="4968995" y="2296207"/>
                <a:chExt cx="457200" cy="457200"/>
              </a:xfrm>
            </p:grpSpPr>
            <p:sp>
              <p:nvSpPr>
                <p:cNvPr id="56" name="Oval 55">
                  <a:extLst>
                    <a:ext uri="{FF2B5EF4-FFF2-40B4-BE49-F238E27FC236}">
                      <a16:creationId xmlns:a16="http://schemas.microsoft.com/office/drawing/2014/main" id="{7021C27C-28BD-69CB-1ABD-82525680E70D}"/>
                    </a:ext>
                  </a:extLst>
                </p:cNvPr>
                <p:cNvSpPr/>
                <p:nvPr/>
              </p:nvSpPr>
              <p:spPr>
                <a:xfrm>
                  <a:off x="4968995" y="2296207"/>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3000">
                    <a:solidFill>
                      <a:srgbClr val="5D6D78"/>
                    </a:solidFill>
                    <a:latin typeface="Helvetica Now Text"/>
                  </a:endParaRPr>
                </a:p>
              </p:txBody>
            </p:sp>
            <p:sp>
              <p:nvSpPr>
                <p:cNvPr id="57" name="Freeform 115">
                  <a:extLst>
                    <a:ext uri="{FF2B5EF4-FFF2-40B4-BE49-F238E27FC236}">
                      <a16:creationId xmlns:a16="http://schemas.microsoft.com/office/drawing/2014/main" id="{CB26B946-09C2-AE4E-320E-5B040FA0670E}"/>
                    </a:ext>
                  </a:extLst>
                </p:cNvPr>
                <p:cNvSpPr>
                  <a:spLocks noChangeAspect="1"/>
                </p:cNvSpPr>
                <p:nvPr/>
              </p:nvSpPr>
              <p:spPr bwMode="auto">
                <a:xfrm>
                  <a:off x="5106155" y="2397971"/>
                  <a:ext cx="182880" cy="253672"/>
                </a:xfrm>
                <a:custGeom>
                  <a:avLst/>
                  <a:gdLst>
                    <a:gd name="T0" fmla="*/ 9 w 75"/>
                    <a:gd name="T1" fmla="*/ 135 h 135"/>
                    <a:gd name="T2" fmla="*/ 9 w 75"/>
                    <a:gd name="T3" fmla="*/ 135 h 135"/>
                    <a:gd name="T4" fmla="*/ 0 w 75"/>
                    <a:gd name="T5" fmla="*/ 126 h 135"/>
                    <a:gd name="T6" fmla="*/ 58 w 75"/>
                    <a:gd name="T7" fmla="*/ 67 h 135"/>
                    <a:gd name="T8" fmla="*/ 0 w 75"/>
                    <a:gd name="T9" fmla="*/ 9 h 135"/>
                    <a:gd name="T10" fmla="*/ 9 w 75"/>
                    <a:gd name="T11" fmla="*/ 0 h 135"/>
                    <a:gd name="T12" fmla="*/ 72 w 75"/>
                    <a:gd name="T13" fmla="*/ 63 h 135"/>
                    <a:gd name="T14" fmla="*/ 72 w 75"/>
                    <a:gd name="T15" fmla="*/ 72 h 135"/>
                    <a:gd name="T16" fmla="*/ 9 w 7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5">
                      <a:moveTo>
                        <a:pt x="9" y="135"/>
                      </a:moveTo>
                      <a:lnTo>
                        <a:pt x="9" y="135"/>
                      </a:lnTo>
                      <a:lnTo>
                        <a:pt x="0" y="126"/>
                      </a:lnTo>
                      <a:lnTo>
                        <a:pt x="58" y="67"/>
                      </a:lnTo>
                      <a:lnTo>
                        <a:pt x="0" y="9"/>
                      </a:lnTo>
                      <a:lnTo>
                        <a:pt x="9" y="0"/>
                      </a:lnTo>
                      <a:lnTo>
                        <a:pt x="72" y="63"/>
                      </a:lnTo>
                      <a:cubicBezTo>
                        <a:pt x="75" y="65"/>
                        <a:pt x="75" y="70"/>
                        <a:pt x="72" y="72"/>
                      </a:cubicBezTo>
                      <a:lnTo>
                        <a:pt x="9" y="135"/>
                      </a:lnTo>
                      <a:close/>
                    </a:path>
                  </a:pathLst>
                </a:custGeom>
                <a:solidFill>
                  <a:srgbClr val="00758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172">
                    <a:defRPr/>
                  </a:pPr>
                  <a:endParaRPr lang="en-US">
                    <a:solidFill>
                      <a:srgbClr val="29B0C3"/>
                    </a:solidFill>
                    <a:latin typeface="Helvetica Now Text"/>
                  </a:endParaRPr>
                </a:p>
              </p:txBody>
            </p:sp>
          </p:grpSp>
        </p:grpSp>
      </p:grpSp>
      <p:sp>
        <p:nvSpPr>
          <p:cNvPr id="6" name="TextBox 2">
            <a:extLst>
              <a:ext uri="{FF2B5EF4-FFF2-40B4-BE49-F238E27FC236}">
                <a16:creationId xmlns:a16="http://schemas.microsoft.com/office/drawing/2014/main" id="{3F157822-1051-B642-03CD-5761974B509C}"/>
              </a:ext>
            </a:extLst>
          </p:cNvPr>
          <p:cNvSpPr txBox="1"/>
          <p:nvPr/>
        </p:nvSpPr>
        <p:spPr>
          <a:xfrm>
            <a:off x="1828800" y="5852351"/>
            <a:ext cx="8534400" cy="369332"/>
          </a:xfrm>
          <a:prstGeom prst="rect">
            <a:avLst/>
          </a:prstGeom>
          <a:noFill/>
        </p:spPr>
        <p:txBody>
          <a:bodyPr wrap="square" lIns="0" tIns="0" rIns="0" bIns="0" rtlCol="0">
            <a:sp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Please note that the above flowchart is intended to serve as a high–level guide throughout the claims management process. Please refer to your policy(ies) for more affirmative guidelines regarding claims reporting and the applicability of coverage for said incident. By no means does the above flowchart represent or guarantee the applicability of coverage for each event; coverage determinations are subject to the policy terms and conditions.</a:t>
            </a:r>
          </a:p>
        </p:txBody>
      </p:sp>
      <p:sp>
        <p:nvSpPr>
          <p:cNvPr id="34" name="Footer Placeholder 3">
            <a:extLst>
              <a:ext uri="{FF2B5EF4-FFF2-40B4-BE49-F238E27FC236}">
                <a16:creationId xmlns:a16="http://schemas.microsoft.com/office/drawing/2014/main" id="{FC032CA0-BA91-FA8B-4FA0-D1B2389D2F4B}"/>
              </a:ext>
            </a:extLst>
          </p:cNvPr>
          <p:cNvSpPr>
            <a:spLocks noGrp="1"/>
          </p:cNvSpPr>
          <p:nvPr>
            <p:ph type="ftr" sz="quarter" idx="11"/>
          </p:nvPr>
        </p:nvSpPr>
        <p:spPr>
          <a:xfrm>
            <a:off x="6705600" y="6349710"/>
            <a:ext cx="3052276" cy="365125"/>
          </a:xfrm>
        </p:spPr>
        <p:txBody>
          <a:bodyPr/>
          <a:lstStyle/>
          <a:p>
            <a:pPr>
              <a:defRPr/>
            </a:pPr>
            <a:r>
              <a:rPr lang="en-US">
                <a:solidFill>
                  <a:srgbClr val="000000"/>
                </a:solidFill>
              </a:rPr>
              <a:t>Proprietary &amp; Confidential</a:t>
            </a:r>
            <a:endParaRPr lang="en-GB">
              <a:solidFill>
                <a:srgbClr val="000000"/>
              </a:solidFill>
            </a:endParaRPr>
          </a:p>
        </p:txBody>
      </p:sp>
      <p:sp>
        <p:nvSpPr>
          <p:cNvPr id="5" name="Slide Number Placeholder 4">
            <a:extLst>
              <a:ext uri="{FF2B5EF4-FFF2-40B4-BE49-F238E27FC236}">
                <a16:creationId xmlns:a16="http://schemas.microsoft.com/office/drawing/2014/main" id="{27D761B6-CD69-0906-F0BE-B30653B32DC8}"/>
              </a:ext>
            </a:extLst>
          </p:cNvPr>
          <p:cNvSpPr>
            <a:spLocks noGrp="1"/>
          </p:cNvSpPr>
          <p:nvPr>
            <p:ph type="sldNum" sz="quarter" idx="10"/>
          </p:nvPr>
        </p:nvSpPr>
        <p:spPr/>
        <p:txBody>
          <a:bodyPr/>
          <a:lstStyle/>
          <a:p>
            <a:pPr defTabSz="914172">
              <a:defRPr/>
            </a:pPr>
            <a:fld id="{91D568E7-61F5-D04E-995D-81EF41C01A2A}" type="slidenum">
              <a:rPr lang="en-GB">
                <a:solidFill>
                  <a:srgbClr val="000000"/>
                </a:solidFill>
              </a:rPr>
              <a:pPr defTabSz="914172">
                <a:defRPr/>
              </a:pPr>
              <a:t>33</a:t>
            </a:fld>
            <a:endParaRPr lang="en-GB">
              <a:solidFill>
                <a:srgbClr val="000000"/>
              </a:solidFill>
            </a:endParaRPr>
          </a:p>
        </p:txBody>
      </p:sp>
    </p:spTree>
    <p:extLst>
      <p:ext uri="{BB962C8B-B14F-4D97-AF65-F5344CB8AC3E}">
        <p14:creationId xmlns:p14="http://schemas.microsoft.com/office/powerpoint/2010/main" val="369403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915C-08A5-41B8-97CE-122AFF10FF91}"/>
              </a:ext>
            </a:extLst>
          </p:cNvPr>
          <p:cNvSpPr>
            <a:spLocks noGrp="1"/>
          </p:cNvSpPr>
          <p:nvPr>
            <p:ph type="title"/>
          </p:nvPr>
        </p:nvSpPr>
        <p:spPr/>
        <p:txBody>
          <a:bodyPr/>
          <a:lstStyle/>
          <a:p>
            <a:r>
              <a:rPr lang="en-US"/>
              <a:t>Ransomware Claims</a:t>
            </a:r>
          </a:p>
        </p:txBody>
      </p:sp>
      <p:sp>
        <p:nvSpPr>
          <p:cNvPr id="6" name="Text Placeholder 5">
            <a:extLst>
              <a:ext uri="{FF2B5EF4-FFF2-40B4-BE49-F238E27FC236}">
                <a16:creationId xmlns:a16="http://schemas.microsoft.com/office/drawing/2014/main" id="{1D1828C8-DA3B-2562-DD64-C2853E28B09D}"/>
              </a:ext>
            </a:extLst>
          </p:cNvPr>
          <p:cNvSpPr>
            <a:spLocks noGrp="1"/>
          </p:cNvSpPr>
          <p:nvPr>
            <p:ph type="body" sz="quarter" idx="13"/>
          </p:nvPr>
        </p:nvSpPr>
        <p:spPr/>
        <p:txBody>
          <a:bodyPr/>
          <a:lstStyle/>
          <a:p>
            <a:r>
              <a:rPr lang="en-US"/>
              <a:t>Case Studies </a:t>
            </a:r>
          </a:p>
        </p:txBody>
      </p:sp>
      <p:graphicFrame>
        <p:nvGraphicFramePr>
          <p:cNvPr id="7" name="Content Placeholder 6">
            <a:extLst>
              <a:ext uri="{FF2B5EF4-FFF2-40B4-BE49-F238E27FC236}">
                <a16:creationId xmlns:a16="http://schemas.microsoft.com/office/drawing/2014/main" id="{2EE6F074-372D-A034-364A-7A82DDBEE0FC}"/>
              </a:ext>
            </a:extLst>
          </p:cNvPr>
          <p:cNvGraphicFramePr>
            <a:graphicFrameLocks noGrp="1"/>
          </p:cNvGraphicFramePr>
          <p:nvPr>
            <p:ph sz="quarter" idx="12"/>
            <p:extLst>
              <p:ext uri="{D42A27DB-BD31-4B8C-83A1-F6EECF244321}">
                <p14:modId xmlns:p14="http://schemas.microsoft.com/office/powerpoint/2010/main" val="3942555349"/>
              </p:ext>
            </p:extLst>
          </p:nvPr>
        </p:nvGraphicFramePr>
        <p:xfrm>
          <a:off x="1828800" y="1257301"/>
          <a:ext cx="8503920" cy="2179229"/>
        </p:xfrm>
        <a:graphic>
          <a:graphicData uri="http://schemas.openxmlformats.org/drawingml/2006/table">
            <a:tbl>
              <a:tblPr firstRow="1" bandRow="1">
                <a:tableStyleId>{21E4AEA4-8DFA-4A89-87EB-49C32662AFE0}</a:tableStyleId>
              </a:tblPr>
              <a:tblGrid>
                <a:gridCol w="914400">
                  <a:extLst>
                    <a:ext uri="{9D8B030D-6E8A-4147-A177-3AD203B41FA5}">
                      <a16:colId xmlns:a16="http://schemas.microsoft.com/office/drawing/2014/main" val="3589019298"/>
                    </a:ext>
                  </a:extLst>
                </a:gridCol>
                <a:gridCol w="7589520">
                  <a:extLst>
                    <a:ext uri="{9D8B030D-6E8A-4147-A177-3AD203B41FA5}">
                      <a16:colId xmlns:a16="http://schemas.microsoft.com/office/drawing/2014/main" val="2921578636"/>
                    </a:ext>
                  </a:extLst>
                </a:gridCol>
              </a:tblGrid>
              <a:tr h="258989">
                <a:tc gridSpan="2">
                  <a:txBody>
                    <a:bodyPr/>
                    <a:lstStyle/>
                    <a:p>
                      <a:r>
                        <a:rPr lang="en-US" sz="900" dirty="0">
                          <a:solidFill>
                            <a:schemeClr val="tx1">
                              <a:lumMod val="85000"/>
                              <a:lumOff val="15000"/>
                            </a:schemeClr>
                          </a:solidFill>
                        </a:rPr>
                        <a:t>Case Study #1: Ransomware Payment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sz="1200"/>
                    </a:p>
                  </a:txBody>
                  <a:tcPr/>
                </a:tc>
                <a:extLst>
                  <a:ext uri="{0D108BD9-81ED-4DB2-BD59-A6C34878D82A}">
                    <a16:rowId xmlns:a16="http://schemas.microsoft.com/office/drawing/2014/main" val="1659844018"/>
                  </a:ext>
                </a:extLst>
              </a:tr>
              <a:tr h="0">
                <a:tc>
                  <a:txBody>
                    <a:bodyPr/>
                    <a:lstStyle/>
                    <a:p>
                      <a:r>
                        <a:rPr lang="en-US" sz="900" b="1"/>
                        <a:t>Client Situation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900"/>
                        <a:t>Our client experienced a multiple-day shutdown following a severe ransomware attack. The client provided business-critical services through its public-facing website, which was subject to the shutdown. Forced to swiftly mitigate further loss, the client paid an estimated $8 million as a cyber extortion payment. Aon repeatedly engaged the cyber insurer on the client’s behalf as the client negotiated and determined the need to pay the ransom.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940970"/>
                  </a:ext>
                </a:extLst>
              </a:tr>
              <a:tr h="0">
                <a:tc>
                  <a:txBody>
                    <a:bodyPr/>
                    <a:lstStyle/>
                    <a:p>
                      <a:r>
                        <a:rPr lang="en-US" sz="900" b="1"/>
                        <a:t>Aon Approach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900"/>
                        <a:t>After the client made payment, the insurer was vocal in reserving the right to deny extortion coverage, on grounds such as reasonableness and adequacy of the client’s attested cybersecurity measures. The insurer submitted over 30 questions in its investigation. Aon emphasized the client’s demonstrated case for reasonableness and curbed the insurer’s scrutiny on cybersecurity, significantly reducing the number of questions to 5. Further, Aon ensured direct engagement by the decision makers at the insurer, who had previously been primarily relying on its outside coverage counsel.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0033363"/>
                  </a:ext>
                </a:extLst>
              </a:tr>
              <a:tr h="0">
                <a:tc>
                  <a:txBody>
                    <a:bodyPr/>
                    <a:lstStyle/>
                    <a:p>
                      <a:r>
                        <a:rPr lang="en-US" sz="900" b="1"/>
                        <a:t>Aon Client Value &amp;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900" dirty="0"/>
                        <a:t>The cyber insurer timely reimbursed the ransom as well as related incident response/breach costs, a policy limit recovery of $10 million.  Additionally, Aon assisted the client with its kidnap and ransom policy, which included cyber extortion coverage.  Aon resolved the insurer’s hesitation on the client’s non-disclosure requirements and facilitated recovery of the full responsive K&amp;R limit of $2 million.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2200261"/>
                  </a:ext>
                </a:extLst>
              </a:tr>
            </a:tbl>
          </a:graphicData>
        </a:graphic>
      </p:graphicFrame>
      <p:graphicFrame>
        <p:nvGraphicFramePr>
          <p:cNvPr id="5" name="Content Placeholder 6">
            <a:extLst>
              <a:ext uri="{FF2B5EF4-FFF2-40B4-BE49-F238E27FC236}">
                <a16:creationId xmlns:a16="http://schemas.microsoft.com/office/drawing/2014/main" id="{62BCA941-828B-0F27-21DE-B4BE19A6C1A9}"/>
              </a:ext>
            </a:extLst>
          </p:cNvPr>
          <p:cNvGraphicFramePr>
            <a:graphicFrameLocks/>
          </p:cNvGraphicFramePr>
          <p:nvPr>
            <p:extLst>
              <p:ext uri="{D42A27DB-BD31-4B8C-83A1-F6EECF244321}">
                <p14:modId xmlns:p14="http://schemas.microsoft.com/office/powerpoint/2010/main" val="3002473552"/>
              </p:ext>
            </p:extLst>
          </p:nvPr>
        </p:nvGraphicFramePr>
        <p:xfrm>
          <a:off x="1828800" y="3652438"/>
          <a:ext cx="8503920" cy="2513714"/>
        </p:xfrm>
        <a:graphic>
          <a:graphicData uri="http://schemas.openxmlformats.org/drawingml/2006/table">
            <a:tbl>
              <a:tblPr firstRow="1" bandRow="1">
                <a:tableStyleId>{21E4AEA4-8DFA-4A89-87EB-49C32662AFE0}</a:tableStyleId>
              </a:tblPr>
              <a:tblGrid>
                <a:gridCol w="914400">
                  <a:extLst>
                    <a:ext uri="{9D8B030D-6E8A-4147-A177-3AD203B41FA5}">
                      <a16:colId xmlns:a16="http://schemas.microsoft.com/office/drawing/2014/main" val="3589019298"/>
                    </a:ext>
                  </a:extLst>
                </a:gridCol>
                <a:gridCol w="7589520">
                  <a:extLst>
                    <a:ext uri="{9D8B030D-6E8A-4147-A177-3AD203B41FA5}">
                      <a16:colId xmlns:a16="http://schemas.microsoft.com/office/drawing/2014/main" val="2921578636"/>
                    </a:ext>
                  </a:extLst>
                </a:gridCol>
              </a:tblGrid>
              <a:tr h="258989">
                <a:tc gridSpan="2">
                  <a:txBody>
                    <a:bodyPr/>
                    <a:lstStyle/>
                    <a:p>
                      <a:r>
                        <a:rPr lang="en-US" sz="900" dirty="0">
                          <a:solidFill>
                            <a:schemeClr val="tx1">
                              <a:lumMod val="85000"/>
                              <a:lumOff val="15000"/>
                            </a:schemeClr>
                          </a:solidFill>
                        </a:rPr>
                        <a:t>Case Study #2: Extra Expense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sz="1200"/>
                    </a:p>
                  </a:txBody>
                  <a:tcPr/>
                </a:tc>
                <a:extLst>
                  <a:ext uri="{0D108BD9-81ED-4DB2-BD59-A6C34878D82A}">
                    <a16:rowId xmlns:a16="http://schemas.microsoft.com/office/drawing/2014/main" val="1659844018"/>
                  </a:ext>
                </a:extLst>
              </a:tr>
              <a:tr h="700793">
                <a:tc>
                  <a:txBody>
                    <a:bodyPr/>
                    <a:lstStyle/>
                    <a:p>
                      <a:r>
                        <a:rPr lang="en-US" sz="900" b="1"/>
                        <a:t>Client Situation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900"/>
                        <a:t>Our client located an advanced persistent threat on its systems. The threat was a form of ransomware, although it did not mature to point of decryption. This strain of malware is extremely sophisticated, embeds itself deep within the systems, and is difficult to eradicate. Three of the client’s locations were impacted, and instances of reinfection occurred through the remediation process. To restore services and to keep malware from infecting end point devices and data, the client replaced its entire network system. The total loss was $2.8M.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940970"/>
                  </a:ext>
                </a:extLst>
              </a:tr>
              <a:tr h="853139">
                <a:tc>
                  <a:txBody>
                    <a:bodyPr/>
                    <a:lstStyle/>
                    <a:p>
                      <a:r>
                        <a:rPr lang="en-US" sz="900" b="1"/>
                        <a:t>Aon Approach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900"/>
                        <a:t>The insurer denied most of the loss stating this was not a ransom attack impacting data and the replacement of the system was not reasonable and necessary as this was betterment and not covered under the policy. As a threshold issue, Aon convinced the insurer that the policy did not require a ransomware event to trigger data recovery costs, as the coverage was triggered by the security event and efforts were made to restore data infected by the malware. Aon then collaborated with the client in putting together a justification for the expenses, including support that other efforts would have cost more money.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0033363"/>
                  </a:ext>
                </a:extLst>
              </a:tr>
              <a:tr h="700793">
                <a:tc>
                  <a:txBody>
                    <a:bodyPr/>
                    <a:lstStyle/>
                    <a:p>
                      <a:r>
                        <a:rPr lang="en-US" sz="900" b="1"/>
                        <a:t>Aon Client Value &amp;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900" dirty="0"/>
                        <a:t>The client’s position was a tough one as insurers do not fund typically fund a new system and point to reasons other than the event that support the need for the replacement. Thus, the insurer’s initial response was to have a forensic review of the incident, but the client did not want to extend the dispute and potentially risk further support for the insurer’s denial. Aon persuaded the insurer to negotiate based on the information provided, which ultimately led to the insurer agreeing to recognize $1.2M of the loss, much to the client’s satisfaction.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2200261"/>
                  </a:ext>
                </a:extLst>
              </a:tr>
            </a:tbl>
          </a:graphicData>
        </a:graphic>
      </p:graphicFrame>
      <p:sp>
        <p:nvSpPr>
          <p:cNvPr id="8" name="Footer Placeholder 3">
            <a:extLst>
              <a:ext uri="{FF2B5EF4-FFF2-40B4-BE49-F238E27FC236}">
                <a16:creationId xmlns:a16="http://schemas.microsoft.com/office/drawing/2014/main" id="{6BD18787-5084-0121-67C1-13AF6ABD4225}"/>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
        <p:nvSpPr>
          <p:cNvPr id="3" name="Slide Number Placeholder 2">
            <a:extLst>
              <a:ext uri="{FF2B5EF4-FFF2-40B4-BE49-F238E27FC236}">
                <a16:creationId xmlns:a16="http://schemas.microsoft.com/office/drawing/2014/main" id="{9C1493F6-26BD-CCDE-12D1-38596BF0C350}"/>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34</a:t>
            </a:fld>
            <a:endParaRPr lang="en-GB">
              <a:solidFill>
                <a:srgbClr val="000000"/>
              </a:solidFill>
            </a:endParaRPr>
          </a:p>
        </p:txBody>
      </p:sp>
    </p:spTree>
    <p:extLst>
      <p:ext uri="{BB962C8B-B14F-4D97-AF65-F5344CB8AC3E}">
        <p14:creationId xmlns:p14="http://schemas.microsoft.com/office/powerpoint/2010/main" val="3288356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Crowdstrike </a:t>
            </a:r>
          </a:p>
        </p:txBody>
      </p:sp>
      <p:sp>
        <p:nvSpPr>
          <p:cNvPr id="9" name="Text Placeholder 8">
            <a:extLst>
              <a:ext uri="{FF2B5EF4-FFF2-40B4-BE49-F238E27FC236}">
                <a16:creationId xmlns:a16="http://schemas.microsoft.com/office/drawing/2014/main" id="{3078AE5C-C297-0388-7D61-83696363F59C}"/>
              </a:ext>
            </a:extLst>
          </p:cNvPr>
          <p:cNvSpPr>
            <a:spLocks noGrp="1"/>
          </p:cNvSpPr>
          <p:nvPr>
            <p:ph type="body" sz="quarter" idx="13"/>
          </p:nvPr>
        </p:nvSpPr>
        <p:spPr/>
        <p:txBody>
          <a:bodyPr/>
          <a:lstStyle/>
          <a:p>
            <a:r>
              <a:rPr lang="en-US"/>
              <a:t>Incident Summary &amp; Impact </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4294967295"/>
            <p:extLst>
              <p:ext uri="{D42A27DB-BD31-4B8C-83A1-F6EECF244321}">
                <p14:modId xmlns:p14="http://schemas.microsoft.com/office/powerpoint/2010/main" val="763349961"/>
              </p:ext>
            </p:extLst>
          </p:nvPr>
        </p:nvGraphicFramePr>
        <p:xfrm>
          <a:off x="1822938" y="1093276"/>
          <a:ext cx="8540262" cy="1993075"/>
        </p:xfrm>
        <a:graphic>
          <a:graphicData uri="http://schemas.openxmlformats.org/drawingml/2006/table">
            <a:tbl>
              <a:tblPr bandCol="1">
                <a:tableStyleId>{21E4AEA4-8DFA-4A89-87EB-49C32662AFE0}</a:tableStyleId>
              </a:tblPr>
              <a:tblGrid>
                <a:gridCol w="8540262">
                  <a:extLst>
                    <a:ext uri="{9D8B030D-6E8A-4147-A177-3AD203B41FA5}">
                      <a16:colId xmlns:a16="http://schemas.microsoft.com/office/drawing/2014/main" val="2188676254"/>
                    </a:ext>
                  </a:extLst>
                </a:gridCol>
              </a:tblGrid>
              <a:tr h="1970231">
                <a:tc>
                  <a:txBody>
                    <a:bodyPr/>
                    <a:lstStyle/>
                    <a:p>
                      <a:pPr marL="0" marR="0" lvl="1" indent="0" algn="l" defTabSz="914332" rtl="0" eaLnBrk="1" fontAlgn="auto" latinLnBrk="0" hangingPunct="1">
                        <a:lnSpc>
                          <a:spcPct val="117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EB0017"/>
                          </a:solidFill>
                          <a:effectLst/>
                          <a:uLnTx/>
                          <a:uFillTx/>
                          <a:latin typeface="Helvetica Now Text" panose="020B0504030202020204" pitchFamily="34" charset="0"/>
                        </a:rPr>
                        <a:t>On July 19, 2024, </a:t>
                      </a:r>
                      <a:r>
                        <a:rPr kumimoji="0" lang="en-US" sz="1000" b="1" u="none" strike="noStrike" kern="1200" cap="none" spc="0" normalizeH="0" baseline="0" noProof="0" dirty="0" err="1">
                          <a:ln>
                            <a:noFill/>
                          </a:ln>
                          <a:solidFill>
                            <a:srgbClr val="EB0017"/>
                          </a:solidFill>
                          <a:effectLst/>
                          <a:uLnTx/>
                          <a:uFillTx/>
                          <a:latin typeface="Helvetica Now Text" panose="020B0504030202020204" pitchFamily="34" charset="0"/>
                        </a:rPr>
                        <a:t>Crowdstrike</a:t>
                      </a:r>
                      <a:r>
                        <a:rPr kumimoji="0" lang="en-US" sz="1000" b="1" u="none" strike="noStrike" kern="1200" cap="none" spc="0" normalizeH="0" baseline="0" noProof="0" dirty="0">
                          <a:ln>
                            <a:noFill/>
                          </a:ln>
                          <a:solidFill>
                            <a:srgbClr val="EB0017"/>
                          </a:solidFill>
                          <a:effectLst/>
                          <a:uLnTx/>
                          <a:uFillTx/>
                          <a:latin typeface="Helvetica Now Text" panose="020B0504030202020204" pitchFamily="34" charset="0"/>
                        </a:rPr>
                        <a:t> released a faulty update to its Falcon sensor that caused Windows computers to crash</a:t>
                      </a:r>
                    </a:p>
                    <a:p>
                      <a:pPr marL="171450" marR="0" lvl="1" indent="-171450" algn="l" defTabSz="914332" rtl="0" eaLnBrk="1" fontAlgn="auto" latinLnBrk="0" hangingPunct="1">
                        <a:lnSpc>
                          <a:spcPct val="117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Falcon is a widely used EDR tool</a:t>
                      </a:r>
                    </a:p>
                    <a:p>
                      <a:pPr marL="171450" marR="0" lvl="1" indent="-171450" algn="l" defTabSz="914332" rtl="0" eaLnBrk="1" fontAlgn="auto" latinLnBrk="0" hangingPunct="1">
                        <a:lnSpc>
                          <a:spcPct val="117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Microsoft estimated that 8.5 million, less than 1% of all Windows devices were impacted</a:t>
                      </a:r>
                    </a:p>
                    <a:p>
                      <a:pPr marL="171450" marR="0" lvl="1" indent="-171450" algn="l" defTabSz="914332" rtl="0" eaLnBrk="1" fontAlgn="auto" latinLnBrk="0" hangingPunct="1">
                        <a:lnSpc>
                          <a:spcPct val="117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Reportedly the largest IT outage in history </a:t>
                      </a:r>
                    </a:p>
                    <a:p>
                      <a:pPr marL="0" marR="0" lvl="1" indent="0" algn="l" defTabSz="914332" rtl="0" eaLnBrk="1" fontAlgn="auto" latinLnBrk="0" hangingPunct="1">
                        <a:lnSpc>
                          <a:spcPct val="117000"/>
                        </a:lnSpc>
                        <a:spcBef>
                          <a:spcPts val="0"/>
                        </a:spcBef>
                        <a:spcAft>
                          <a:spcPts val="0"/>
                        </a:spcAft>
                        <a:buClrTx/>
                        <a:buSzTx/>
                        <a:buFont typeface="Arial" panose="020B0604020202020204" pitchFamily="34" charset="0"/>
                        <a:buNone/>
                        <a:tabLst/>
                        <a:defRPr/>
                      </a:pPr>
                      <a:endParaRPr kumimoji="0" lang="en-US" sz="3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endParaRPr>
                    </a:p>
                    <a:p>
                      <a:pPr marL="0" marR="0" lvl="1" indent="0" algn="l" defTabSz="914332" rtl="0" eaLnBrk="1" fontAlgn="auto" latinLnBrk="0" hangingPunct="1">
                        <a:lnSpc>
                          <a:spcPct val="1170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EB0017"/>
                          </a:solidFill>
                          <a:effectLst/>
                          <a:uLnTx/>
                          <a:uFillTx/>
                          <a:latin typeface="Helvetica Now Text" panose="020B0504030202020204" pitchFamily="34" charset="0"/>
                          <a:ea typeface="+mn-ea"/>
                          <a:cs typeface="+mn-cs"/>
                        </a:rPr>
                        <a:t>Crowdstrike</a:t>
                      </a:r>
                      <a:r>
                        <a:rPr kumimoji="0" lang="en-US" sz="1000" b="1" u="none" strike="noStrike" kern="1200" cap="none" spc="0" normalizeH="0" baseline="0" noProof="0" dirty="0">
                          <a:ln>
                            <a:noFill/>
                          </a:ln>
                          <a:solidFill>
                            <a:srgbClr val="EB0017"/>
                          </a:solidFill>
                          <a:effectLst/>
                          <a:uLnTx/>
                          <a:uFillTx/>
                          <a:latin typeface="Helvetica Now Text" panose="020B0504030202020204" pitchFamily="34" charset="0"/>
                          <a:ea typeface="+mn-ea"/>
                          <a:cs typeface="+mn-cs"/>
                        </a:rPr>
                        <a:t> released a fix in under 80 minutes, but it required devices to be manually booted into Safe Mode</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By July 29, 99% of Windows sensors were back online</a:t>
                      </a:r>
                      <a:endParaRPr kumimoji="0" lang="en-US" sz="3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endParaRPr>
                    </a:p>
                    <a:p>
                      <a:pPr marL="0" marR="0" lvl="1" indent="0" algn="l" defTabSz="914332" rtl="0" eaLnBrk="1" fontAlgn="auto" latinLnBrk="0" hangingPunct="1">
                        <a:lnSpc>
                          <a:spcPct val="117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EB0017"/>
                          </a:solidFill>
                          <a:effectLst/>
                          <a:uLnTx/>
                          <a:uFillTx/>
                          <a:latin typeface="Helvetica Now Text" panose="020B0504030202020204" pitchFamily="34" charset="0"/>
                          <a:ea typeface="+mn-ea"/>
                          <a:cs typeface="+mn-cs"/>
                        </a:rPr>
                        <a:t>Full scope of incident still unknown</a:t>
                      </a:r>
                    </a:p>
                    <a:p>
                      <a:pPr marL="171450" marR="0" lvl="1" indent="-171450" algn="l" defTabSz="914332" rtl="0" eaLnBrk="1" fontAlgn="auto" latinLnBrk="0" hangingPunct="1">
                        <a:lnSpc>
                          <a:spcPct val="117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rgbClr val="000000"/>
                          </a:solidFill>
                          <a:effectLst/>
                          <a:uLnTx/>
                          <a:uFillTx/>
                          <a:latin typeface="Helvetica Now Text" panose="020B0504030202020204" pitchFamily="34" charset="0"/>
                          <a:ea typeface="+mn-ea"/>
                          <a:cs typeface="Arial" panose="020B0604020202020204" pitchFamily="34" charset="0"/>
                        </a:rPr>
                        <a:t>Crowdstrike</a:t>
                      </a: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 reported that while it has not experienced “high levels of customer churn,” it has adversely affected sales</a:t>
                      </a:r>
                    </a:p>
                    <a:p>
                      <a:pPr marL="171450" marR="0" lvl="1" indent="-171450" algn="l" defTabSz="914332" rtl="0" eaLnBrk="1" fontAlgn="auto" latinLnBrk="0" hangingPunct="1">
                        <a:lnSpc>
                          <a:spcPct val="117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Arial" panose="020B0604020202020204" pitchFamily="34" charset="0"/>
                        </a:rPr>
                        <a:t>The error was not caused by malicious activity</a:t>
                      </a:r>
                    </a:p>
                  </a:txBody>
                  <a:tcPr marL="137160" marR="137160" marT="137160" marB="1371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054524865"/>
                  </a:ext>
                </a:extLst>
              </a:tr>
            </a:tbl>
          </a:graphicData>
        </a:graphic>
      </p:graphicFrame>
      <p:graphicFrame>
        <p:nvGraphicFramePr>
          <p:cNvPr id="6" name="Table 5">
            <a:extLst>
              <a:ext uri="{FF2B5EF4-FFF2-40B4-BE49-F238E27FC236}">
                <a16:creationId xmlns:a16="http://schemas.microsoft.com/office/drawing/2014/main" id="{FBDF7B87-509E-0E46-EE03-10CDB83775AF}"/>
              </a:ext>
            </a:extLst>
          </p:cNvPr>
          <p:cNvGraphicFramePr>
            <a:graphicFrameLocks noGrp="1"/>
          </p:cNvGraphicFramePr>
          <p:nvPr>
            <p:extLst>
              <p:ext uri="{D42A27DB-BD31-4B8C-83A1-F6EECF244321}">
                <p14:modId xmlns:p14="http://schemas.microsoft.com/office/powerpoint/2010/main" val="3380049033"/>
              </p:ext>
            </p:extLst>
          </p:nvPr>
        </p:nvGraphicFramePr>
        <p:xfrm>
          <a:off x="1828800" y="3382115"/>
          <a:ext cx="8534400" cy="2545801"/>
        </p:xfrm>
        <a:graphic>
          <a:graphicData uri="http://schemas.openxmlformats.org/drawingml/2006/table">
            <a:tbl>
              <a:tblPr firstRow="1"/>
              <a:tblGrid>
                <a:gridCol w="2844800">
                  <a:extLst>
                    <a:ext uri="{9D8B030D-6E8A-4147-A177-3AD203B41FA5}">
                      <a16:colId xmlns:a16="http://schemas.microsoft.com/office/drawing/2014/main" val="1246480910"/>
                    </a:ext>
                  </a:extLst>
                </a:gridCol>
                <a:gridCol w="2844800">
                  <a:extLst>
                    <a:ext uri="{9D8B030D-6E8A-4147-A177-3AD203B41FA5}">
                      <a16:colId xmlns:a16="http://schemas.microsoft.com/office/drawing/2014/main" val="662661120"/>
                    </a:ext>
                  </a:extLst>
                </a:gridCol>
                <a:gridCol w="2844800">
                  <a:extLst>
                    <a:ext uri="{9D8B030D-6E8A-4147-A177-3AD203B41FA5}">
                      <a16:colId xmlns:a16="http://schemas.microsoft.com/office/drawing/2014/main" val="1884779521"/>
                    </a:ext>
                  </a:extLst>
                </a:gridCol>
              </a:tblGrid>
              <a:tr h="254175">
                <a:tc gridSpan="3">
                  <a:txBody>
                    <a:bodyPr/>
                    <a:lstStyle/>
                    <a:p>
                      <a:pPr marL="0" marR="0" lvl="0" indent="0" algn="ctr" defTabSz="1828709"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1" u="none" strike="noStrike" kern="1200" cap="none" spc="0" normalizeH="0" baseline="0">
                          <a:ln>
                            <a:noFill/>
                          </a:ln>
                          <a:solidFill>
                            <a:schemeClr val="bg1"/>
                          </a:solidFill>
                          <a:effectLst/>
                          <a:uLnTx/>
                          <a:uFillTx/>
                          <a:latin typeface="Helvetica Now Text" panose="020B0504030202020204" pitchFamily="34" charset="0"/>
                          <a:ea typeface="+mn-ea"/>
                          <a:cs typeface="+mn-cs"/>
                        </a:rPr>
                        <a:t>Event Implications </a:t>
                      </a:r>
                    </a:p>
                  </a:txBody>
                  <a:tcPr anchor="ctr">
                    <a:lnL w="12163"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5D6D78"/>
                    </a:solidFill>
                  </a:tcPr>
                </a:tc>
                <a:tc hMerge="1">
                  <a:txBody>
                    <a:bodyPr/>
                    <a:lstStyle/>
                    <a:p>
                      <a:pPr marL="0" marR="0" lvl="1" indent="0" algn="l" defTabSz="914332" rtl="0" eaLnBrk="1" fontAlgn="auto" latinLnBrk="0" hangingPunct="1">
                        <a:lnSpc>
                          <a:spcPct val="117000"/>
                        </a:lnSpc>
                        <a:spcBef>
                          <a:spcPts val="0"/>
                        </a:spcBef>
                        <a:spcAft>
                          <a:spcPts val="600"/>
                        </a:spcAft>
                        <a:buClrTx/>
                        <a:buSzTx/>
                        <a:buFont typeface="Arial" panose="020B0604020202020204" pitchFamily="34" charset="0"/>
                        <a:buNone/>
                        <a:tabLst/>
                        <a:defRPr/>
                      </a:pPr>
                      <a:endParaRPr lang="en-US" sz="1100" b="1" i="0" u="none" strike="noStrike">
                        <a:solidFill>
                          <a:schemeClr val="bg1"/>
                        </a:solidFill>
                        <a:effectLst/>
                        <a:latin typeface="Helvetica Now Text" panose="020B0504030202020204" pitchFamily="34" charset="0"/>
                      </a:endParaRPr>
                    </a:p>
                  </a:txBody>
                  <a:tcPr marL="137160" marR="137160" marT="137160" marB="1371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939A"/>
                    </a:solidFill>
                  </a:tcPr>
                </a:tc>
                <a:tc hMerge="1">
                  <a:txBody>
                    <a:bodyPr/>
                    <a:lstStyle/>
                    <a:p>
                      <a:pPr marL="0" marR="0" lvl="0" indent="0" algn="l" defTabSz="1828709"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a:ln>
                          <a:noFill/>
                        </a:ln>
                        <a:solidFill>
                          <a:schemeClr val="bg1"/>
                        </a:solidFill>
                        <a:effectLst/>
                        <a:uLnTx/>
                        <a:uFillTx/>
                        <a:latin typeface="Helvetica Now Text" panose="020B0504030202020204" pitchFamily="34" charset="0"/>
                        <a:ea typeface="+mn-ea"/>
                        <a:cs typeface="+mn-cs"/>
                      </a:endParaRPr>
                    </a:p>
                  </a:txBody>
                  <a:tcPr marL="137160" marR="137160" marT="137160" marB="1371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939A"/>
                    </a:solidFill>
                  </a:tcPr>
                </a:tc>
                <a:extLst>
                  <a:ext uri="{0D108BD9-81ED-4DB2-BD59-A6C34878D82A}">
                    <a16:rowId xmlns:a16="http://schemas.microsoft.com/office/drawing/2014/main" val="2627035152"/>
                  </a:ext>
                </a:extLst>
              </a:tr>
              <a:tr h="274358">
                <a:tc>
                  <a:txBody>
                    <a:bodyPr/>
                    <a:lstStyle/>
                    <a:p>
                      <a:pPr marL="0" marR="0" lvl="0" indent="0" algn="l" defTabSz="1828709"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100" b="1" u="none" strike="noStrike" kern="1200" cap="none" spc="0" normalizeH="0" baseline="0" dirty="0">
                          <a:ln>
                            <a:noFill/>
                          </a:ln>
                          <a:solidFill>
                            <a:schemeClr val="tx1">
                              <a:lumMod val="85000"/>
                              <a:lumOff val="15000"/>
                            </a:schemeClr>
                          </a:solidFill>
                          <a:effectLst/>
                          <a:uLnTx/>
                          <a:uFillTx/>
                          <a:latin typeface="Helvetica Now Text" panose="020B0504030202020204" pitchFamily="34" charset="0"/>
                          <a:ea typeface="+mn-ea"/>
                          <a:cs typeface="+mn-cs"/>
                        </a:rPr>
                        <a:t>Financial</a:t>
                      </a:r>
                    </a:p>
                  </a:txBody>
                  <a:tcPr anchor="ctr">
                    <a:lnL w="12163"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82939A"/>
                    </a:solidFill>
                  </a:tcPr>
                </a:tc>
                <a:tc>
                  <a:txBody>
                    <a:bodyPr/>
                    <a:lstStyle/>
                    <a:p>
                      <a:pPr marL="0" marR="0" lvl="1" indent="0" algn="l" defTabSz="914332" rtl="0" eaLnBrk="1" fontAlgn="auto" latinLnBrk="0" hangingPunct="1">
                        <a:lnSpc>
                          <a:spcPct val="117000"/>
                        </a:lnSpc>
                        <a:spcBef>
                          <a:spcPts val="0"/>
                        </a:spcBef>
                        <a:spcAft>
                          <a:spcPts val="600"/>
                        </a:spcAft>
                        <a:buClrTx/>
                        <a:buSzTx/>
                        <a:buFont typeface="Arial" panose="020B0604020202020204" pitchFamily="34" charset="0"/>
                        <a:buNone/>
                        <a:tabLst/>
                        <a:defRPr/>
                      </a:pPr>
                      <a:r>
                        <a:rPr lang="en-US" sz="1050" b="1" i="0" u="none" strike="noStrike" dirty="0">
                          <a:solidFill>
                            <a:schemeClr val="tx1">
                              <a:lumMod val="85000"/>
                              <a:lumOff val="15000"/>
                            </a:schemeClr>
                          </a:solidFill>
                          <a:effectLst/>
                          <a:latin typeface="Helvetica Now Text" panose="020B0504030202020204" pitchFamily="34" charset="0"/>
                        </a:rPr>
                        <a:t>Legal</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939A"/>
                    </a:solidFill>
                  </a:tcPr>
                </a:tc>
                <a:tc>
                  <a:txBody>
                    <a:bodyPr/>
                    <a:lstStyle/>
                    <a:p>
                      <a:pPr marL="0" marR="0" lvl="0" indent="0" algn="l" defTabSz="1828709"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chemeClr val="tx1">
                              <a:lumMod val="85000"/>
                              <a:lumOff val="15000"/>
                            </a:schemeClr>
                          </a:solidFill>
                          <a:effectLst/>
                          <a:uLnTx/>
                          <a:uFillTx/>
                          <a:latin typeface="Helvetica Now Text" panose="020B0504030202020204" pitchFamily="34" charset="0"/>
                          <a:ea typeface="+mn-ea"/>
                          <a:cs typeface="+mn-cs"/>
                        </a:rPr>
                        <a:t>Insurance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939A"/>
                    </a:solidFill>
                  </a:tcPr>
                </a:tc>
                <a:extLst>
                  <a:ext uri="{0D108BD9-81ED-4DB2-BD59-A6C34878D82A}">
                    <a16:rowId xmlns:a16="http://schemas.microsoft.com/office/drawing/2014/main" val="3897369293"/>
                  </a:ext>
                </a:extLst>
              </a:tr>
              <a:tr h="1848907">
                <a:tc>
                  <a:txBody>
                    <a:bodyPr/>
                    <a:lstStyle/>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Through Q3, CrowdStrike reported that incident-related costs were over $39 million</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Shares fell from $343.05 on July 18, to a low of $217.89 on Aug. 2, but have since recovered</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In its Q3 financials, CrowdStrike reported that it has offered “customer commitment packages” to certain customers, which may include extended subscription periods, discounts, additional modules, professional services, and/or flexible payment terms.</a:t>
                      </a:r>
                      <a:endParaRPr lang="en-US" sz="900" b="1" i="0" u="none" strike="noStrike">
                        <a:solidFill>
                          <a:schemeClr val="tx1"/>
                        </a:solidFill>
                        <a:effectLst/>
                        <a:latin typeface="Helvetica Now Text" panose="020B0504030202020204" pitchFamily="34" charset="0"/>
                      </a:endParaRPr>
                    </a:p>
                  </a:txBody>
                  <a:tcPr marL="137160" marR="137160" marT="137160" marB="137160">
                    <a:lnL w="12163"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E5EFF0"/>
                    </a:solidFill>
                  </a:tcPr>
                </a:tc>
                <a:tc>
                  <a:txBody>
                    <a:bodyPr/>
                    <a:lstStyle/>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A shareholder class action and consumer class actions have been filed against Crowdstrike</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Customers have sought indemnity from and/or sued Crowdstrike (Delta claims $500+ million in losses)</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a:ln>
                            <a:noFill/>
                          </a:ln>
                          <a:solidFill>
                            <a:srgbClr val="000000"/>
                          </a:solidFill>
                          <a:effectLst/>
                          <a:uLnTx/>
                          <a:uFillTx/>
                          <a:latin typeface="Helvetica Now Text" panose="020B0504030202020204" pitchFamily="34" charset="0"/>
                          <a:ea typeface="+mn-ea"/>
                          <a:cs typeface="Arial" panose="020B0604020202020204" pitchFamily="34" charset="0"/>
                        </a:rPr>
                        <a:t>Crowdstrike has reported that it received inquiries from regulators concerning the outage</a:t>
                      </a:r>
                    </a:p>
                  </a:txBody>
                  <a:tcPr marL="137160" marR="137160"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F6F7"/>
                    </a:solidFill>
                  </a:tcPr>
                </a:tc>
                <a:tc>
                  <a:txBody>
                    <a:bodyPr/>
                    <a:lstStyle/>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dirty="0">
                          <a:ln>
                            <a:noFill/>
                          </a:ln>
                          <a:solidFill>
                            <a:srgbClr val="000000"/>
                          </a:solidFill>
                          <a:effectLst/>
                          <a:uLnTx/>
                          <a:uFillTx/>
                          <a:latin typeface="Helvetica Now Text" panose="020B0504030202020204" pitchFamily="34" charset="0"/>
                          <a:ea typeface="+mn-ea"/>
                          <a:cs typeface="Arial" panose="020B0604020202020204" pitchFamily="34" charset="0"/>
                        </a:rPr>
                        <a:t>CrowdStrike reports it has insurance to cover losses related to the outage, but anticipates that its coverage will not cover all costs and liabilities actually incurred</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dirty="0">
                          <a:ln>
                            <a:noFill/>
                          </a:ln>
                          <a:solidFill>
                            <a:srgbClr val="000000"/>
                          </a:solidFill>
                          <a:effectLst/>
                          <a:uLnTx/>
                          <a:uFillTx/>
                          <a:latin typeface="Helvetica Now Text" panose="020B0504030202020204" pitchFamily="34" charset="0"/>
                          <a:ea typeface="+mn-ea"/>
                          <a:cs typeface="Arial" panose="020B0604020202020204" pitchFamily="34" charset="0"/>
                        </a:rPr>
                        <a:t>Of the Aon clients that were impacted by the July 19</a:t>
                      </a:r>
                      <a:r>
                        <a:rPr kumimoji="0" lang="en-US" sz="900" b="0" i="0" u="none" strike="noStrike" kern="1200" cap="none" spc="0" normalizeH="0" baseline="30000" dirty="0">
                          <a:ln>
                            <a:noFill/>
                          </a:ln>
                          <a:solidFill>
                            <a:srgbClr val="000000"/>
                          </a:solidFill>
                          <a:effectLst/>
                          <a:uLnTx/>
                          <a:uFillTx/>
                          <a:latin typeface="Helvetica Now Text" panose="020B0504030202020204" pitchFamily="34" charset="0"/>
                          <a:ea typeface="+mn-ea"/>
                          <a:cs typeface="Arial" panose="020B0604020202020204" pitchFamily="34" charset="0"/>
                        </a:rPr>
                        <a:t>th</a:t>
                      </a:r>
                      <a:r>
                        <a:rPr kumimoji="0" lang="en-US" sz="900" b="0" i="0" u="none" strike="noStrike" kern="1200" cap="none" spc="0" normalizeH="0" baseline="0" dirty="0">
                          <a:ln>
                            <a:noFill/>
                          </a:ln>
                          <a:solidFill>
                            <a:srgbClr val="000000"/>
                          </a:solidFill>
                          <a:effectLst/>
                          <a:uLnTx/>
                          <a:uFillTx/>
                          <a:latin typeface="Helvetica Now Text" panose="020B0504030202020204" pitchFamily="34" charset="0"/>
                          <a:ea typeface="+mn-ea"/>
                          <a:cs typeface="Arial" panose="020B0604020202020204" pitchFamily="34" charset="0"/>
                        </a:rPr>
                        <a:t> outage, approximately less than 10% are pursuing coverage for losses in excess of their respective retentions</a:t>
                      </a:r>
                    </a:p>
                  </a:txBody>
                  <a:tcPr marL="137160" marR="137160"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FF0"/>
                    </a:solidFill>
                  </a:tcPr>
                </a:tc>
                <a:extLst>
                  <a:ext uri="{0D108BD9-81ED-4DB2-BD59-A6C34878D82A}">
                    <a16:rowId xmlns:a16="http://schemas.microsoft.com/office/drawing/2014/main" val="856840200"/>
                  </a:ext>
                </a:extLst>
              </a:tr>
            </a:tbl>
          </a:graphicData>
        </a:graphic>
      </p:graphicFrame>
      <p:sp>
        <p:nvSpPr>
          <p:cNvPr id="8" name="Slide Number Placeholder 7">
            <a:extLst>
              <a:ext uri="{FF2B5EF4-FFF2-40B4-BE49-F238E27FC236}">
                <a16:creationId xmlns:a16="http://schemas.microsoft.com/office/drawing/2014/main" id="{31A66B26-1CDC-C948-9980-08D176811575}"/>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defRPr/>
            </a:pPr>
            <a:fld id="{91D568E7-61F5-D04E-995D-81EF41C01A2A}" type="slidenum">
              <a:rPr lang="en-GB">
                <a:solidFill>
                  <a:srgbClr val="000000"/>
                </a:solidFill>
              </a:rPr>
              <a:pPr defTabSz="914172">
                <a:defRPr/>
              </a:pPr>
              <a:t>35</a:t>
            </a:fld>
            <a:endParaRPr lang="en-GB">
              <a:solidFill>
                <a:srgbClr val="000000"/>
              </a:solidFill>
            </a:endParaRPr>
          </a:p>
        </p:txBody>
      </p:sp>
      <p:sp>
        <p:nvSpPr>
          <p:cNvPr id="5" name="Footer Placeholder 2">
            <a:extLst>
              <a:ext uri="{FF2B5EF4-FFF2-40B4-BE49-F238E27FC236}">
                <a16:creationId xmlns:a16="http://schemas.microsoft.com/office/drawing/2014/main" id="{9004AFF1-3196-8599-6E29-9AD7764F89D4}"/>
              </a:ext>
              <a:ext uri="{C183D7F6-B498-43B3-948B-1728B52AA6E4}">
                <adec:decorative xmlns:adec="http://schemas.microsoft.com/office/drawing/2017/decorative" val="1"/>
              </a:ext>
            </a:extLst>
          </p:cNvPr>
          <p:cNvSpPr txBox="1">
            <a:spLocks/>
          </p:cNvSpPr>
          <p:nvPr/>
        </p:nvSpPr>
        <p:spPr>
          <a:xfrm>
            <a:off x="6705600" y="6349710"/>
            <a:ext cx="3052276" cy="365125"/>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700" b="0" i="0" kern="1200">
                <a:solidFill>
                  <a:schemeClr val="tx1"/>
                </a:solidFill>
                <a:latin typeface="Helvetica Now Text" panose="020B0504030202020204" pitchFamily="34" charset="77"/>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8"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a:lstStyle>
          <a:p>
            <a:pPr>
              <a:defRPr/>
            </a:pPr>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583198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F75EDA-D5D1-8647-BCF8-2150661623D3}"/>
              </a:ext>
            </a:extLst>
          </p:cNvPr>
          <p:cNvSpPr>
            <a:spLocks noGrp="1"/>
          </p:cNvSpPr>
          <p:nvPr>
            <p:ph type="title"/>
          </p:nvPr>
        </p:nvSpPr>
        <p:spPr/>
        <p:txBody>
          <a:bodyPr/>
          <a:lstStyle/>
          <a:p>
            <a:r>
              <a:rPr lang="en-GB"/>
              <a:t>Public Entity Ransomware Cases</a:t>
            </a:r>
            <a:endParaRPr lang="en-US"/>
          </a:p>
        </p:txBody>
      </p:sp>
      <p:graphicFrame>
        <p:nvGraphicFramePr>
          <p:cNvPr id="8" name="Content Placeholder 7">
            <a:extLst>
              <a:ext uri="{FF2B5EF4-FFF2-40B4-BE49-F238E27FC236}">
                <a16:creationId xmlns:a16="http://schemas.microsoft.com/office/drawing/2014/main" id="{DCD0EA67-E618-E94D-96EA-495BBEF49A07}"/>
              </a:ext>
            </a:extLst>
          </p:cNvPr>
          <p:cNvGraphicFramePr>
            <a:graphicFrameLocks noGrp="1"/>
          </p:cNvGraphicFramePr>
          <p:nvPr>
            <p:ph sz="quarter" idx="14"/>
          </p:nvPr>
        </p:nvGraphicFramePr>
        <p:xfrm>
          <a:off x="1828801" y="742120"/>
          <a:ext cx="8446394" cy="5353882"/>
        </p:xfrm>
        <a:graphic>
          <a:graphicData uri="http://schemas.openxmlformats.org/drawingml/2006/table">
            <a:tbl>
              <a:tblPr firstRow="1" bandCol="1">
                <a:tableStyleId>{00A15C55-8517-42AA-B614-E9B94910E393}</a:tableStyleId>
              </a:tblPr>
              <a:tblGrid>
                <a:gridCol w="1658117">
                  <a:extLst>
                    <a:ext uri="{9D8B030D-6E8A-4147-A177-3AD203B41FA5}">
                      <a16:colId xmlns:a16="http://schemas.microsoft.com/office/drawing/2014/main" val="4132136005"/>
                    </a:ext>
                  </a:extLst>
                </a:gridCol>
                <a:gridCol w="1262039">
                  <a:extLst>
                    <a:ext uri="{9D8B030D-6E8A-4147-A177-3AD203B41FA5}">
                      <a16:colId xmlns:a16="http://schemas.microsoft.com/office/drawing/2014/main" val="4117193796"/>
                    </a:ext>
                  </a:extLst>
                </a:gridCol>
                <a:gridCol w="1291560">
                  <a:extLst>
                    <a:ext uri="{9D8B030D-6E8A-4147-A177-3AD203B41FA5}">
                      <a16:colId xmlns:a16="http://schemas.microsoft.com/office/drawing/2014/main" val="1790479596"/>
                    </a:ext>
                  </a:extLst>
                </a:gridCol>
                <a:gridCol w="4234678">
                  <a:extLst>
                    <a:ext uri="{9D8B030D-6E8A-4147-A177-3AD203B41FA5}">
                      <a16:colId xmlns:a16="http://schemas.microsoft.com/office/drawing/2014/main" val="2421111100"/>
                    </a:ext>
                  </a:extLst>
                </a:gridCol>
              </a:tblGrid>
              <a:tr h="149836">
                <a:tc>
                  <a:txBody>
                    <a:bodyPr/>
                    <a:lstStyle/>
                    <a:p>
                      <a:r>
                        <a:rPr lang="en-US" sz="700" b="1">
                          <a:solidFill>
                            <a:schemeClr val="tx1"/>
                          </a:solidFill>
                        </a:rPr>
                        <a:t>City, State</a:t>
                      </a:r>
                      <a:endParaRPr lang="en-US" sz="700" b="1" i="0">
                        <a:solidFill>
                          <a:schemeClr val="tx1"/>
                        </a:solidFill>
                        <a:latin typeface="Helvetica Now Text" panose="020B0504030202020204" pitchFamily="34" charset="77"/>
                      </a:endParaRPr>
                    </a:p>
                  </a:txBody>
                  <a:tcPr marL="34290" marR="34290" marT="17145" marB="17145"/>
                </a:tc>
                <a:tc>
                  <a:txBody>
                    <a:bodyPr/>
                    <a:lstStyle/>
                    <a:p>
                      <a:pPr algn="ctr"/>
                      <a:r>
                        <a:rPr lang="en-US" sz="700" b="1">
                          <a:solidFill>
                            <a:schemeClr val="tx1"/>
                          </a:solidFill>
                        </a:rPr>
                        <a:t>Demand (USD)</a:t>
                      </a:r>
                      <a:endParaRPr lang="en-US" sz="700" b="1" i="0">
                        <a:solidFill>
                          <a:schemeClr val="tx1"/>
                        </a:solidFill>
                        <a:latin typeface="Helvetica Now Text" panose="020B0504030202020204" pitchFamily="34" charset="77"/>
                      </a:endParaRPr>
                    </a:p>
                  </a:txBody>
                  <a:tcPr marL="34290" marR="34290" marT="17145" marB="17145"/>
                </a:tc>
                <a:tc>
                  <a:txBody>
                    <a:bodyPr/>
                    <a:lstStyle/>
                    <a:p>
                      <a:pPr algn="ctr"/>
                      <a:r>
                        <a:rPr lang="en-US" sz="700" b="1">
                          <a:solidFill>
                            <a:schemeClr val="tx1"/>
                          </a:solidFill>
                        </a:rPr>
                        <a:t>Recovery (USD)</a:t>
                      </a:r>
                      <a:endParaRPr lang="en-US" sz="700" b="1" i="0">
                        <a:solidFill>
                          <a:schemeClr val="tx1"/>
                        </a:solidFill>
                        <a:latin typeface="Helvetica Now Text" panose="020B0504030202020204" pitchFamily="34" charset="77"/>
                      </a:endParaRPr>
                    </a:p>
                  </a:txBody>
                  <a:tcPr marL="34290" marR="34290" marT="17145" marB="17145"/>
                </a:tc>
                <a:tc>
                  <a:txBody>
                    <a:bodyPr/>
                    <a:lstStyle/>
                    <a:p>
                      <a:pPr algn="l"/>
                      <a:r>
                        <a:rPr lang="en-US" sz="700" b="1">
                          <a:solidFill>
                            <a:schemeClr val="tx1"/>
                          </a:solidFill>
                        </a:rPr>
                        <a:t>Description of Event</a:t>
                      </a:r>
                      <a:endParaRPr lang="en-US" sz="700" b="1" i="0">
                        <a:solidFill>
                          <a:schemeClr val="tx1"/>
                        </a:solidFill>
                        <a:latin typeface="Helvetica Now Text" panose="020B0504030202020204" pitchFamily="34" charset="77"/>
                      </a:endParaRPr>
                    </a:p>
                  </a:txBody>
                  <a:tcPr marL="34290" marR="34290" marT="17145" marB="17145"/>
                </a:tc>
                <a:extLst>
                  <a:ext uri="{0D108BD9-81ED-4DB2-BD59-A6C34878D82A}">
                    <a16:rowId xmlns:a16="http://schemas.microsoft.com/office/drawing/2014/main" val="1729880882"/>
                  </a:ext>
                </a:extLst>
              </a:tr>
              <a:tr h="416616">
                <a:tc>
                  <a:txBody>
                    <a:bodyPr/>
                    <a:lstStyle/>
                    <a:p>
                      <a:r>
                        <a:rPr lang="en-US" sz="700" b="0">
                          <a:latin typeface="+mj-lt"/>
                        </a:rPr>
                        <a:t>City of Hayward, California</a:t>
                      </a:r>
                      <a:endParaRPr lang="en-US" sz="700" b="0" i="0">
                        <a:latin typeface="+mj-lt"/>
                      </a:endParaRPr>
                    </a:p>
                  </a:txBody>
                  <a:tcPr marL="68580" marR="68580" marT="34290" marB="34290" anchor="ctr"/>
                </a:tc>
                <a:tc>
                  <a:txBody>
                    <a:bodyPr/>
                    <a:lstStyle/>
                    <a:p>
                      <a:pPr algn="ctr"/>
                      <a:r>
                        <a:rPr lang="en-US" sz="700" b="0" i="0">
                          <a:latin typeface="+mj-lt"/>
                        </a:rPr>
                        <a:t>Not publicly disclosed</a:t>
                      </a:r>
                    </a:p>
                  </a:txBody>
                  <a:tcPr marL="68580" marR="68580" marT="34290" marB="34290" anchor="ctr"/>
                </a:tc>
                <a:tc>
                  <a:txBody>
                    <a:bodyPr/>
                    <a:lstStyle/>
                    <a:p>
                      <a:pPr algn="ctr"/>
                      <a:r>
                        <a:rPr lang="en-US" sz="700" b="0">
                          <a:latin typeface="+mj-lt"/>
                        </a:rPr>
                        <a:t>Not publicly disclosed</a:t>
                      </a:r>
                      <a:endParaRPr lang="en-US" sz="700" b="0" i="0">
                        <a:latin typeface="+mj-lt"/>
                      </a:endParaRPr>
                    </a:p>
                  </a:txBody>
                  <a:tcPr marL="68580" marR="68580" marT="34290" marB="34290" anchor="ctr"/>
                </a:tc>
                <a:tc>
                  <a:txBody>
                    <a:bodyPr/>
                    <a:lstStyle/>
                    <a:p>
                      <a:pPr algn="l"/>
                      <a:r>
                        <a:rPr lang="en-US" sz="700" b="0">
                          <a:latin typeface="+mj-lt"/>
                        </a:rPr>
                        <a:t>July 2023, the City of Hayward suffered a ransomware attack, early response did not indicate any signs of data extraction or data breach. City officials closed access to its public website and online portals </a:t>
                      </a:r>
                      <a:endParaRPr lang="en-US" sz="700" b="0" i="0">
                        <a:latin typeface="+mj-lt"/>
                      </a:endParaRPr>
                    </a:p>
                  </a:txBody>
                  <a:tcPr marL="68580" marR="68580" marT="34290" marB="34290" anchor="ctr"/>
                </a:tc>
                <a:extLst>
                  <a:ext uri="{0D108BD9-81ED-4DB2-BD59-A6C34878D82A}">
                    <a16:rowId xmlns:a16="http://schemas.microsoft.com/office/drawing/2014/main" val="1099099809"/>
                  </a:ext>
                </a:extLst>
              </a:tr>
              <a:tr h="884395">
                <a:tc>
                  <a:txBody>
                    <a:bodyPr/>
                    <a:lstStyle/>
                    <a:p>
                      <a:r>
                        <a:rPr lang="en-US" sz="700" b="0">
                          <a:latin typeface="+mj-lt"/>
                        </a:rPr>
                        <a:t>City of Oakland, California</a:t>
                      </a:r>
                      <a:endParaRPr lang="en-US" sz="700" b="0" i="0">
                        <a:latin typeface="+mj-lt"/>
                      </a:endParaRPr>
                    </a:p>
                  </a:txBody>
                  <a:tcPr marL="68580" marR="68580" marT="34290" marB="34290" anchor="ctr"/>
                </a:tc>
                <a:tc>
                  <a:txBody>
                    <a:bodyPr/>
                    <a:lstStyle/>
                    <a:p>
                      <a:pPr algn="ctr"/>
                      <a:r>
                        <a:rPr lang="en-US" sz="700" b="0">
                          <a:latin typeface="+mj-lt"/>
                        </a:rPr>
                        <a:t>Not Paid</a:t>
                      </a:r>
                      <a:endParaRPr lang="en-US" sz="700" b="0" i="0">
                        <a:latin typeface="+mj-lt"/>
                      </a:endParaRPr>
                    </a:p>
                  </a:txBody>
                  <a:tcPr marL="68580" marR="68580" marT="34290" marB="34290" anchor="ctr"/>
                </a:tc>
                <a:tc>
                  <a:txBody>
                    <a:bodyPr/>
                    <a:lstStyle/>
                    <a:p>
                      <a:pPr algn="ctr"/>
                      <a:r>
                        <a:rPr lang="en-US" sz="700" b="0">
                          <a:latin typeface="+mj-lt"/>
                        </a:rPr>
                        <a:t>Not publicly disclosed - Expected in excess of $3M </a:t>
                      </a:r>
                      <a:endParaRPr lang="en-US" sz="700" b="0" i="0">
                        <a:latin typeface="+mj-lt"/>
                      </a:endParaRPr>
                    </a:p>
                  </a:txBody>
                  <a:tcPr marL="68580" marR="68580" marT="34290" marB="34290" anchor="ctr"/>
                </a:tc>
                <a:tc>
                  <a:txBody>
                    <a:bodyPr/>
                    <a:lstStyle/>
                    <a:p>
                      <a:pPr algn="l"/>
                      <a:r>
                        <a:rPr lang="en-US" sz="700" b="0">
                          <a:latin typeface="+mj-lt"/>
                        </a:rPr>
                        <a:t>February 2023, the City of Oakland was impacted by PLAY ransomware, 610 GB of data leaked on dark web including SSN, home addresses, and medical data from thousands of current and former city employees and confidential information from residents that have filed claims against the city or applied for programs through city websites, city administrator declared state of emergency to fast-track response. Residents reported being unable to access online sites to make payments. Although calls to 911 were working, response times were delayed due to dispatching outages. </a:t>
                      </a:r>
                      <a:endParaRPr lang="en-US" sz="700" b="0" i="0">
                        <a:latin typeface="+mj-lt"/>
                      </a:endParaRPr>
                    </a:p>
                  </a:txBody>
                  <a:tcPr marL="68580" marR="68580" marT="34290" marB="34290" anchor="ctr"/>
                </a:tc>
                <a:extLst>
                  <a:ext uri="{0D108BD9-81ED-4DB2-BD59-A6C34878D82A}">
                    <a16:rowId xmlns:a16="http://schemas.microsoft.com/office/drawing/2014/main" val="3892775235"/>
                  </a:ext>
                </a:extLst>
              </a:tr>
              <a:tr h="884395">
                <a:tc>
                  <a:txBody>
                    <a:bodyPr/>
                    <a:lstStyle/>
                    <a:p>
                      <a:r>
                        <a:rPr lang="en-US" sz="700" b="0">
                          <a:latin typeface="+mj-lt"/>
                        </a:rPr>
                        <a:t>San Bernardino County, California </a:t>
                      </a:r>
                      <a:endParaRPr lang="en-US" sz="700" b="0" i="0">
                        <a:latin typeface="+mj-lt"/>
                      </a:endParaRPr>
                    </a:p>
                  </a:txBody>
                  <a:tcPr marL="68580" marR="68580" marT="34290" marB="34290" anchor="ctr"/>
                </a:tc>
                <a:tc>
                  <a:txBody>
                    <a:bodyPr/>
                    <a:lstStyle/>
                    <a:p>
                      <a:pPr algn="ctr"/>
                      <a:r>
                        <a:rPr lang="en-US" sz="700" b="0">
                          <a:latin typeface="+mj-lt"/>
                        </a:rPr>
                        <a:t>$1.1M </a:t>
                      </a:r>
                      <a:endParaRPr lang="en-US" sz="700" b="0" i="0">
                        <a:latin typeface="+mj-lt"/>
                      </a:endParaRPr>
                    </a:p>
                  </a:txBody>
                  <a:tcPr marL="68580" marR="68580" marT="34290" marB="34290" anchor="ctr"/>
                </a:tc>
                <a:tc>
                  <a:txBody>
                    <a:bodyPr/>
                    <a:lstStyle/>
                    <a:p>
                      <a:pPr algn="ctr"/>
                      <a:r>
                        <a:rPr lang="en-US" sz="700" b="0">
                          <a:latin typeface="+mj-lt"/>
                        </a:rPr>
                        <a:t>$1.9M</a:t>
                      </a:r>
                      <a:endParaRPr lang="en-US" sz="700" b="0" i="0">
                        <a:latin typeface="+mj-lt"/>
                      </a:endParaRPr>
                    </a:p>
                  </a:txBody>
                  <a:tcPr marL="68580" marR="68580" marT="34290" marB="34290" anchor="ctr"/>
                </a:tc>
                <a:tc>
                  <a:txBody>
                    <a:bodyPr/>
                    <a:lstStyle/>
                    <a:p>
                      <a:pPr algn="l"/>
                      <a:r>
                        <a:rPr lang="en-US" sz="700" b="0">
                          <a:latin typeface="+mj-lt"/>
                        </a:rPr>
                        <a:t>Early 2023, the County of San Bernardino was impacted by PLAY ransomware, over a period of one month, over $1.1M was paid to a reported Russian-linked group that infiltrated and shut down computer systems, the county paid $511,852 of the $1.1M, the remainder being paid by insurance, policy included a 50% coinsurance for ransomware related losses. Sherriff’s Department was forced to shut down systems such as email, in-car computers, and some law enforcement databases, including systems used by deputies for background checks. </a:t>
                      </a:r>
                      <a:endParaRPr lang="en-US" sz="700" b="0" i="0">
                        <a:latin typeface="+mj-lt"/>
                      </a:endParaRPr>
                    </a:p>
                  </a:txBody>
                  <a:tcPr marL="68580" marR="68580" marT="34290" marB="34290" anchor="ctr"/>
                </a:tc>
                <a:extLst>
                  <a:ext uri="{0D108BD9-81ED-4DB2-BD59-A6C34878D82A}">
                    <a16:rowId xmlns:a16="http://schemas.microsoft.com/office/drawing/2014/main" val="807709338"/>
                  </a:ext>
                </a:extLst>
              </a:tr>
              <a:tr h="650506">
                <a:tc>
                  <a:txBody>
                    <a:bodyPr/>
                    <a:lstStyle/>
                    <a:p>
                      <a:pPr lvl="0">
                        <a:buNone/>
                      </a:pPr>
                      <a:r>
                        <a:rPr lang="en-US" sz="700" b="0">
                          <a:latin typeface="+mj-lt"/>
                        </a:rPr>
                        <a:t>Clay County, Indiana</a:t>
                      </a:r>
                      <a:endParaRPr lang="en-US" sz="700" b="0" i="0">
                        <a:latin typeface="+mj-lt"/>
                      </a:endParaRPr>
                    </a:p>
                  </a:txBody>
                  <a:tcPr marL="68580" marR="68580" marT="34290" marB="34290" anchor="ctr"/>
                </a:tc>
                <a:tc>
                  <a:txBody>
                    <a:bodyPr/>
                    <a:lstStyle/>
                    <a:p>
                      <a:pPr lvl="0" algn="ctr">
                        <a:buNone/>
                      </a:pPr>
                      <a:r>
                        <a:rPr lang="en-US" sz="700" b="0" i="0">
                          <a:latin typeface="+mj-lt"/>
                        </a:rPr>
                        <a:t>Not publicly disclosed</a:t>
                      </a:r>
                      <a:endParaRPr lang="en-US" sz="700"/>
                    </a:p>
                  </a:txBody>
                  <a:tcPr marL="68580" marR="68580" marT="34290" marB="34290" anchor="ctr"/>
                </a:tc>
                <a:tc>
                  <a:txBody>
                    <a:bodyPr/>
                    <a:lstStyle/>
                    <a:p>
                      <a:pPr lvl="0" algn="ctr">
                        <a:buNone/>
                      </a:pPr>
                      <a:r>
                        <a:rPr lang="en-US" sz="700" b="0">
                          <a:latin typeface="+mj-lt"/>
                        </a:rPr>
                        <a:t>Not publicly disclosed</a:t>
                      </a:r>
                      <a:endParaRPr lang="en-US" sz="700" b="0" i="0">
                        <a:latin typeface="+mj-lt"/>
                      </a:endParaRPr>
                    </a:p>
                  </a:txBody>
                  <a:tcPr marL="68580" marR="68580" marT="34290" marB="34290" anchor="ctr"/>
                </a:tc>
                <a:tc>
                  <a:txBody>
                    <a:bodyPr/>
                    <a:lstStyle/>
                    <a:p>
                      <a:pPr lvl="0" algn="l">
                        <a:buNone/>
                      </a:pPr>
                      <a:r>
                        <a:rPr lang="en-US" sz="700" b="0">
                          <a:latin typeface="+mj-lt"/>
                        </a:rPr>
                        <a:t>July 2024, Clay County suffered a ransomware attack that resulted in an inability to provide critical services. This attack affected all offices of the Clay County Courthouse, Community Corrections, and Clay County Probation. Local and federal law enforcement agencies were contacted. The local government declared a "local disaster emergency" that lasted for a week.</a:t>
                      </a:r>
                      <a:endParaRPr lang="en-US" sz="700"/>
                    </a:p>
                  </a:txBody>
                  <a:tcPr marL="68580" marR="68580" marT="34290" marB="34290" anchor="ctr"/>
                </a:tc>
                <a:extLst>
                  <a:ext uri="{0D108BD9-81ED-4DB2-BD59-A6C34878D82A}">
                    <a16:rowId xmlns:a16="http://schemas.microsoft.com/office/drawing/2014/main" val="202655167"/>
                  </a:ext>
                </a:extLst>
              </a:tr>
              <a:tr h="650506">
                <a:tc>
                  <a:txBody>
                    <a:bodyPr/>
                    <a:lstStyle/>
                    <a:p>
                      <a:pPr lvl="0">
                        <a:buNone/>
                      </a:pPr>
                      <a:r>
                        <a:rPr lang="en-US" sz="700" b="0">
                          <a:latin typeface="+mj-lt"/>
                        </a:rPr>
                        <a:t>Los Angeles County, California</a:t>
                      </a:r>
                      <a:endParaRPr lang="en-US" sz="700"/>
                    </a:p>
                  </a:txBody>
                  <a:tcPr marL="68580" marR="68580" marT="34290" marB="34290" anchor="ctr"/>
                </a:tc>
                <a:tc>
                  <a:txBody>
                    <a:bodyPr/>
                    <a:lstStyle/>
                    <a:p>
                      <a:pPr lvl="0" algn="ctr">
                        <a:buNone/>
                      </a:pPr>
                      <a:r>
                        <a:rPr lang="en-US" sz="700" b="0">
                          <a:latin typeface="+mj-lt"/>
                        </a:rPr>
                        <a:t>Not publicly disclosed</a:t>
                      </a:r>
                      <a:endParaRPr lang="en-US" sz="700" b="0" i="0">
                        <a:latin typeface="+mj-lt"/>
                      </a:endParaRPr>
                    </a:p>
                  </a:txBody>
                  <a:tcPr marL="68580" marR="68580" marT="34290" marB="34290" anchor="ctr"/>
                </a:tc>
                <a:tc>
                  <a:txBody>
                    <a:bodyPr/>
                    <a:lstStyle/>
                    <a:p>
                      <a:pPr lvl="0" algn="ctr">
                        <a:buNone/>
                      </a:pPr>
                      <a:r>
                        <a:rPr lang="en-US" sz="700" b="0">
                          <a:latin typeface="+mj-lt"/>
                        </a:rPr>
                        <a:t>Not publicly disclosed</a:t>
                      </a:r>
                      <a:endParaRPr lang="en-US" sz="700"/>
                    </a:p>
                  </a:txBody>
                  <a:tcPr marL="68580" marR="68580" marT="34290" marB="34290" anchor="ctr"/>
                </a:tc>
                <a:tc>
                  <a:txBody>
                    <a:bodyPr/>
                    <a:lstStyle/>
                    <a:p>
                      <a:pPr lvl="0" algn="l">
                        <a:buNone/>
                      </a:pPr>
                      <a:r>
                        <a:rPr lang="en-US" sz="700" b="0">
                          <a:latin typeface="+mj-lt"/>
                        </a:rPr>
                        <a:t>July 2024, The Superior Court of Los Angeles County was hit by a ransomware attack. The attack disrupted many critical systems and forced the court to shut down nearly all network systems in order to contain the damage. This resulted in 36 closed courthouses to work on recovery. The Judicial Council of California permitted the Superior Court to extend deadlines to help mitigate damages. </a:t>
                      </a:r>
                      <a:endParaRPr lang="en-US" sz="700"/>
                    </a:p>
                  </a:txBody>
                  <a:tcPr marL="68580" marR="68580" marT="34290" marB="34290" anchor="ctr"/>
                </a:tc>
                <a:extLst>
                  <a:ext uri="{0D108BD9-81ED-4DB2-BD59-A6C34878D82A}">
                    <a16:rowId xmlns:a16="http://schemas.microsoft.com/office/drawing/2014/main" val="707462503"/>
                  </a:ext>
                </a:extLst>
              </a:tr>
              <a:tr h="650506">
                <a:tc>
                  <a:txBody>
                    <a:bodyPr/>
                    <a:lstStyle/>
                    <a:p>
                      <a:pPr lvl="0">
                        <a:buNone/>
                      </a:pPr>
                      <a:r>
                        <a:rPr lang="en-US" sz="700" b="0">
                          <a:latin typeface="+mj-lt"/>
                        </a:rPr>
                        <a:t>Washington County, Pennsylvania</a:t>
                      </a:r>
                      <a:endParaRPr lang="en-US" sz="700"/>
                    </a:p>
                  </a:txBody>
                  <a:tcPr marL="68580" marR="68580" marT="34290" marB="34290" anchor="ctr"/>
                </a:tc>
                <a:tc>
                  <a:txBody>
                    <a:bodyPr/>
                    <a:lstStyle/>
                    <a:p>
                      <a:pPr lvl="0" algn="ctr">
                        <a:buNone/>
                      </a:pPr>
                      <a:r>
                        <a:rPr lang="en-US" sz="700" b="0">
                          <a:latin typeface="+mj-lt"/>
                        </a:rPr>
                        <a:t>Not publicly disclosed</a:t>
                      </a:r>
                      <a:endParaRPr lang="en-US" sz="700"/>
                    </a:p>
                  </a:txBody>
                  <a:tcPr marL="68580" marR="68580" marT="34290" marB="34290" anchor="ctr"/>
                </a:tc>
                <a:tc>
                  <a:txBody>
                    <a:bodyPr/>
                    <a:lstStyle/>
                    <a:p>
                      <a:pPr lvl="0" algn="ctr">
                        <a:buNone/>
                      </a:pPr>
                      <a:r>
                        <a:rPr lang="en-US" sz="700" b="0">
                          <a:latin typeface="+mj-lt"/>
                        </a:rPr>
                        <a:t>$350,000</a:t>
                      </a:r>
                      <a:endParaRPr lang="en-US" sz="700" b="0" i="0">
                        <a:latin typeface="+mj-lt"/>
                      </a:endParaRPr>
                    </a:p>
                  </a:txBody>
                  <a:tcPr marL="68580" marR="68580" marT="34290" marB="34290" anchor="ctr"/>
                </a:tc>
                <a:tc>
                  <a:txBody>
                    <a:bodyPr/>
                    <a:lstStyle/>
                    <a:p>
                      <a:pPr lvl="0" algn="l">
                        <a:buNone/>
                      </a:pPr>
                      <a:r>
                        <a:rPr lang="en-US" sz="700" b="0">
                          <a:latin typeface="+mj-lt"/>
                        </a:rPr>
                        <a:t>January 2024, Washington County experienced a ransomware attack by foreign cybercriminals. The attack seized control of the county's network and froze many of the county's operations. Hackers pilfered a large amount of sensitive information, including information about children in the court system. The county chose to pay the demand approximately two weeks after the attack. </a:t>
                      </a:r>
                      <a:endParaRPr lang="en-US" sz="700"/>
                    </a:p>
                  </a:txBody>
                  <a:tcPr marL="68580" marR="68580" marT="34290" marB="34290" anchor="ctr"/>
                </a:tc>
                <a:extLst>
                  <a:ext uri="{0D108BD9-81ED-4DB2-BD59-A6C34878D82A}">
                    <a16:rowId xmlns:a16="http://schemas.microsoft.com/office/drawing/2014/main" val="3821303737"/>
                  </a:ext>
                </a:extLst>
              </a:tr>
              <a:tr h="533561">
                <a:tc>
                  <a:txBody>
                    <a:bodyPr/>
                    <a:lstStyle/>
                    <a:p>
                      <a:pPr lvl="0">
                        <a:buNone/>
                      </a:pPr>
                      <a:r>
                        <a:rPr lang="en-US" sz="700"/>
                        <a:t>Bernalillo County, New Mexico</a:t>
                      </a:r>
                    </a:p>
                  </a:txBody>
                  <a:tcPr marL="68580" marR="68580" marT="34290" marB="34290" anchor="ctr"/>
                </a:tc>
                <a:tc>
                  <a:txBody>
                    <a:bodyPr/>
                    <a:lstStyle/>
                    <a:p>
                      <a:pPr lvl="0" algn="ctr">
                        <a:buNone/>
                      </a:pPr>
                      <a:r>
                        <a:rPr lang="en-US" sz="700"/>
                        <a:t>Not publicly disclosed</a:t>
                      </a:r>
                    </a:p>
                  </a:txBody>
                  <a:tcPr marL="68580" marR="68580" marT="34290" marB="34290" anchor="ctr"/>
                </a:tc>
                <a:tc>
                  <a:txBody>
                    <a:bodyPr/>
                    <a:lstStyle/>
                    <a:p>
                      <a:pPr lvl="0" algn="ctr">
                        <a:buNone/>
                      </a:pPr>
                      <a:r>
                        <a:rPr lang="en-US" sz="700" b="0" i="0">
                          <a:latin typeface="+mj-lt"/>
                        </a:rPr>
                        <a:t>Not publicly disclosed</a:t>
                      </a:r>
                    </a:p>
                  </a:txBody>
                  <a:tcPr marL="68580" marR="68580" marT="34290" marB="34290" anchor="ctr"/>
                </a:tc>
                <a:tc>
                  <a:txBody>
                    <a:bodyPr/>
                    <a:lstStyle/>
                    <a:p>
                      <a:pPr lvl="0" algn="l">
                        <a:buNone/>
                      </a:pPr>
                      <a:r>
                        <a:rPr lang="en-US" sz="700"/>
                        <a:t>In January 2022, a ransomware attack impacted the county’s jail, inmates were confined to their cells due to the facility’s surveillance cameras and data-collection capabilities. Court documents stated the ransomware attack led to the jail’s automated doors deactivating – requiring personnel to use manual keys. </a:t>
                      </a:r>
                    </a:p>
                  </a:txBody>
                  <a:tcPr marL="68580" marR="68580" marT="34290" marB="34290" anchor="ctr"/>
                </a:tc>
                <a:extLst>
                  <a:ext uri="{0D108BD9-81ED-4DB2-BD59-A6C34878D82A}">
                    <a16:rowId xmlns:a16="http://schemas.microsoft.com/office/drawing/2014/main" val="1645429317"/>
                  </a:ext>
                </a:extLst>
              </a:tr>
              <a:tr h="533561">
                <a:tc>
                  <a:txBody>
                    <a:bodyPr/>
                    <a:lstStyle/>
                    <a:p>
                      <a:pPr lvl="0">
                        <a:buNone/>
                      </a:pPr>
                      <a:r>
                        <a:rPr lang="en-US" sz="700"/>
                        <a:t>City of Chicago’s Department of Aviation</a:t>
                      </a:r>
                    </a:p>
                  </a:txBody>
                  <a:tcPr marL="68580" marR="68580" marT="34290" marB="34290" anchor="ctr"/>
                </a:tc>
                <a:tc>
                  <a:txBody>
                    <a:bodyPr/>
                    <a:lstStyle/>
                    <a:p>
                      <a:pPr lvl="0" algn="ctr">
                        <a:buNone/>
                      </a:pPr>
                      <a:r>
                        <a:rPr lang="en-US" sz="700"/>
                        <a:t>Not publicly disclosed</a:t>
                      </a:r>
                    </a:p>
                  </a:txBody>
                  <a:tcPr marL="68580" marR="68580" marT="34290" marB="34290" anchor="ctr"/>
                </a:tc>
                <a:tc>
                  <a:txBody>
                    <a:bodyPr/>
                    <a:lstStyle/>
                    <a:p>
                      <a:pPr lvl="0" algn="ctr">
                        <a:buNone/>
                      </a:pPr>
                      <a:r>
                        <a:rPr lang="en-US" sz="700" b="0" i="0">
                          <a:latin typeface="+mj-lt"/>
                        </a:rPr>
                        <a:t>Not publicly disclosed</a:t>
                      </a:r>
                    </a:p>
                  </a:txBody>
                  <a:tcPr marL="68580" marR="68580" marT="34290" marB="34290" anchor="ctr"/>
                </a:tc>
                <a:tc>
                  <a:txBody>
                    <a:bodyPr/>
                    <a:lstStyle/>
                    <a:p>
                      <a:pPr lvl="0" algn="l">
                        <a:buNone/>
                      </a:pPr>
                      <a:r>
                        <a:rPr lang="en-US" sz="700" dirty="0"/>
                        <a:t>An employee of the City of Chicago’s Department of Aviation received an email from a provider of custodial services at Midway and O’Hare airports requesting an electronic payment of $1,150,759.82. The employee followed the instructions, it was discovered a few weeks later that the email account was compromised, and funds were recovered. </a:t>
                      </a:r>
                    </a:p>
                  </a:txBody>
                  <a:tcPr marL="68580" marR="68580" marT="34290" marB="34290" anchor="ctr"/>
                </a:tc>
                <a:extLst>
                  <a:ext uri="{0D108BD9-81ED-4DB2-BD59-A6C34878D82A}">
                    <a16:rowId xmlns:a16="http://schemas.microsoft.com/office/drawing/2014/main" val="1615542259"/>
                  </a:ext>
                </a:extLst>
              </a:tr>
            </a:tbl>
          </a:graphicData>
        </a:graphic>
      </p:graphicFrame>
      <p:sp>
        <p:nvSpPr>
          <p:cNvPr id="2" name="Slide Number Placeholder 1">
            <a:extLst>
              <a:ext uri="{FF2B5EF4-FFF2-40B4-BE49-F238E27FC236}">
                <a16:creationId xmlns:a16="http://schemas.microsoft.com/office/drawing/2014/main" id="{FED797C3-FACC-8A4A-B8A2-3C1D700B9A2B}"/>
              </a:ext>
            </a:extLst>
          </p:cNvPr>
          <p:cNvSpPr>
            <a:spLocks noGrp="1"/>
          </p:cNvSpPr>
          <p:nvPr>
            <p:ph type="sldNum" sz="quarter" idx="4"/>
          </p:nvPr>
        </p:nvSpPr>
        <p:spPr>
          <a:xfrm>
            <a:off x="10066365" y="6260620"/>
            <a:ext cx="296836" cy="273844"/>
          </a:xfrm>
        </p:spPr>
        <p:txBody>
          <a:bodyPr/>
          <a:lstStyle/>
          <a:p>
            <a:pPr defTabSz="685766"/>
            <a:fld id="{91D568E7-61F5-D04E-995D-81EF41C01A2A}" type="slidenum">
              <a:rPr lang="en-GB">
                <a:solidFill>
                  <a:srgbClr val="5D6D78"/>
                </a:solidFill>
              </a:rPr>
              <a:pPr defTabSz="685766"/>
              <a:t>36</a:t>
            </a:fld>
            <a:endParaRPr lang="en-GB">
              <a:solidFill>
                <a:srgbClr val="5D6D78"/>
              </a:solidFill>
            </a:endParaRPr>
          </a:p>
        </p:txBody>
      </p:sp>
    </p:spTree>
    <p:extLst>
      <p:ext uri="{BB962C8B-B14F-4D97-AF65-F5344CB8AC3E}">
        <p14:creationId xmlns:p14="http://schemas.microsoft.com/office/powerpoint/2010/main" val="423438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4262D2-04EC-CE2F-94E3-BB13A3A3C30C}"/>
              </a:ext>
            </a:extLst>
          </p:cNvPr>
          <p:cNvSpPr txBox="1">
            <a:spLocks noGrp="1"/>
          </p:cNvSpPr>
          <p:nvPr>
            <p:ph type="title" idx="4294967295"/>
          </p:nvPr>
        </p:nvSpPr>
        <p:spPr>
          <a:xfrm>
            <a:off x="1871133" y="749300"/>
            <a:ext cx="3048000" cy="445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1828709" rtl="0" eaLnBrk="1" latinLnBrk="0" hangingPunct="1">
              <a:lnSpc>
                <a:spcPct val="100000"/>
              </a:lnSpc>
              <a:spcBef>
                <a:spcPts val="0"/>
              </a:spcBef>
              <a:spcAft>
                <a:spcPts val="8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600"/>
              </a:spcAft>
              <a:buFont typeface="Arial" panose="020B0604020202020204" pitchFamily="34" charset="0"/>
              <a:buNone/>
              <a:tabLst/>
              <a:defRPr sz="900" b="0" i="0" kern="1200">
                <a:solidFill>
                  <a:schemeClr val="tx1"/>
                </a:solidFill>
                <a:latin typeface="Helvetica Now Text" panose="020B0504030202020204" pitchFamily="34" charset="77"/>
                <a:ea typeface="+mn-ea"/>
                <a:cs typeface="+mn-cs"/>
              </a:defRPr>
            </a:lvl2pPr>
            <a:lvl3pPr marL="171450" indent="-17145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900" b="0" i="0" kern="1200">
                <a:solidFill>
                  <a:schemeClr val="tx1"/>
                </a:solidFill>
                <a:latin typeface="Helvetica Now Text" panose="020B0504030202020204" pitchFamily="34" charset="77"/>
                <a:ea typeface="+mn-ea"/>
                <a:cs typeface="+mn-cs"/>
              </a:defRPr>
            </a:lvl3pPr>
            <a:lvl4pPr marL="461963" indent="-234950" algn="l" defTabSz="1828709" rtl="0" eaLnBrk="1" latinLnBrk="0" hangingPunct="1">
              <a:lnSpc>
                <a:spcPct val="117000"/>
              </a:lnSpc>
              <a:spcBef>
                <a:spcPts val="0"/>
              </a:spcBef>
              <a:buClr>
                <a:schemeClr val="tx1"/>
              </a:buClr>
              <a:buSzPct val="80000"/>
              <a:buFont typeface="System Font Regular"/>
              <a:buChar char="○"/>
              <a:tabLst/>
              <a:defRPr sz="900" b="0" i="0" kern="1200">
                <a:solidFill>
                  <a:schemeClr val="tx1"/>
                </a:solidFill>
                <a:latin typeface="Helvetica Now Text" panose="020B0504030202020204" pitchFamily="34" charset="77"/>
                <a:ea typeface="+mn-ea"/>
                <a:cs typeface="+mn-cs"/>
              </a:defRPr>
            </a:lvl4pPr>
            <a:lvl5pPr marL="687388" indent="-225425" algn="l" defTabSz="1828709" rtl="0" eaLnBrk="1" latinLnBrk="0" hangingPunct="1">
              <a:lnSpc>
                <a:spcPct val="117000"/>
              </a:lnSpc>
              <a:spcBef>
                <a:spcPts val="0"/>
              </a:spcBef>
              <a:buClr>
                <a:schemeClr val="tx1"/>
              </a:buClr>
              <a:buFont typeface="System Font Regular"/>
              <a:buChar char="—"/>
              <a:tabLst/>
              <a:defRPr sz="900" b="0" i="0" kern="1200">
                <a:solidFill>
                  <a:schemeClr val="tx1"/>
                </a:solidFill>
                <a:latin typeface="Helvetica Now Text" panose="020B0504030202020204" pitchFamily="34" charset="77"/>
                <a:ea typeface="+mn-ea"/>
                <a:cs typeface="+mn-cs"/>
              </a:defRPr>
            </a:lvl5pPr>
            <a:lvl6pPr marL="914400" indent="-227013" algn="l" defTabSz="1828709"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227013" indent="-227013" algn="l" defTabSz="1828709" rtl="0" eaLnBrk="1" latinLnBrk="0" hangingPunct="1">
              <a:lnSpc>
                <a:spcPct val="117000"/>
              </a:lnSpc>
              <a:spcBef>
                <a:spcPts val="0"/>
              </a:spcBef>
              <a:buFont typeface="+mj-lt"/>
              <a:buAutoNum type="arabicPeriod"/>
              <a:tabLst/>
              <a:defRPr sz="1000" b="0" i="0" kern="1200">
                <a:solidFill>
                  <a:schemeClr val="tx1"/>
                </a:solidFill>
                <a:latin typeface="Helvetica Now Text" panose="020B0504030202020204" pitchFamily="34" charset="77"/>
                <a:ea typeface="+mn-ea"/>
                <a:cs typeface="+mn-cs"/>
              </a:defRPr>
            </a:lvl7pPr>
            <a:lvl8pPr marL="461963" indent="-234950" algn="l" defTabSz="1828709" rtl="0" eaLnBrk="1" latinLnBrk="0" hangingPunct="1">
              <a:lnSpc>
                <a:spcPct val="117000"/>
              </a:lnSpc>
              <a:spcBef>
                <a:spcPts val="0"/>
              </a:spcBef>
              <a:buFont typeface="+mj-lt"/>
              <a:buAutoNum type="alphaLcParenR"/>
              <a:tabLst/>
              <a:defRPr sz="1000" b="0" i="0" kern="1200">
                <a:solidFill>
                  <a:schemeClr val="tx1"/>
                </a:solidFill>
                <a:latin typeface="Helvetica Now Text" panose="020B0504030202020204" pitchFamily="34" charset="77"/>
                <a:ea typeface="+mn-ea"/>
                <a:cs typeface="+mn-cs"/>
              </a:defRPr>
            </a:lvl8pPr>
            <a:lvl9pPr marL="687388" indent="-225425" algn="l" defTabSz="1828709" rtl="0" eaLnBrk="1" latinLnBrk="0" hangingPunct="1">
              <a:lnSpc>
                <a:spcPct val="117000"/>
              </a:lnSpc>
              <a:spcBef>
                <a:spcPts val="0"/>
              </a:spcBef>
              <a:buFont typeface="+mj-lt"/>
              <a:buAutoNum type="romanLcPeriod"/>
              <a:tabLst/>
              <a:defRPr sz="1000" b="0" i="0" kern="1200">
                <a:solidFill>
                  <a:schemeClr val="tx1"/>
                </a:solidFill>
                <a:latin typeface="Helvetica Now Text" panose="020B0504030202020204" pitchFamily="34" charset="77"/>
                <a:ea typeface="+mn-ea"/>
                <a:cs typeface="+mn-cs"/>
              </a:defRPr>
            </a:lvl9pPr>
          </a:lstStyle>
          <a:p>
            <a:pPr marL="0" marR="0" lvl="0" indent="0" algn="l" defTabSz="1828709"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About Aon</a:t>
            </a:r>
          </a:p>
          <a:p>
            <a:pPr marL="0" marR="0" lvl="0" indent="0" algn="l" defTabSz="6857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2">
                  <a:extLst>
                    <a:ext uri="{A12FA001-AC4F-418D-AE19-62706E023703}">
                      <ahyp:hlinkClr xmlns:ahyp="http://schemas.microsoft.com/office/drawing/2018/hyperlinkcolor" val="tx"/>
                    </a:ext>
                  </a:extLst>
                </a:hlinkClick>
              </a:rPr>
              <a:t>Aon</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exists to shape decisions for the better — to protect and enrich the lives of people around the world. Through actionable analytic insight, globally integrated Risk Capital and Human Capital expertise, and locally relevant solutions, our colleagues provide clients in over 120 countries and sovereignties with the clarity and confidence to make better risk and people decisions that help protect and grow their businesses.</a:t>
            </a:r>
          </a:p>
          <a:p>
            <a:pPr marL="0" marR="0" lvl="0" indent="0" algn="l" defTabSz="6857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a:t>
            </a:r>
          </a:p>
          <a:p>
            <a:pPr marL="0" marR="0" lvl="0" indent="0" algn="l" defTabSz="6857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Follow Aon on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3">
                  <a:extLst>
                    <a:ext uri="{A12FA001-AC4F-418D-AE19-62706E023703}">
                      <ahyp:hlinkClr xmlns:ahyp="http://schemas.microsoft.com/office/drawing/2018/hyperlinkcolor" val="tx"/>
                    </a:ext>
                  </a:extLst>
                </a:hlinkClick>
              </a:rPr>
              <a:t>LinkedIn</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4">
                  <a:extLst>
                    <a:ext uri="{A12FA001-AC4F-418D-AE19-62706E023703}">
                      <ahyp:hlinkClr xmlns:ahyp="http://schemas.microsoft.com/office/drawing/2018/hyperlinkcolor" val="tx"/>
                    </a:ext>
                  </a:extLst>
                </a:hlinkClick>
              </a:rPr>
              <a:t>X</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5">
                  <a:extLst>
                    <a:ext uri="{A12FA001-AC4F-418D-AE19-62706E023703}">
                      <ahyp:hlinkClr xmlns:ahyp="http://schemas.microsoft.com/office/drawing/2018/hyperlinkcolor" val="tx"/>
                    </a:ext>
                  </a:extLst>
                </a:hlinkClick>
              </a:rPr>
              <a:t>Facebook</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and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6">
                  <a:extLst>
                    <a:ext uri="{A12FA001-AC4F-418D-AE19-62706E023703}">
                      <ahyp:hlinkClr xmlns:ahyp="http://schemas.microsoft.com/office/drawing/2018/hyperlinkcolor" val="tx"/>
                    </a:ext>
                  </a:extLst>
                </a:hlinkClick>
              </a:rPr>
              <a:t>Instagram</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Stay up-to-date by visiting Aon's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7">
                  <a:extLst>
                    <a:ext uri="{A12FA001-AC4F-418D-AE19-62706E023703}">
                      <ahyp:hlinkClr xmlns:ahyp="http://schemas.microsoft.com/office/drawing/2018/hyperlinkcolor" val="tx"/>
                    </a:ext>
                  </a:extLst>
                </a:hlinkClick>
              </a:rPr>
              <a:t>newsroom</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and sign up for news alerts </a:t>
            </a:r>
            <a:r>
              <a:rPr kumimoji="0" lang="en-US" sz="900" b="0"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hlinkClick r:id="rId8">
                  <a:extLst>
                    <a:ext uri="{A12FA001-AC4F-418D-AE19-62706E023703}">
                      <ahyp:hlinkClr xmlns:ahyp="http://schemas.microsoft.com/office/drawing/2018/hyperlinkcolor" val="tx"/>
                    </a:ext>
                  </a:extLst>
                </a:hlinkClick>
              </a:rPr>
              <a:t>here</a:t>
            </a: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a:t>
            </a:r>
          </a:p>
          <a:p>
            <a:pPr marL="0" marR="0" lvl="0" indent="0" algn="l" defTabSz="68573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endParaRPr>
          </a:p>
          <a:p>
            <a:pPr marL="0" marR="0" lvl="0" indent="0" algn="l" defTabSz="685732" rtl="0" eaLnBrk="1" fontAlgn="auto" latinLnBrk="0" hangingPunct="1">
              <a:lnSpc>
                <a:spcPct val="100000"/>
              </a:lnSpc>
              <a:spcBef>
                <a:spcPts val="225"/>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 2025 Aon plc. All rights reserved.</a:t>
            </a:r>
          </a:p>
          <a:p>
            <a:pPr marL="0" marR="0" lvl="0" indent="0" algn="l" defTabSz="685732" rtl="0" eaLnBrk="1" fontAlgn="auto" latinLnBrk="0" hangingPunct="1">
              <a:lnSpc>
                <a:spcPct val="100000"/>
              </a:lnSpc>
              <a:spcBef>
                <a:spcPts val="225"/>
              </a:spcBef>
              <a:spcAft>
                <a:spcPts val="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Insurance products and services offered by Aon Risk Insurance Services West, Inc., Aon Risk Services Central, Inc., Aon Risk Services Northeast, Inc., Aon Risk Services Southwest, Inc., and Aon Risk Services, Inc. of Florida and their licensed affiliates. All descriptions, summaries or highlights of coverage are for general informational purposes only and do not amend, alter or modify the actual terms or conditions of any insurance policy. Coverage is governed only by the terms and conditions of the relevant policy. Aon does not provide legal advice. The information provided is based solely on Aon’s experience as insurance practitioners. We recommend that you consult with your own legal advisors. </a:t>
            </a:r>
          </a:p>
          <a:p>
            <a:pPr marL="0" marR="0" lvl="0" indent="0" algn="l" defTabSz="685732" rtl="0" eaLnBrk="1" fontAlgn="auto" latinLnBrk="0" hangingPunct="1">
              <a:lnSpc>
                <a:spcPct val="100000"/>
              </a:lnSpc>
              <a:spcBef>
                <a:spcPts val="225"/>
              </a:spcBef>
              <a:spcAft>
                <a:spcPts val="0"/>
              </a:spcAft>
              <a:buClrTx/>
              <a:buSzTx/>
              <a:buFont typeface="Arial" panose="020B0604020202020204" pitchFamily="34" charset="0"/>
              <a:buNone/>
              <a:tabLst/>
              <a:defRPr/>
            </a:pPr>
            <a:endParaRPr kumimoji="0" lang="en-US" sz="75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endParaRPr>
          </a:p>
          <a:p>
            <a:pPr marL="0" marR="0" lvl="0" indent="0" algn="l" defTabSz="685732" rtl="0" eaLnBrk="1" fontAlgn="auto" latinLnBrk="0" hangingPunct="1">
              <a:lnSpc>
                <a:spcPct val="100000"/>
              </a:lnSpc>
              <a:spcBef>
                <a:spcPts val="225"/>
              </a:spcBef>
              <a:spcAft>
                <a:spcPts val="0"/>
              </a:spcAft>
              <a:buClrTx/>
              <a:buSzTx/>
              <a:buFont typeface="Arial" panose="020B0604020202020204" pitchFamily="34" charset="0"/>
              <a:buNone/>
              <a:tabLst/>
              <a:defRPr/>
            </a:pPr>
            <a:r>
              <a:rPr kumimoji="0" lang="en-US" sz="750" b="1"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About Cyber Solutions:</a:t>
            </a:r>
          </a:p>
          <a:p>
            <a:pPr marL="0" marR="0" lvl="0" indent="0" algn="l" defTabSz="685732" rtl="0" eaLnBrk="1" fontAlgn="auto" latinLnBrk="0" hangingPunct="1">
              <a:lnSpc>
                <a:spcPct val="100000"/>
              </a:lnSpc>
              <a:spcBef>
                <a:spcPts val="225"/>
              </a:spcBef>
              <a:spcAft>
                <a:spcPts val="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262836"/>
                </a:solidFill>
                <a:effectLst/>
                <a:uLnTx/>
                <a:uFillTx/>
                <a:latin typeface="Helvetica Now Text" panose="020B0504030202020204" pitchFamily="34" charset="77"/>
                <a:ea typeface="+mn-ea"/>
                <a:cs typeface="+mn-cs"/>
              </a:rPr>
              <a:t>Cyber security services are offered by Stroz Friedberg Inc., its subsidiaries and affiliates. Stroz Friedberg is part of Aon’s Cyber Solutions which offers holistic cyber risk management, unsurpassed investigative skills, and proprietary technologies to help clients uncover and quantify cyber risks, protect critical assets, and recover from cyber incidents.</a:t>
            </a:r>
          </a:p>
          <a:p>
            <a:pPr marL="0" marR="0" lvl="1" indent="0" algn="l" defTabSz="1828709" rtl="0" eaLnBrk="1" fontAlgn="auto" latinLnBrk="0" hangingPunct="1">
              <a:lnSpc>
                <a:spcPct val="117000"/>
              </a:lnSpc>
              <a:spcBef>
                <a:spcPts val="0"/>
              </a:spcBef>
              <a:spcAft>
                <a:spcPts val="60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 name="Slide Number Placeholder 2">
            <a:extLst>
              <a:ext uri="{FF2B5EF4-FFF2-40B4-BE49-F238E27FC236}">
                <a16:creationId xmlns:a16="http://schemas.microsoft.com/office/drawing/2014/main" id="{E5A3ABFD-6E5C-6900-84D1-76CA06BC7669}"/>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37</a:t>
            </a:fld>
            <a:endParaRPr lang="en-GB">
              <a:solidFill>
                <a:srgbClr val="000000"/>
              </a:solidFill>
            </a:endParaRPr>
          </a:p>
        </p:txBody>
      </p:sp>
      <p:sp>
        <p:nvSpPr>
          <p:cNvPr id="5" name="Footer Placeholder 3">
            <a:extLst>
              <a:ext uri="{FF2B5EF4-FFF2-40B4-BE49-F238E27FC236}">
                <a16:creationId xmlns:a16="http://schemas.microsoft.com/office/drawing/2014/main" id="{483FEF65-B6F9-8142-4336-F98982554A34}"/>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737167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3B09-5B48-A5BC-7B1F-EC5ED972CC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96CBC7-9FBB-A608-8EA6-10B336FF0405}"/>
              </a:ext>
            </a:extLst>
          </p:cNvPr>
          <p:cNvSpPr txBox="1">
            <a:spLocks noGrp="1"/>
          </p:cNvSpPr>
          <p:nvPr>
            <p:ph type="title" idx="4294967295"/>
          </p:nvPr>
        </p:nvSpPr>
        <p:spPr>
          <a:xfrm>
            <a:off x="2056911" y="808648"/>
            <a:ext cx="831689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Third Party Hosted Cyber Liability Insurance</a:t>
            </a:r>
          </a:p>
        </p:txBody>
      </p:sp>
      <p:sp>
        <p:nvSpPr>
          <p:cNvPr id="3" name="Content Placeholder 2">
            <a:extLst>
              <a:ext uri="{FF2B5EF4-FFF2-40B4-BE49-F238E27FC236}">
                <a16:creationId xmlns:a16="http://schemas.microsoft.com/office/drawing/2014/main" id="{082475E4-8CF5-2A8A-8B83-F775A1937F81}"/>
              </a:ext>
            </a:extLst>
          </p:cNvPr>
          <p:cNvSpPr>
            <a:spLocks noGrp="1"/>
          </p:cNvSpPr>
          <p:nvPr>
            <p:ph idx="1"/>
          </p:nvPr>
        </p:nvSpPr>
        <p:spPr>
          <a:xfrm>
            <a:off x="4101974" y="4290850"/>
            <a:ext cx="4226766" cy="1726164"/>
          </a:xfrm>
        </p:spPr>
        <p:txBody>
          <a:bodyPr>
            <a:noAutofit/>
          </a:bodyPr>
          <a:lstStyle/>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rPr>
              <a:t>Jonathan Smith</a:t>
            </a:r>
          </a:p>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rPr>
              <a:t>Director, Risk Management</a:t>
            </a:r>
          </a:p>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hlinkClick r:id="rId3"/>
              </a:rPr>
              <a:t>jonathan.m.smith@vita.virginia.gov</a:t>
            </a:r>
            <a:r>
              <a:rPr lang="en-US" sz="1800">
                <a:latin typeface="Roboto" panose="02000000000000000000" pitchFamily="2" charset="0"/>
                <a:ea typeface="Roboto" panose="02000000000000000000" pitchFamily="2" charset="0"/>
                <a:cs typeface="Rajdhani" panose="02000000000000000000" pitchFamily="2" charset="0"/>
              </a:rPr>
              <a:t> </a:t>
            </a:r>
          </a:p>
          <a:p>
            <a:pPr marL="800100" lvl="2" indent="-342900">
              <a:lnSpc>
                <a:spcPct val="170000"/>
              </a:lnSpc>
              <a:spcBef>
                <a:spcPts val="0"/>
              </a:spcBef>
              <a:buClr>
                <a:srgbClr val="920075"/>
              </a:buClr>
            </a:pPr>
            <a:endParaRPr lang="en-US">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E58B6642-10AD-73D1-A66D-40F6A5D2DE9B}"/>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Device and padlock">
            <a:extLst>
              <a:ext uri="{FF2B5EF4-FFF2-40B4-BE49-F238E27FC236}">
                <a16:creationId xmlns:a16="http://schemas.microsoft.com/office/drawing/2014/main" id="{4A8199A3-D64E-01FD-76D4-87D7C20F1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707" y="1603921"/>
            <a:ext cx="4460033" cy="2508769"/>
          </a:xfrm>
          <a:prstGeom prst="rect">
            <a:avLst/>
          </a:prstGeom>
        </p:spPr>
      </p:pic>
      <p:sp>
        <p:nvSpPr>
          <p:cNvPr id="2" name="Footer Placeholder 1">
            <a:extLst>
              <a:ext uri="{FF2B5EF4-FFF2-40B4-BE49-F238E27FC236}">
                <a16:creationId xmlns:a16="http://schemas.microsoft.com/office/drawing/2014/main" id="{D16CD6FC-3444-522F-1E4E-0472521DE41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2687955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45DD5C-D28F-1058-1725-B8F1A944D41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FAQ</a:t>
            </a:r>
          </a:p>
        </p:txBody>
      </p:sp>
      <p:grpSp>
        <p:nvGrpSpPr>
          <p:cNvPr id="9" name="Group 8" descr="Cyber liability insurance">
            <a:extLst>
              <a:ext uri="{FF2B5EF4-FFF2-40B4-BE49-F238E27FC236}">
                <a16:creationId xmlns:a16="http://schemas.microsoft.com/office/drawing/2014/main" id="{4764C35C-68D3-4EFB-8ECF-E8ED699FF7BB}"/>
              </a:ext>
            </a:extLst>
          </p:cNvPr>
          <p:cNvGrpSpPr/>
          <p:nvPr/>
        </p:nvGrpSpPr>
        <p:grpSpPr>
          <a:xfrm>
            <a:off x="300298" y="146188"/>
            <a:ext cx="5779946" cy="461667"/>
            <a:chOff x="-224102" y="4184660"/>
            <a:chExt cx="5542996" cy="461667"/>
          </a:xfrm>
          <a:solidFill>
            <a:srgbClr val="91D8AE"/>
          </a:solidFill>
        </p:grpSpPr>
        <p:sp>
          <p:nvSpPr>
            <p:cNvPr id="10" name="Rectangle: Rounded Corners 6">
              <a:extLst>
                <a:ext uri="{FF2B5EF4-FFF2-40B4-BE49-F238E27FC236}">
                  <a16:creationId xmlns:a16="http://schemas.microsoft.com/office/drawing/2014/main" id="{6F461449-2E2D-419B-AE6A-3787092FDE1C}"/>
                </a:ext>
              </a:extLst>
            </p:cNvPr>
            <p:cNvSpPr/>
            <p:nvPr/>
          </p:nvSpPr>
          <p:spPr>
            <a:xfrm>
              <a:off x="-224102" y="4184661"/>
              <a:ext cx="5542996" cy="46166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56F8819-F951-4841-9C15-C668C77FA775}"/>
                </a:ext>
              </a:extLst>
            </p:cNvPr>
            <p:cNvSpPr txBox="1"/>
            <p:nvPr/>
          </p:nvSpPr>
          <p:spPr>
            <a:xfrm>
              <a:off x="75544" y="4184660"/>
              <a:ext cx="4697745" cy="461665"/>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Cyber Liability Insurance</a:t>
              </a:r>
            </a:p>
          </p:txBody>
        </p:sp>
      </p:grpSp>
      <p:sp>
        <p:nvSpPr>
          <p:cNvPr id="3" name="Content Placeholder 2"/>
          <p:cNvSpPr>
            <a:spLocks noGrp="1"/>
          </p:cNvSpPr>
          <p:nvPr>
            <p:ph idx="1"/>
          </p:nvPr>
        </p:nvSpPr>
        <p:spPr>
          <a:xfrm>
            <a:off x="1452357" y="858982"/>
            <a:ext cx="10532295" cy="5344110"/>
          </a:xfrm>
        </p:spPr>
        <p:txBody>
          <a:bodyPr>
            <a:noAutofit/>
          </a:bodyPr>
          <a:lstStyle/>
          <a:p>
            <a:pPr marL="0" lvl="1" indent="0">
              <a:lnSpc>
                <a:spcPct val="170000"/>
              </a:lnSpc>
              <a:spcBef>
                <a:spcPts val="0"/>
              </a:spcBef>
              <a:buClr>
                <a:srgbClr val="920075"/>
              </a:buClr>
              <a:buNone/>
            </a:pPr>
            <a:r>
              <a:rPr lang="en-US" sz="2000" b="1" dirty="0">
                <a:latin typeface="Roboto" panose="02000000000000000000" pitchFamily="2" charset="0"/>
                <a:ea typeface="Roboto" panose="02000000000000000000" pitchFamily="2" charset="0"/>
                <a:cs typeface="Rajdhani" panose="02000000000000000000" pitchFamily="2" charset="0"/>
              </a:rPr>
              <a:t>What is cyber liability insurance?</a:t>
            </a:r>
          </a:p>
          <a:p>
            <a:pPr marL="742950" lvl="2" indent="-285750">
              <a:lnSpc>
                <a:spcPct val="170000"/>
              </a:lnSpc>
              <a:spcBef>
                <a:spcPts val="0"/>
              </a:spcBef>
              <a:buClr>
                <a:srgbClr val="920075"/>
              </a:buClr>
            </a:pPr>
            <a:r>
              <a:rPr lang="en-US" sz="1800" dirty="0">
                <a:latin typeface="Roboto" panose="02000000000000000000" pitchFamily="2" charset="0"/>
                <a:ea typeface="Roboto" panose="02000000000000000000" pitchFamily="2" charset="0"/>
                <a:cs typeface="Rajdhani" panose="02000000000000000000" pitchFamily="2" charset="0"/>
              </a:rPr>
              <a:t>Insurance policy to cover organizations when they experience cyber security incidents that affect privacy, data, and network exposures and the costs associated with containment, investigation, eradication and reconstitution of application(s)/service(s) as well as costs associated with credit monitoring.</a:t>
            </a:r>
          </a:p>
          <a:p>
            <a:pPr marL="742950" lvl="2" indent="-285750">
              <a:lnSpc>
                <a:spcPct val="170000"/>
              </a:lnSpc>
              <a:spcBef>
                <a:spcPts val="0"/>
              </a:spcBef>
              <a:buClr>
                <a:srgbClr val="920075"/>
              </a:buClr>
            </a:pPr>
            <a:r>
              <a:rPr lang="en-US" sz="1800" dirty="0">
                <a:latin typeface="Roboto" panose="02000000000000000000" pitchFamily="2" charset="0"/>
                <a:ea typeface="Roboto" panose="02000000000000000000" pitchFamily="2" charset="0"/>
                <a:cs typeface="Rajdhani" panose="02000000000000000000" pitchFamily="2" charset="0"/>
              </a:rPr>
              <a:t>A method to transfer risk to other organizations</a:t>
            </a:r>
          </a:p>
          <a:p>
            <a:pPr marL="0" indent="0">
              <a:lnSpc>
                <a:spcPct val="170000"/>
              </a:lnSpc>
              <a:spcBef>
                <a:spcPts val="0"/>
              </a:spcBef>
              <a:buClr>
                <a:srgbClr val="920075"/>
              </a:buClr>
              <a:buNone/>
            </a:pPr>
            <a:r>
              <a:rPr lang="en-US" sz="2000" b="1" dirty="0">
                <a:latin typeface="Roboto" panose="02000000000000000000" pitchFamily="2" charset="0"/>
                <a:ea typeface="Roboto" panose="02000000000000000000" pitchFamily="2" charset="0"/>
                <a:cs typeface="Rajdhani" panose="02000000000000000000" pitchFamily="2" charset="0"/>
              </a:rPr>
              <a:t>What is the appropriate amount of cyber liability insurance?</a:t>
            </a:r>
          </a:p>
          <a:p>
            <a:pPr marL="800100" lvl="2" indent="-342900">
              <a:lnSpc>
                <a:spcPct val="170000"/>
              </a:lnSpc>
              <a:spcBef>
                <a:spcPts val="0"/>
              </a:spcBef>
              <a:buClr>
                <a:srgbClr val="920075"/>
              </a:buClr>
            </a:pPr>
            <a:r>
              <a:rPr lang="en-US" sz="1800" dirty="0">
                <a:latin typeface="Roboto" panose="02000000000000000000" pitchFamily="2" charset="0"/>
                <a:ea typeface="Roboto" panose="02000000000000000000" pitchFamily="2" charset="0"/>
                <a:cs typeface="Rajdhani" panose="02000000000000000000" pitchFamily="2" charset="0"/>
              </a:rPr>
              <a:t>VITA has set a default amount of cyber liability insurance at $5 million per occurrence.</a:t>
            </a:r>
          </a:p>
          <a:p>
            <a:pPr marL="800100" lvl="2" indent="-342900">
              <a:lnSpc>
                <a:spcPct val="170000"/>
              </a:lnSpc>
              <a:spcBef>
                <a:spcPts val="0"/>
              </a:spcBef>
              <a:buClr>
                <a:srgbClr val="920075"/>
              </a:buClr>
            </a:pPr>
            <a:r>
              <a:rPr lang="en-US" sz="1800" dirty="0">
                <a:latin typeface="Roboto" panose="02000000000000000000" pitchFamily="2" charset="0"/>
                <a:ea typeface="Roboto" panose="02000000000000000000" pitchFamily="2" charset="0"/>
                <a:cs typeface="Rajdhani" panose="02000000000000000000" pitchFamily="2" charset="0"/>
              </a:rPr>
              <a:t>Agencies should ensure that the appropriate amount of cyber liability insurance is required of the supplier.</a:t>
            </a:r>
          </a:p>
          <a:p>
            <a:pPr marL="800100" lvl="2" indent="-342900">
              <a:lnSpc>
                <a:spcPct val="170000"/>
              </a:lnSpc>
              <a:spcBef>
                <a:spcPts val="0"/>
              </a:spcBef>
              <a:buClr>
                <a:srgbClr val="920075"/>
              </a:buClr>
            </a:pPr>
            <a:endParaRPr lang="en-US" dirty="0">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dirty="0">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dirty="0">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dirty="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dirty="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dirty="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2B9FBA51-92C2-4DB4-9E4C-6AA7F1539613}"/>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262986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2B9975-A0D2-279B-048C-EEC24CC27719}"/>
              </a:ext>
            </a:extLst>
          </p:cNvPr>
          <p:cNvSpPr>
            <a:spLocks noGrp="1"/>
          </p:cNvSpPr>
          <p:nvPr>
            <p:ph type="title"/>
          </p:nvPr>
        </p:nvSpPr>
        <p:spPr/>
        <p:txBody>
          <a:bodyPr/>
          <a:lstStyle/>
          <a:p>
            <a:r>
              <a:rPr lang="en-US"/>
              <a:t>Today’s Meeting</a:t>
            </a:r>
          </a:p>
        </p:txBody>
      </p:sp>
      <p:sp>
        <p:nvSpPr>
          <p:cNvPr id="4" name="Slide Number Placeholder 3">
            <a:extLst>
              <a:ext uri="{FF2B5EF4-FFF2-40B4-BE49-F238E27FC236}">
                <a16:creationId xmlns:a16="http://schemas.microsoft.com/office/drawing/2014/main" id="{5E270905-F13D-7453-A75D-FA4671D6F1BC}"/>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4</a:t>
            </a:fld>
            <a:endParaRPr lang="en-GB">
              <a:solidFill>
                <a:srgbClr val="000000"/>
              </a:solidFill>
            </a:endParaRPr>
          </a:p>
        </p:txBody>
      </p:sp>
      <p:sp>
        <p:nvSpPr>
          <p:cNvPr id="6" name="Content Placeholder 5">
            <a:extLst>
              <a:ext uri="{FF2B5EF4-FFF2-40B4-BE49-F238E27FC236}">
                <a16:creationId xmlns:a16="http://schemas.microsoft.com/office/drawing/2014/main" id="{12F1C570-3302-E6F0-49C5-7F267D96261C}"/>
              </a:ext>
            </a:extLst>
          </p:cNvPr>
          <p:cNvSpPr>
            <a:spLocks noGrp="1"/>
          </p:cNvSpPr>
          <p:nvPr>
            <p:ph sz="quarter" idx="12"/>
          </p:nvPr>
        </p:nvSpPr>
        <p:spPr>
          <a:xfrm>
            <a:off x="1828800" y="771133"/>
            <a:ext cx="5791200" cy="4914900"/>
          </a:xfrm>
        </p:spPr>
        <p:txBody>
          <a:bodyPr vert="horz" lIns="0" tIns="0" rIns="0" bIns="0" rtlCol="0" anchor="t">
            <a:noAutofit/>
          </a:bodyPr>
          <a:lstStyle/>
          <a:p>
            <a:pPr lvl="2">
              <a:spcAft>
                <a:spcPts val="600"/>
              </a:spcAft>
            </a:pPr>
            <a:r>
              <a:rPr lang="en-US" sz="1050">
                <a:latin typeface="Helvetica Now Text"/>
              </a:rPr>
              <a:t>Current Cyber Placements</a:t>
            </a:r>
          </a:p>
          <a:p>
            <a:pPr marL="461645" lvl="3">
              <a:spcAft>
                <a:spcPts val="600"/>
              </a:spcAft>
            </a:pPr>
            <a:r>
              <a:rPr lang="en-US" sz="1050">
                <a:latin typeface="Helvetica Now Text"/>
              </a:rPr>
              <a:t>Coverage Overview</a:t>
            </a:r>
            <a:endParaRPr lang="en-US" sz="1050"/>
          </a:p>
          <a:p>
            <a:pPr lvl="2">
              <a:spcAft>
                <a:spcPts val="600"/>
              </a:spcAft>
            </a:pPr>
            <a:r>
              <a:rPr lang="en-US" sz="1050">
                <a:latin typeface="Helvetica Now Text"/>
              </a:rPr>
              <a:t>Cyber Market Update </a:t>
            </a:r>
            <a:endParaRPr lang="en-US" sz="1050"/>
          </a:p>
          <a:p>
            <a:pPr marL="461645" lvl="3">
              <a:spcAft>
                <a:spcPts val="600"/>
              </a:spcAft>
            </a:pPr>
            <a:r>
              <a:rPr lang="en-US" sz="1050">
                <a:latin typeface="Helvetica Now Text"/>
              </a:rPr>
              <a:t>State of the Market</a:t>
            </a:r>
          </a:p>
          <a:p>
            <a:pPr marL="461645" lvl="3">
              <a:spcAft>
                <a:spcPts val="600"/>
              </a:spcAft>
            </a:pPr>
            <a:r>
              <a:rPr lang="en-US" sz="1050">
                <a:latin typeface="Helvetica Now Text"/>
              </a:rPr>
              <a:t>Ransomware Update</a:t>
            </a:r>
          </a:p>
          <a:p>
            <a:pPr marL="461645" lvl="3">
              <a:spcAft>
                <a:spcPts val="600"/>
              </a:spcAft>
            </a:pPr>
            <a:r>
              <a:rPr lang="en-US" sz="1050">
                <a:latin typeface="Helvetica Now Text"/>
              </a:rPr>
              <a:t>Underwriting Evaluation</a:t>
            </a:r>
          </a:p>
          <a:p>
            <a:pPr marL="461645" lvl="3">
              <a:spcAft>
                <a:spcPts val="600"/>
              </a:spcAft>
            </a:pPr>
            <a:r>
              <a:rPr lang="en-US" sz="1050">
                <a:latin typeface="Helvetica Now Text"/>
              </a:rPr>
              <a:t>Retention / Limit / Pricing Trends</a:t>
            </a:r>
          </a:p>
          <a:p>
            <a:pPr lvl="2">
              <a:spcAft>
                <a:spcPts val="600"/>
              </a:spcAft>
            </a:pPr>
            <a:r>
              <a:rPr lang="en-US" sz="1050">
                <a:latin typeface="Helvetica Now Text"/>
              </a:rPr>
              <a:t>Analytics and Risk Mitigation</a:t>
            </a:r>
          </a:p>
          <a:p>
            <a:pPr lvl="2">
              <a:spcAft>
                <a:spcPts val="600"/>
              </a:spcAft>
            </a:pPr>
            <a:r>
              <a:rPr lang="en-US" sz="1050">
                <a:latin typeface="Helvetica Now Text"/>
              </a:rPr>
              <a:t>Claims Overview and Roadmap</a:t>
            </a:r>
          </a:p>
        </p:txBody>
      </p:sp>
      <p:sp>
        <p:nvSpPr>
          <p:cNvPr id="8" name="Text Placeholder 6">
            <a:extLst>
              <a:ext uri="{FF2B5EF4-FFF2-40B4-BE49-F238E27FC236}">
                <a16:creationId xmlns:a16="http://schemas.microsoft.com/office/drawing/2014/main" id="{986390DE-F7AA-3960-7B02-3E1A0E47952F}"/>
              </a:ext>
            </a:extLst>
          </p:cNvPr>
          <p:cNvSpPr txBox="1">
            <a:spLocks/>
          </p:cNvSpPr>
          <p:nvPr/>
        </p:nvSpPr>
        <p:spPr>
          <a:xfrm>
            <a:off x="1828800" y="4935959"/>
            <a:ext cx="5486400" cy="750075"/>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l"/>
            <a:r>
              <a:rPr lang="en-US" sz="900" i="1">
                <a:solidFill>
                  <a:srgbClr val="000000"/>
                </a:solidFill>
              </a:rPr>
              <a:t>This document has been specifically prepared for [Virginia Treasury]. Further distribution and photocopying is not permitted without the express written permission of Aon’s Cyber Solutions Group. The precise coverage afforded is subject to the terms and conditions of the policies as issued. Whether or to what extent a particular loss is covered depends on the specific facts and circumstances of the loss and the terms, conditions and exclusions of the policy as issued.</a:t>
            </a:r>
          </a:p>
        </p:txBody>
      </p:sp>
      <p:pic>
        <p:nvPicPr>
          <p:cNvPr id="11" name="Picture Placeholder 4" descr="High angle view of three people sitting at a round table with laptop and tablet working on a project&#10;">
            <a:extLst>
              <a:ext uri="{FF2B5EF4-FFF2-40B4-BE49-F238E27FC236}">
                <a16:creationId xmlns:a16="http://schemas.microsoft.com/office/drawing/2014/main" id="{926F1F8F-7597-90FF-D025-A9A0976FC165}"/>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7924800" y="0"/>
            <a:ext cx="2743200" cy="6858000"/>
          </a:xfrm>
        </p:spPr>
      </p:pic>
    </p:spTree>
    <p:extLst>
      <p:ext uri="{BB962C8B-B14F-4D97-AF65-F5344CB8AC3E}">
        <p14:creationId xmlns:p14="http://schemas.microsoft.com/office/powerpoint/2010/main" val="446913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B6133F-6C25-3A9A-2C09-E8BAD86A23D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How to estimate the amount of Cyber Liability insurance is needed</a:t>
            </a:r>
          </a:p>
        </p:txBody>
      </p:sp>
      <p:sp>
        <p:nvSpPr>
          <p:cNvPr id="3" name="Content Placeholder 2"/>
          <p:cNvSpPr>
            <a:spLocks noGrp="1"/>
          </p:cNvSpPr>
          <p:nvPr>
            <p:ph idx="1"/>
          </p:nvPr>
        </p:nvSpPr>
        <p:spPr>
          <a:xfrm>
            <a:off x="1452357" y="858982"/>
            <a:ext cx="10532295" cy="5344110"/>
          </a:xfrm>
        </p:spPr>
        <p:txBody>
          <a:bodyPr>
            <a:noAutofit/>
          </a:bodyPr>
          <a:lstStyle/>
          <a:p>
            <a:pPr marL="0" lvl="1" indent="0">
              <a:lnSpc>
                <a:spcPct val="170000"/>
              </a:lnSpc>
              <a:spcBef>
                <a:spcPts val="0"/>
              </a:spcBef>
              <a:buClr>
                <a:srgbClr val="920075"/>
              </a:buClr>
              <a:buNone/>
            </a:pPr>
            <a:r>
              <a:rPr lang="en-US" sz="2000" b="1">
                <a:latin typeface="Roboto" panose="02000000000000000000" pitchFamily="2" charset="0"/>
                <a:ea typeface="Roboto" panose="02000000000000000000" pitchFamily="2" charset="0"/>
                <a:cs typeface="Rajdhani" panose="02000000000000000000" pitchFamily="2" charset="0"/>
              </a:rPr>
              <a:t>What do we need to estimate the amount of cyber liability insurance?</a:t>
            </a:r>
          </a:p>
          <a:p>
            <a:pPr marL="285750" lvl="1" indent="-285750">
              <a:lnSpc>
                <a:spcPct val="170000"/>
              </a:lnSpc>
              <a:spcBef>
                <a:spcPts val="0"/>
              </a:spcBef>
              <a:buClr>
                <a:srgbClr val="920075"/>
              </a:buClr>
            </a:pPr>
            <a:r>
              <a:rPr lang="en-US" sz="1800">
                <a:latin typeface="Roboto" panose="02000000000000000000" pitchFamily="2" charset="0"/>
                <a:ea typeface="Roboto" panose="02000000000000000000" pitchFamily="2" charset="0"/>
                <a:cs typeface="Rajdhani" panose="02000000000000000000" pitchFamily="2" charset="0"/>
              </a:rPr>
              <a:t>A description of the application/service and the business processes that it will support.</a:t>
            </a:r>
          </a:p>
          <a:p>
            <a:pPr marL="285750" lvl="1" indent="-285750">
              <a:lnSpc>
                <a:spcPct val="170000"/>
              </a:lnSpc>
              <a:spcBef>
                <a:spcPts val="0"/>
              </a:spcBef>
              <a:buClr>
                <a:srgbClr val="920075"/>
              </a:buClr>
            </a:pPr>
            <a:r>
              <a:rPr lang="en-US" sz="1800">
                <a:latin typeface="Roboto" panose="02000000000000000000" pitchFamily="2" charset="0"/>
                <a:ea typeface="Roboto" panose="02000000000000000000" pitchFamily="2" charset="0"/>
                <a:cs typeface="Rajdhani" panose="02000000000000000000" pitchFamily="2" charset="0"/>
              </a:rPr>
              <a:t>Will the application/service process and/or store sensitive data with relation to confidentiality, integrity, and/or availability?</a:t>
            </a:r>
          </a:p>
          <a:p>
            <a:pPr marL="742950" lvl="2" indent="-285750">
              <a:lnSpc>
                <a:spcPct val="170000"/>
              </a:lnSpc>
              <a:spcBef>
                <a:spcPts val="0"/>
              </a:spcBef>
              <a:buClr>
                <a:srgbClr val="920075"/>
              </a:buClr>
            </a:pPr>
            <a:r>
              <a:rPr lang="en-US" sz="1600">
                <a:latin typeface="Roboto" panose="02000000000000000000" pitchFamily="2" charset="0"/>
                <a:ea typeface="Roboto" panose="02000000000000000000" pitchFamily="2" charset="0"/>
                <a:cs typeface="Rajdhani" panose="02000000000000000000" pitchFamily="2" charset="0"/>
              </a:rPr>
              <a:t>If yes, please describe the sensitive data (i.e. confidentiality - PII, PHI , integrity - financial records , availability - public safety data).</a:t>
            </a:r>
          </a:p>
          <a:p>
            <a:pPr marL="285750" lvl="1" indent="-285750">
              <a:lnSpc>
                <a:spcPct val="170000"/>
              </a:lnSpc>
              <a:spcBef>
                <a:spcPts val="0"/>
              </a:spcBef>
              <a:buClr>
                <a:srgbClr val="920075"/>
              </a:buClr>
            </a:pPr>
            <a:r>
              <a:rPr lang="en-US" sz="1800">
                <a:latin typeface="Roboto" panose="02000000000000000000" pitchFamily="2" charset="0"/>
                <a:ea typeface="Roboto" panose="02000000000000000000" pitchFamily="2" charset="0"/>
                <a:cs typeface="Rajdhani" panose="02000000000000000000" pitchFamily="2" charset="0"/>
              </a:rPr>
              <a:t>Approximately how many records will the application/service process and store?</a:t>
            </a:r>
          </a:p>
          <a:p>
            <a:pPr marL="285750" lvl="1" indent="-285750">
              <a:lnSpc>
                <a:spcPct val="170000"/>
              </a:lnSpc>
              <a:spcBef>
                <a:spcPts val="0"/>
              </a:spcBef>
              <a:buClr>
                <a:srgbClr val="920075"/>
              </a:buClr>
            </a:pPr>
            <a:r>
              <a:rPr lang="en-US" sz="1800">
                <a:latin typeface="Roboto" panose="02000000000000000000" pitchFamily="2" charset="0"/>
                <a:ea typeface="Roboto" panose="02000000000000000000" pitchFamily="2" charset="0"/>
                <a:cs typeface="Rajdhani" panose="02000000000000000000" pitchFamily="2" charset="0"/>
              </a:rPr>
              <a:t>Approximately how many (max) unique individuals may be impacted in the event of a cyber security event?</a:t>
            </a:r>
          </a:p>
          <a:p>
            <a:pPr marL="0" lvl="1" indent="0">
              <a:lnSpc>
                <a:spcPct val="170000"/>
              </a:lnSpc>
              <a:spcBef>
                <a:spcPts val="0"/>
              </a:spcBef>
              <a:buClr>
                <a:srgbClr val="920075"/>
              </a:buClr>
              <a:buNone/>
            </a:pPr>
            <a:endParaRPr lang="en-US" sz="1800">
              <a:latin typeface="Roboto" panose="02000000000000000000" pitchFamily="2" charset="0"/>
              <a:ea typeface="Roboto" panose="02000000000000000000" pitchFamily="2" charset="0"/>
              <a:cs typeface="Rajdhani" panose="02000000000000000000" pitchFamily="2" charset="0"/>
            </a:endParaRPr>
          </a:p>
          <a:p>
            <a:pPr marL="800100" lvl="2" indent="-342900">
              <a:lnSpc>
                <a:spcPct val="170000"/>
              </a:lnSpc>
              <a:spcBef>
                <a:spcPts val="0"/>
              </a:spcBef>
              <a:buClr>
                <a:srgbClr val="920075"/>
              </a:buClr>
            </a:pPr>
            <a:endParaRPr lang="en-US">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2B9FBA51-92C2-4DB4-9E4C-6AA7F1539613}"/>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4764C35C-68D3-4EFB-8ECF-E8ED699FF7BB}"/>
              </a:ext>
              <a:ext uri="{C183D7F6-B498-43B3-948B-1728B52AA6E4}">
                <adec:decorative xmlns:adec="http://schemas.microsoft.com/office/drawing/2017/decorative" val="1"/>
              </a:ext>
            </a:extLst>
          </p:cNvPr>
          <p:cNvGrpSpPr/>
          <p:nvPr/>
        </p:nvGrpSpPr>
        <p:grpSpPr>
          <a:xfrm>
            <a:off x="300298" y="146188"/>
            <a:ext cx="5779946" cy="461667"/>
            <a:chOff x="-224102" y="4184660"/>
            <a:chExt cx="5542996" cy="461667"/>
          </a:xfrm>
          <a:solidFill>
            <a:srgbClr val="91D8AE"/>
          </a:solidFill>
        </p:grpSpPr>
        <p:sp>
          <p:nvSpPr>
            <p:cNvPr id="10" name="Rectangle: Rounded Corners 6">
              <a:extLst>
                <a:ext uri="{FF2B5EF4-FFF2-40B4-BE49-F238E27FC236}">
                  <a16:creationId xmlns:a16="http://schemas.microsoft.com/office/drawing/2014/main" id="{6F461449-2E2D-419B-AE6A-3787092FDE1C}"/>
                </a:ext>
              </a:extLst>
            </p:cNvPr>
            <p:cNvSpPr/>
            <p:nvPr/>
          </p:nvSpPr>
          <p:spPr>
            <a:xfrm>
              <a:off x="-224102" y="4184661"/>
              <a:ext cx="5542996" cy="46166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56F8819-F951-4841-9C15-C668C77FA775}"/>
                </a:ext>
              </a:extLst>
            </p:cNvPr>
            <p:cNvSpPr txBox="1"/>
            <p:nvPr/>
          </p:nvSpPr>
          <p:spPr>
            <a:xfrm>
              <a:off x="75544" y="4184660"/>
              <a:ext cx="4697745" cy="461665"/>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Cyber Liability Insurance</a:t>
              </a:r>
            </a:p>
          </p:txBody>
        </p:sp>
      </p:gr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2389055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FA1FC-A40D-E60C-FC79-8C187B9B51D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Cyber liability insurance calculation</a:t>
            </a:r>
          </a:p>
        </p:txBody>
      </p:sp>
      <p:sp>
        <p:nvSpPr>
          <p:cNvPr id="3" name="Content Placeholder 2"/>
          <p:cNvSpPr>
            <a:spLocks noGrp="1"/>
          </p:cNvSpPr>
          <p:nvPr>
            <p:ph idx="1"/>
          </p:nvPr>
        </p:nvSpPr>
        <p:spPr>
          <a:xfrm>
            <a:off x="1452357" y="858982"/>
            <a:ext cx="10532295" cy="5344110"/>
          </a:xfrm>
        </p:spPr>
        <p:txBody>
          <a:bodyPr>
            <a:noAutofit/>
          </a:bodyPr>
          <a:lstStyle/>
          <a:p>
            <a:pPr marL="0" lvl="1" indent="0">
              <a:lnSpc>
                <a:spcPct val="170000"/>
              </a:lnSpc>
              <a:spcBef>
                <a:spcPts val="0"/>
              </a:spcBef>
              <a:buClr>
                <a:srgbClr val="920075"/>
              </a:buClr>
              <a:buNone/>
            </a:pPr>
            <a:r>
              <a:rPr lang="en-US" sz="2000" b="1">
                <a:latin typeface="Roboto" panose="02000000000000000000" pitchFamily="2" charset="0"/>
                <a:ea typeface="Roboto" panose="02000000000000000000" pitchFamily="2" charset="0"/>
                <a:cs typeface="Rajdhani" panose="02000000000000000000" pitchFamily="2" charset="0"/>
              </a:rPr>
              <a:t>Cyber liability insurance calculation</a:t>
            </a:r>
          </a:p>
          <a:p>
            <a:pPr marL="285750" lvl="1" indent="-285750">
              <a:lnSpc>
                <a:spcPct val="170000"/>
              </a:lnSpc>
              <a:spcBef>
                <a:spcPts val="0"/>
              </a:spcBef>
              <a:buClr>
                <a:srgbClr val="920075"/>
              </a:buClr>
            </a:pPr>
            <a:r>
              <a:rPr lang="en-US" sz="2000">
                <a:latin typeface="Roboto" panose="02000000000000000000" pitchFamily="2" charset="0"/>
                <a:ea typeface="Roboto" panose="02000000000000000000" pitchFamily="2" charset="0"/>
                <a:cs typeface="Rajdhani" panose="02000000000000000000" pitchFamily="2" charset="0"/>
              </a:rPr>
              <a:t>CSRM developed a methodology to estimate costs associated with the detection, response, and recovery activities associated with cyber security incidents.</a:t>
            </a:r>
          </a:p>
          <a:p>
            <a:pPr marL="285750" lvl="1" indent="-285750">
              <a:lnSpc>
                <a:spcPct val="170000"/>
              </a:lnSpc>
              <a:spcBef>
                <a:spcPts val="0"/>
              </a:spcBef>
              <a:buClr>
                <a:srgbClr val="920075"/>
              </a:buClr>
            </a:pPr>
            <a:r>
              <a:rPr lang="en-US" sz="2000">
                <a:latin typeface="Roboto" panose="02000000000000000000" pitchFamily="2" charset="0"/>
                <a:ea typeface="Roboto" panose="02000000000000000000" pitchFamily="2" charset="0"/>
                <a:cs typeface="Rajdhani" panose="02000000000000000000" pitchFamily="2" charset="0"/>
              </a:rPr>
              <a:t>Based on industry trends and Commonwealth costs</a:t>
            </a:r>
          </a:p>
          <a:p>
            <a:pPr marL="285750" lvl="1" indent="-285750">
              <a:lnSpc>
                <a:spcPct val="170000"/>
              </a:lnSpc>
              <a:spcBef>
                <a:spcPts val="0"/>
              </a:spcBef>
              <a:buClr>
                <a:srgbClr val="920075"/>
              </a:buClr>
            </a:pPr>
            <a:r>
              <a:rPr lang="en-US" sz="2000">
                <a:latin typeface="Roboto" panose="02000000000000000000" pitchFamily="2" charset="0"/>
                <a:ea typeface="Roboto" panose="02000000000000000000" pitchFamily="2" charset="0"/>
                <a:cs typeface="Rajdhani" panose="02000000000000000000" pitchFamily="2" charset="0"/>
              </a:rPr>
              <a:t>Formula based on a decaying ‘line of best fit’</a:t>
            </a:r>
          </a:p>
          <a:p>
            <a:pPr marL="285750" lvl="1" indent="-285750">
              <a:lnSpc>
                <a:spcPct val="170000"/>
              </a:lnSpc>
              <a:spcBef>
                <a:spcPts val="0"/>
              </a:spcBef>
              <a:buClr>
                <a:srgbClr val="920075"/>
              </a:buClr>
            </a:pPr>
            <a:endParaRPr lang="en-US" sz="1800">
              <a:latin typeface="Roboto" panose="02000000000000000000" pitchFamily="2" charset="0"/>
              <a:ea typeface="Roboto" panose="02000000000000000000" pitchFamily="2" charset="0"/>
              <a:cs typeface="Rajdhani" panose="02000000000000000000" pitchFamily="2" charset="0"/>
            </a:endParaRPr>
          </a:p>
          <a:p>
            <a:pPr marL="0" lvl="1" indent="0">
              <a:lnSpc>
                <a:spcPct val="170000"/>
              </a:lnSpc>
              <a:spcBef>
                <a:spcPts val="0"/>
              </a:spcBef>
              <a:buClr>
                <a:srgbClr val="920075"/>
              </a:buClr>
              <a:buNone/>
            </a:pPr>
            <a:endParaRPr lang="en-US" sz="1800">
              <a:latin typeface="Roboto" panose="02000000000000000000" pitchFamily="2" charset="0"/>
              <a:ea typeface="Roboto" panose="02000000000000000000" pitchFamily="2" charset="0"/>
              <a:cs typeface="Rajdhani" panose="02000000000000000000" pitchFamily="2" charset="0"/>
            </a:endParaRPr>
          </a:p>
          <a:p>
            <a:pPr marL="800100" lvl="2" indent="-342900">
              <a:lnSpc>
                <a:spcPct val="170000"/>
              </a:lnSpc>
              <a:spcBef>
                <a:spcPts val="0"/>
              </a:spcBef>
              <a:buClr>
                <a:srgbClr val="920075"/>
              </a:buClr>
            </a:pPr>
            <a:endParaRPr lang="en-US">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2B9FBA51-92C2-4DB4-9E4C-6AA7F1539613}"/>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4764C35C-68D3-4EFB-8ECF-E8ED699FF7BB}"/>
              </a:ext>
              <a:ext uri="{C183D7F6-B498-43B3-948B-1728B52AA6E4}">
                <adec:decorative xmlns:adec="http://schemas.microsoft.com/office/drawing/2017/decorative" val="1"/>
              </a:ext>
            </a:extLst>
          </p:cNvPr>
          <p:cNvGrpSpPr/>
          <p:nvPr/>
        </p:nvGrpSpPr>
        <p:grpSpPr>
          <a:xfrm>
            <a:off x="300298" y="146188"/>
            <a:ext cx="5779946" cy="461667"/>
            <a:chOff x="-224102" y="4184660"/>
            <a:chExt cx="5542996" cy="461667"/>
          </a:xfrm>
          <a:solidFill>
            <a:srgbClr val="91D8AE"/>
          </a:solidFill>
        </p:grpSpPr>
        <p:sp>
          <p:nvSpPr>
            <p:cNvPr id="10" name="Rectangle: Rounded Corners 6">
              <a:extLst>
                <a:ext uri="{FF2B5EF4-FFF2-40B4-BE49-F238E27FC236}">
                  <a16:creationId xmlns:a16="http://schemas.microsoft.com/office/drawing/2014/main" id="{6F461449-2E2D-419B-AE6A-3787092FDE1C}"/>
                </a:ext>
              </a:extLst>
            </p:cNvPr>
            <p:cNvSpPr/>
            <p:nvPr/>
          </p:nvSpPr>
          <p:spPr>
            <a:xfrm>
              <a:off x="-224102" y="4184661"/>
              <a:ext cx="5542996" cy="46166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56F8819-F951-4841-9C15-C668C77FA775}"/>
                </a:ext>
              </a:extLst>
            </p:cNvPr>
            <p:cNvSpPr txBox="1"/>
            <p:nvPr/>
          </p:nvSpPr>
          <p:spPr>
            <a:xfrm>
              <a:off x="75544" y="4184660"/>
              <a:ext cx="4697745" cy="461665"/>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Cyber Liability Insurance</a:t>
              </a:r>
            </a:p>
          </p:txBody>
        </p:sp>
      </p:grpSp>
      <p:graphicFrame>
        <p:nvGraphicFramePr>
          <p:cNvPr id="6" name="Chart 5" descr="Line graph of data breach costs">
            <a:extLst>
              <a:ext uri="{FF2B5EF4-FFF2-40B4-BE49-F238E27FC236}">
                <a16:creationId xmlns:a16="http://schemas.microsoft.com/office/drawing/2014/main" id="{2C576E3A-AB9D-0883-377F-89EC04C740E2}"/>
              </a:ext>
            </a:extLst>
          </p:cNvPr>
          <p:cNvGraphicFramePr>
            <a:graphicFrameLocks/>
          </p:cNvGraphicFramePr>
          <p:nvPr>
            <p:extLst>
              <p:ext uri="{D42A27DB-BD31-4B8C-83A1-F6EECF244321}">
                <p14:modId xmlns:p14="http://schemas.microsoft.com/office/powerpoint/2010/main" val="263449001"/>
              </p:ext>
            </p:extLst>
          </p:nvPr>
        </p:nvGraphicFramePr>
        <p:xfrm>
          <a:off x="6610739" y="2119313"/>
          <a:ext cx="5867400" cy="4602162"/>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1600940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FB7F3-4BE0-36B3-50DF-81501E58EE8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Archer visual</a:t>
            </a:r>
          </a:p>
        </p:txBody>
      </p:sp>
      <p:sp>
        <p:nvSpPr>
          <p:cNvPr id="3" name="Content Placeholder 2"/>
          <p:cNvSpPr>
            <a:spLocks noGrp="1"/>
          </p:cNvSpPr>
          <p:nvPr>
            <p:ph idx="1"/>
          </p:nvPr>
        </p:nvSpPr>
        <p:spPr>
          <a:xfrm>
            <a:off x="1452357" y="858982"/>
            <a:ext cx="10532295" cy="783206"/>
          </a:xfrm>
        </p:spPr>
        <p:txBody>
          <a:bodyPr>
            <a:noAutofit/>
          </a:bodyPr>
          <a:lstStyle/>
          <a:p>
            <a:pPr marL="0" lvl="1" indent="0">
              <a:lnSpc>
                <a:spcPct val="170000"/>
              </a:lnSpc>
              <a:spcBef>
                <a:spcPts val="0"/>
              </a:spcBef>
              <a:buClr>
                <a:srgbClr val="920075"/>
              </a:buClr>
              <a:buNone/>
            </a:pPr>
            <a:r>
              <a:rPr lang="en-US" sz="2000" b="1">
                <a:latin typeface="Roboto" panose="02000000000000000000" pitchFamily="2" charset="0"/>
                <a:ea typeface="Roboto" panose="02000000000000000000" pitchFamily="2" charset="0"/>
                <a:cs typeface="Rajdhani" panose="02000000000000000000" pitchFamily="2" charset="0"/>
              </a:rPr>
              <a:t>Cyber liability insurance calculation – Archer eGRC</a:t>
            </a:r>
          </a:p>
          <a:p>
            <a:pPr marL="285750" lvl="1" indent="-285750">
              <a:lnSpc>
                <a:spcPct val="170000"/>
              </a:lnSpc>
              <a:spcBef>
                <a:spcPts val="0"/>
              </a:spcBef>
              <a:buClr>
                <a:srgbClr val="920075"/>
              </a:buClr>
            </a:pPr>
            <a:endParaRPr lang="en-US" sz="1800">
              <a:latin typeface="Roboto" panose="02000000000000000000" pitchFamily="2" charset="0"/>
              <a:ea typeface="Roboto" panose="02000000000000000000" pitchFamily="2" charset="0"/>
              <a:cs typeface="Rajdhani" panose="02000000000000000000" pitchFamily="2" charset="0"/>
            </a:endParaRPr>
          </a:p>
          <a:p>
            <a:pPr marL="0" lvl="1" indent="0">
              <a:lnSpc>
                <a:spcPct val="170000"/>
              </a:lnSpc>
              <a:spcBef>
                <a:spcPts val="0"/>
              </a:spcBef>
              <a:buClr>
                <a:srgbClr val="920075"/>
              </a:buClr>
              <a:buNone/>
            </a:pPr>
            <a:endParaRPr lang="en-US" sz="1800">
              <a:latin typeface="Roboto" panose="02000000000000000000" pitchFamily="2" charset="0"/>
              <a:ea typeface="Roboto" panose="02000000000000000000" pitchFamily="2" charset="0"/>
              <a:cs typeface="Rajdhani" panose="02000000000000000000" pitchFamily="2" charset="0"/>
            </a:endParaRPr>
          </a:p>
          <a:p>
            <a:pPr marL="800100" lvl="2" indent="-342900">
              <a:lnSpc>
                <a:spcPct val="170000"/>
              </a:lnSpc>
              <a:spcBef>
                <a:spcPts val="0"/>
              </a:spcBef>
              <a:buClr>
                <a:srgbClr val="920075"/>
              </a:buClr>
            </a:pPr>
            <a:endParaRPr lang="en-US">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2B9FBA51-92C2-4DB4-9E4C-6AA7F1539613}"/>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4764C35C-68D3-4EFB-8ECF-E8ED699FF7BB}"/>
              </a:ext>
              <a:ext uri="{C183D7F6-B498-43B3-948B-1728B52AA6E4}">
                <adec:decorative xmlns:adec="http://schemas.microsoft.com/office/drawing/2017/decorative" val="1"/>
              </a:ext>
            </a:extLst>
          </p:cNvPr>
          <p:cNvGrpSpPr/>
          <p:nvPr/>
        </p:nvGrpSpPr>
        <p:grpSpPr>
          <a:xfrm>
            <a:off x="300298" y="146188"/>
            <a:ext cx="5779946" cy="461667"/>
            <a:chOff x="-224102" y="4184660"/>
            <a:chExt cx="5542996" cy="461667"/>
          </a:xfrm>
          <a:solidFill>
            <a:srgbClr val="91D8AE"/>
          </a:solidFill>
        </p:grpSpPr>
        <p:sp>
          <p:nvSpPr>
            <p:cNvPr id="10" name="Rectangle: Rounded Corners 6">
              <a:extLst>
                <a:ext uri="{FF2B5EF4-FFF2-40B4-BE49-F238E27FC236}">
                  <a16:creationId xmlns:a16="http://schemas.microsoft.com/office/drawing/2014/main" id="{6F461449-2E2D-419B-AE6A-3787092FDE1C}"/>
                </a:ext>
              </a:extLst>
            </p:cNvPr>
            <p:cNvSpPr/>
            <p:nvPr/>
          </p:nvSpPr>
          <p:spPr>
            <a:xfrm>
              <a:off x="-224102" y="4184661"/>
              <a:ext cx="5542996" cy="46166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56F8819-F951-4841-9C15-C668C77FA775}"/>
                </a:ext>
              </a:extLst>
            </p:cNvPr>
            <p:cNvSpPr txBox="1"/>
            <p:nvPr/>
          </p:nvSpPr>
          <p:spPr>
            <a:xfrm>
              <a:off x="75544" y="4184660"/>
              <a:ext cx="4697745" cy="461665"/>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jdhani SemiBold" panose="02000000000000000000" pitchFamily="2" charset="0"/>
                  <a:ea typeface="+mn-ea"/>
                  <a:cs typeface="Rajdhani SemiBold" panose="02000000000000000000" pitchFamily="2" charset="0"/>
                </a:rPr>
                <a:t>Cyber Liability Insurance</a:t>
              </a:r>
            </a:p>
          </p:txBody>
        </p:sp>
      </p:grpSp>
      <p:pic>
        <p:nvPicPr>
          <p:cNvPr id="8" name="Picture 7" descr="Screen shot of risk information in Archer">
            <a:extLst>
              <a:ext uri="{FF2B5EF4-FFF2-40B4-BE49-F238E27FC236}">
                <a16:creationId xmlns:a16="http://schemas.microsoft.com/office/drawing/2014/main" id="{45E2D232-DC23-7E9F-F91E-79B4DA0357FD}"/>
              </a:ext>
            </a:extLst>
          </p:cNvPr>
          <p:cNvPicPr>
            <a:picLocks noChangeAspect="1"/>
          </p:cNvPicPr>
          <p:nvPr/>
        </p:nvPicPr>
        <p:blipFill>
          <a:blip r:embed="rId3"/>
          <a:stretch>
            <a:fillRect/>
          </a:stretch>
        </p:blipFill>
        <p:spPr>
          <a:xfrm>
            <a:off x="1873705" y="1642188"/>
            <a:ext cx="9689598" cy="439788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234587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9499DF-9B24-037C-ABA1-9BE45243CB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Questions</a:t>
            </a:r>
          </a:p>
        </p:txBody>
      </p:sp>
      <p:sp>
        <p:nvSpPr>
          <p:cNvPr id="3" name="Content Placeholder 2"/>
          <p:cNvSpPr>
            <a:spLocks noGrp="1"/>
          </p:cNvSpPr>
          <p:nvPr>
            <p:ph idx="1"/>
          </p:nvPr>
        </p:nvSpPr>
        <p:spPr>
          <a:xfrm>
            <a:off x="4101974" y="4290850"/>
            <a:ext cx="4226766" cy="1726164"/>
          </a:xfrm>
        </p:spPr>
        <p:txBody>
          <a:bodyPr>
            <a:noAutofit/>
          </a:bodyPr>
          <a:lstStyle/>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rPr>
              <a:t>Jonathan Smith</a:t>
            </a:r>
          </a:p>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rPr>
              <a:t>Director, Risk Management</a:t>
            </a:r>
          </a:p>
          <a:p>
            <a:pPr marL="0" lvl="1" indent="0">
              <a:lnSpc>
                <a:spcPct val="170000"/>
              </a:lnSpc>
              <a:spcBef>
                <a:spcPts val="0"/>
              </a:spcBef>
              <a:buClr>
                <a:srgbClr val="920075"/>
              </a:buClr>
              <a:buNone/>
            </a:pPr>
            <a:r>
              <a:rPr lang="en-US" sz="1800">
                <a:latin typeface="Roboto" panose="02000000000000000000" pitchFamily="2" charset="0"/>
                <a:ea typeface="Roboto" panose="02000000000000000000" pitchFamily="2" charset="0"/>
                <a:cs typeface="Rajdhani" panose="02000000000000000000" pitchFamily="2" charset="0"/>
                <a:hlinkClick r:id="rId3"/>
              </a:rPr>
              <a:t>jonathan.m.smith@vita.virginia.gov</a:t>
            </a:r>
            <a:r>
              <a:rPr lang="en-US" sz="1800">
                <a:latin typeface="Roboto" panose="02000000000000000000" pitchFamily="2" charset="0"/>
                <a:ea typeface="Roboto" panose="02000000000000000000" pitchFamily="2" charset="0"/>
                <a:cs typeface="Rajdhani" panose="02000000000000000000" pitchFamily="2" charset="0"/>
              </a:rPr>
              <a:t> </a:t>
            </a:r>
          </a:p>
          <a:p>
            <a:pPr marL="800100" lvl="2" indent="-342900">
              <a:lnSpc>
                <a:spcPct val="170000"/>
              </a:lnSpc>
              <a:spcBef>
                <a:spcPts val="0"/>
              </a:spcBef>
              <a:buClr>
                <a:srgbClr val="920075"/>
              </a:buClr>
            </a:pPr>
            <a:endParaRPr lang="en-US">
              <a:latin typeface="Roboto" panose="02000000000000000000" pitchFamily="2" charset="0"/>
              <a:ea typeface="Roboto" panose="02000000000000000000" pitchFamily="2" charset="0"/>
              <a:cs typeface="Rajdhani" panose="02000000000000000000" pitchFamily="2" charset="0"/>
            </a:endParaRPr>
          </a:p>
          <a:p>
            <a:pPr marL="457200" lvl="2" indent="0">
              <a:lnSpc>
                <a:spcPct val="170000"/>
              </a:lnSpc>
              <a:spcBef>
                <a:spcPts val="0"/>
              </a:spcBef>
              <a:buClr>
                <a:srgbClr val="920075"/>
              </a:buClr>
              <a:buNone/>
            </a:pPr>
            <a:endParaRPr lang="en-US">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2000" b="1">
              <a:latin typeface="Roboto" panose="02000000000000000000" pitchFamily="2" charset="0"/>
              <a:ea typeface="Roboto" panose="02000000000000000000" pitchFamily="2" charset="0"/>
              <a:cs typeface="Rajdhani" panose="02000000000000000000" pitchFamily="2" charset="0"/>
            </a:endParaRPr>
          </a:p>
          <a:p>
            <a:pPr marL="285750" lvl="1" indent="-285750">
              <a:lnSpc>
                <a:spcPct val="170000"/>
              </a:lnSpc>
              <a:spcBef>
                <a:spcPts val="0"/>
              </a:spcBef>
              <a:buClr>
                <a:srgbClr val="920075"/>
              </a:buClr>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b="1">
              <a:solidFill>
                <a:schemeClr val="tx1"/>
              </a:solidFill>
              <a:latin typeface="Roboto" panose="02000000000000000000" pitchFamily="2" charset="0"/>
              <a:ea typeface="Roboto" panose="02000000000000000000" pitchFamily="2" charset="0"/>
              <a:cs typeface="Rajdhani" panose="02000000000000000000" pitchFamily="2" charset="0"/>
            </a:endParaRPr>
          </a:p>
          <a:p>
            <a:pPr marL="228600" lvl="1">
              <a:lnSpc>
                <a:spcPct val="170000"/>
              </a:lnSpc>
              <a:spcBef>
                <a:spcPts val="0"/>
              </a:spcBef>
              <a:buClr>
                <a:srgbClr val="920075"/>
              </a:buClr>
              <a:buFont typeface="Wingdings" panose="05000000000000000000" pitchFamily="2" charset="2"/>
              <a:buChar char="Ø"/>
            </a:pPr>
            <a:endParaRPr lang="en-US" sz="1400">
              <a:solidFill>
                <a:schemeClr val="tx1"/>
              </a:solidFill>
              <a:latin typeface="Roboto" panose="02000000000000000000" pitchFamily="2" charset="0"/>
              <a:ea typeface="Roboto" panose="02000000000000000000" pitchFamily="2" charset="0"/>
              <a:cs typeface="Rajdhani" panose="02000000000000000000" pitchFamily="2" charset="0"/>
            </a:endParaRPr>
          </a:p>
        </p:txBody>
      </p:sp>
      <p:sp>
        <p:nvSpPr>
          <p:cNvPr id="55" name="Rectangle 54">
            <a:extLst>
              <a:ext uri="{FF2B5EF4-FFF2-40B4-BE49-F238E27FC236}">
                <a16:creationId xmlns:a16="http://schemas.microsoft.com/office/drawing/2014/main" id="{2B9FBA51-92C2-4DB4-9E4C-6AA7F1539613}"/>
              </a:ext>
              <a:ext uri="{C183D7F6-B498-43B3-948B-1728B52AA6E4}">
                <adec:decorative xmlns:adec="http://schemas.microsoft.com/office/drawing/2017/decorative" val="1"/>
              </a:ext>
            </a:extLst>
          </p:cNvPr>
          <p:cNvSpPr/>
          <p:nvPr/>
        </p:nvSpPr>
        <p:spPr>
          <a:xfrm>
            <a:off x="0" y="808648"/>
            <a:ext cx="1167897" cy="5231425"/>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4764C35C-68D3-4EFB-8ECF-E8ED699FF7BB}"/>
              </a:ext>
              <a:ext uri="{C183D7F6-B498-43B3-948B-1728B52AA6E4}">
                <adec:decorative xmlns:adec="http://schemas.microsoft.com/office/drawing/2017/decorative" val="1"/>
              </a:ext>
            </a:extLst>
          </p:cNvPr>
          <p:cNvGrpSpPr/>
          <p:nvPr/>
        </p:nvGrpSpPr>
        <p:grpSpPr>
          <a:xfrm>
            <a:off x="316054" y="136525"/>
            <a:ext cx="5779946" cy="461667"/>
            <a:chOff x="-224102" y="4184660"/>
            <a:chExt cx="5542996" cy="461667"/>
          </a:xfrm>
          <a:solidFill>
            <a:srgbClr val="91D8AE"/>
          </a:solidFill>
        </p:grpSpPr>
        <p:sp>
          <p:nvSpPr>
            <p:cNvPr id="10" name="Rectangle: Rounded Corners 6">
              <a:extLst>
                <a:ext uri="{FF2B5EF4-FFF2-40B4-BE49-F238E27FC236}">
                  <a16:creationId xmlns:a16="http://schemas.microsoft.com/office/drawing/2014/main" id="{6F461449-2E2D-419B-AE6A-3787092FDE1C}"/>
                </a:ext>
              </a:extLst>
            </p:cNvPr>
            <p:cNvSpPr/>
            <p:nvPr/>
          </p:nvSpPr>
          <p:spPr>
            <a:xfrm>
              <a:off x="-224102" y="4184661"/>
              <a:ext cx="5542996" cy="46166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656F8819-F951-4841-9C15-C668C77FA775}"/>
                </a:ext>
              </a:extLst>
            </p:cNvPr>
            <p:cNvSpPr txBox="1"/>
            <p:nvPr/>
          </p:nvSpPr>
          <p:spPr>
            <a:xfrm>
              <a:off x="75544" y="4184660"/>
              <a:ext cx="4697745" cy="461665"/>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jdhani SemiBold" panose="02000000000000000000" pitchFamily="2" charset="0"/>
                  <a:ea typeface="+mn-ea"/>
                  <a:cs typeface="Rajdhani SemiBold" panose="02000000000000000000" pitchFamily="2" charset="0"/>
                </a:rPr>
                <a:t>Questions?</a:t>
              </a:r>
            </a:p>
          </p:txBody>
        </p:sp>
      </p:grpSp>
      <p:pic>
        <p:nvPicPr>
          <p:cNvPr id="5" name="Picture 4" descr="Question mark boxes">
            <a:extLst>
              <a:ext uri="{FF2B5EF4-FFF2-40B4-BE49-F238E27FC236}">
                <a16:creationId xmlns:a16="http://schemas.microsoft.com/office/drawing/2014/main" id="{2676D65B-27D2-4F64-494B-33EA74216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140" y="1147666"/>
            <a:ext cx="4984435" cy="2803848"/>
          </a:xfrm>
          <a:prstGeom prst="rect">
            <a:avLst/>
          </a:prstGeom>
        </p:spPr>
      </p:pic>
      <p:sp>
        <p:nvSpPr>
          <p:cNvPr id="2" name="Footer Placeholder 1">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Virginia IT Agency</a:t>
            </a:r>
          </a:p>
        </p:txBody>
      </p:sp>
    </p:spTree>
    <p:extLst>
      <p:ext uri="{BB962C8B-B14F-4D97-AF65-F5344CB8AC3E}">
        <p14:creationId xmlns:p14="http://schemas.microsoft.com/office/powerpoint/2010/main" val="429596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893763" y="3068638"/>
            <a:ext cx="5118100" cy="593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rPr>
              <a:t>TLS 1.0/1.1 Remediation </a:t>
            </a: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894029" y="3908060"/>
            <a:ext cx="5846405" cy="1136194"/>
          </a:xfrm>
        </p:spPr>
        <p:txBody>
          <a:bodyPr>
            <a:normAutofit/>
          </a:bodyPr>
          <a:lstStyle/>
          <a:p>
            <a:endParaRPr lang="en-US"/>
          </a:p>
          <a:p>
            <a:r>
              <a:rPr lang="en-US"/>
              <a:t>Enterprise Project</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a:xfrm>
            <a:off x="894029" y="5309276"/>
            <a:ext cx="4052888" cy="446087"/>
          </a:xfrm>
        </p:spPr>
        <p:txBody>
          <a:bodyPr>
            <a:normAutofit fontScale="85000" lnSpcReduction="10000"/>
          </a:bodyPr>
          <a:lstStyle/>
          <a:p>
            <a:r>
              <a:rPr lang="en-US"/>
              <a:t>John Del Grosso, SSDC Service Owner</a:t>
            </a:r>
          </a:p>
        </p:txBody>
      </p:sp>
    </p:spTree>
    <p:extLst>
      <p:ext uri="{BB962C8B-B14F-4D97-AF65-F5344CB8AC3E}">
        <p14:creationId xmlns:p14="http://schemas.microsoft.com/office/powerpoint/2010/main" val="219098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2CB17-C24B-E791-360E-066A6F406080}"/>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Encryption protocols have gone end-of-life</a:t>
            </a:r>
          </a:p>
        </p:txBody>
      </p:sp>
      <p:graphicFrame>
        <p:nvGraphicFramePr>
          <p:cNvPr id="3" name="Table 2">
            <a:extLst>
              <a:ext uri="{FF2B5EF4-FFF2-40B4-BE49-F238E27FC236}">
                <a16:creationId xmlns:a16="http://schemas.microsoft.com/office/drawing/2014/main" id="{6B04C23A-81E3-7A2D-7FCC-F2849D95F866}"/>
              </a:ext>
            </a:extLst>
          </p:cNvPr>
          <p:cNvGraphicFramePr>
            <a:graphicFrameLocks noGrp="1"/>
          </p:cNvGraphicFramePr>
          <p:nvPr/>
        </p:nvGraphicFramePr>
        <p:xfrm>
          <a:off x="1793932" y="1661038"/>
          <a:ext cx="8604135" cy="2190450"/>
        </p:xfrm>
        <a:graphic>
          <a:graphicData uri="http://schemas.openxmlformats.org/drawingml/2006/table">
            <a:tbl>
              <a:tblPr firstRow="1" bandRow="1">
                <a:tableStyleId>{5C22544A-7EE6-4342-B048-85BDC9FD1C3A}</a:tableStyleId>
              </a:tblPr>
              <a:tblGrid>
                <a:gridCol w="2868045">
                  <a:extLst>
                    <a:ext uri="{9D8B030D-6E8A-4147-A177-3AD203B41FA5}">
                      <a16:colId xmlns:a16="http://schemas.microsoft.com/office/drawing/2014/main" val="2480739964"/>
                    </a:ext>
                  </a:extLst>
                </a:gridCol>
                <a:gridCol w="2868045">
                  <a:extLst>
                    <a:ext uri="{9D8B030D-6E8A-4147-A177-3AD203B41FA5}">
                      <a16:colId xmlns:a16="http://schemas.microsoft.com/office/drawing/2014/main" val="860068181"/>
                    </a:ext>
                  </a:extLst>
                </a:gridCol>
                <a:gridCol w="2868045">
                  <a:extLst>
                    <a:ext uri="{9D8B030D-6E8A-4147-A177-3AD203B41FA5}">
                      <a16:colId xmlns:a16="http://schemas.microsoft.com/office/drawing/2014/main" val="2956213846"/>
                    </a:ext>
                  </a:extLst>
                </a:gridCol>
              </a:tblGrid>
              <a:tr h="438090">
                <a:tc>
                  <a:txBody>
                    <a:bodyPr/>
                    <a:lstStyle/>
                    <a:p>
                      <a:pPr algn="ctr"/>
                      <a:r>
                        <a:rPr lang="en-US"/>
                        <a:t>Release</a:t>
                      </a:r>
                    </a:p>
                  </a:txBody>
                  <a:tcPr/>
                </a:tc>
                <a:tc>
                  <a:txBody>
                    <a:bodyPr/>
                    <a:lstStyle/>
                    <a:p>
                      <a:pPr algn="ctr"/>
                      <a:r>
                        <a:rPr lang="en-US"/>
                        <a:t>Release date</a:t>
                      </a:r>
                    </a:p>
                  </a:txBody>
                  <a:tcPr/>
                </a:tc>
                <a:tc>
                  <a:txBody>
                    <a:bodyPr/>
                    <a:lstStyle/>
                    <a:p>
                      <a:pPr algn="ctr"/>
                      <a:r>
                        <a:rPr lang="en-US"/>
                        <a:t>End of life</a:t>
                      </a:r>
                    </a:p>
                  </a:txBody>
                  <a:tcPr/>
                </a:tc>
                <a:extLst>
                  <a:ext uri="{0D108BD9-81ED-4DB2-BD59-A6C34878D82A}">
                    <a16:rowId xmlns:a16="http://schemas.microsoft.com/office/drawing/2014/main" val="646078976"/>
                  </a:ext>
                </a:extLst>
              </a:tr>
              <a:tr h="438090">
                <a:tc>
                  <a:txBody>
                    <a:bodyPr/>
                    <a:lstStyle/>
                    <a:p>
                      <a:r>
                        <a:rPr lang="en-US"/>
                        <a:t>TLS 1.3</a:t>
                      </a:r>
                    </a:p>
                  </a:txBody>
                  <a:tcPr/>
                </a:tc>
                <a:tc>
                  <a:txBody>
                    <a:bodyPr/>
                    <a:lstStyle/>
                    <a:p>
                      <a:r>
                        <a:rPr lang="en-US"/>
                        <a:t>March 2018</a:t>
                      </a:r>
                    </a:p>
                  </a:txBody>
                  <a:tcPr/>
                </a:tc>
                <a:tc>
                  <a:txBody>
                    <a:bodyPr/>
                    <a:lstStyle/>
                    <a:p>
                      <a:endParaRPr lang="en-US"/>
                    </a:p>
                  </a:txBody>
                  <a:tcPr/>
                </a:tc>
                <a:extLst>
                  <a:ext uri="{0D108BD9-81ED-4DB2-BD59-A6C34878D82A}">
                    <a16:rowId xmlns:a16="http://schemas.microsoft.com/office/drawing/2014/main" val="2415197417"/>
                  </a:ext>
                </a:extLst>
              </a:tr>
              <a:tr h="438090">
                <a:tc>
                  <a:txBody>
                    <a:bodyPr/>
                    <a:lstStyle/>
                    <a:p>
                      <a:r>
                        <a:rPr lang="en-US"/>
                        <a:t>TLS 1.2</a:t>
                      </a:r>
                    </a:p>
                  </a:txBody>
                  <a:tcPr/>
                </a:tc>
                <a:tc>
                  <a:txBody>
                    <a:bodyPr/>
                    <a:lstStyle/>
                    <a:p>
                      <a:r>
                        <a:rPr lang="en-US"/>
                        <a:t>August 2008</a:t>
                      </a:r>
                    </a:p>
                  </a:txBody>
                  <a:tcPr/>
                </a:tc>
                <a:tc>
                  <a:txBody>
                    <a:bodyPr/>
                    <a:lstStyle/>
                    <a:p>
                      <a:endParaRPr lang="en-US"/>
                    </a:p>
                  </a:txBody>
                  <a:tcPr/>
                </a:tc>
                <a:extLst>
                  <a:ext uri="{0D108BD9-81ED-4DB2-BD59-A6C34878D82A}">
                    <a16:rowId xmlns:a16="http://schemas.microsoft.com/office/drawing/2014/main" val="3871809686"/>
                  </a:ext>
                </a:extLst>
              </a:tr>
              <a:tr h="438090">
                <a:tc>
                  <a:txBody>
                    <a:bodyPr/>
                    <a:lstStyle/>
                    <a:p>
                      <a:r>
                        <a:rPr lang="en-US"/>
                        <a:t>TLS 1.1</a:t>
                      </a:r>
                    </a:p>
                  </a:txBody>
                  <a:tcPr/>
                </a:tc>
                <a:tc>
                  <a:txBody>
                    <a:bodyPr/>
                    <a:lstStyle/>
                    <a:p>
                      <a:r>
                        <a:rPr lang="en-US"/>
                        <a:t>April 2006</a:t>
                      </a:r>
                    </a:p>
                  </a:txBody>
                  <a:tcPr/>
                </a:tc>
                <a:tc>
                  <a:txBody>
                    <a:bodyPr/>
                    <a:lstStyle/>
                    <a:p>
                      <a:r>
                        <a:rPr lang="en-US"/>
                        <a:t>June 30, 2018</a:t>
                      </a:r>
                    </a:p>
                  </a:txBody>
                  <a:tcPr/>
                </a:tc>
                <a:extLst>
                  <a:ext uri="{0D108BD9-81ED-4DB2-BD59-A6C34878D82A}">
                    <a16:rowId xmlns:a16="http://schemas.microsoft.com/office/drawing/2014/main" val="3627529293"/>
                  </a:ext>
                </a:extLst>
              </a:tr>
              <a:tr h="438090">
                <a:tc>
                  <a:txBody>
                    <a:bodyPr/>
                    <a:lstStyle/>
                    <a:p>
                      <a:r>
                        <a:rPr lang="en-US"/>
                        <a:t>TLS 1.0</a:t>
                      </a:r>
                    </a:p>
                  </a:txBody>
                  <a:tcPr/>
                </a:tc>
                <a:tc>
                  <a:txBody>
                    <a:bodyPr/>
                    <a:lstStyle/>
                    <a:p>
                      <a:r>
                        <a:rPr lang="en-US"/>
                        <a:t>January 1999</a:t>
                      </a:r>
                    </a:p>
                  </a:txBody>
                  <a:tcPr/>
                </a:tc>
                <a:tc>
                  <a:txBody>
                    <a:bodyPr/>
                    <a:lstStyle/>
                    <a:p>
                      <a:r>
                        <a:rPr lang="en-US" dirty="0"/>
                        <a:t>June 30, 2018</a:t>
                      </a:r>
                    </a:p>
                  </a:txBody>
                  <a:tcPr/>
                </a:tc>
                <a:extLst>
                  <a:ext uri="{0D108BD9-81ED-4DB2-BD59-A6C34878D82A}">
                    <a16:rowId xmlns:a16="http://schemas.microsoft.com/office/drawing/2014/main" val="436493693"/>
                  </a:ext>
                </a:extLst>
              </a:tr>
            </a:tbl>
          </a:graphicData>
        </a:graphic>
      </p:graphicFrame>
      <p:sp>
        <p:nvSpPr>
          <p:cNvPr id="5" name="Text Placeholder 7">
            <a:extLst>
              <a:ext uri="{FF2B5EF4-FFF2-40B4-BE49-F238E27FC236}">
                <a16:creationId xmlns:a16="http://schemas.microsoft.com/office/drawing/2014/main" id="{4234B210-EDD3-206D-CF31-E379AFB4364B}"/>
              </a:ext>
            </a:extLst>
          </p:cNvPr>
          <p:cNvSpPr txBox="1">
            <a:spLocks/>
          </p:cNvSpPr>
          <p:nvPr/>
        </p:nvSpPr>
        <p:spPr>
          <a:xfrm>
            <a:off x="649668" y="4101737"/>
            <a:ext cx="10709468" cy="1457816"/>
          </a:xfrm>
          <a:prstGeom prst="rect">
            <a:avLst/>
          </a:prstGeom>
        </p:spPr>
        <p:txBody>
          <a:bodyPr lIns="91440" tIns="45720" rIns="91440" bIns="45720" anchor="t">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11"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Transport layer security (TLS) 1.0 and TLS1.1 are end-of-life</a:t>
            </a:r>
          </a:p>
          <a:p>
            <a:pPr marL="342911"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There were several extensions due to COVID and other industry-related delays</a:t>
            </a:r>
          </a:p>
          <a:p>
            <a:pPr marL="342911" marR="0" lvl="0" indent="-34290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All TLSv1.0 and v1.1 must migrate to TLSv1.2 or TLSv1.3</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9410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408656-F159-CC55-B300-CDFFF0A38A20}"/>
              </a:ext>
              <a:ext uri="{C183D7F6-B498-43B3-948B-1728B52AA6E4}">
                <adec:decorative xmlns:adec="http://schemas.microsoft.com/office/drawing/2017/decorative" val="1"/>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BDE136-8E0E-8744-13A8-571CAF35A9D9}"/>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EF4BD9-7F0F-B782-CC67-7C47971EC87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824923B-F8D6-ECB7-805C-78D2C2D19C0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9" name="Text Placeholder 8">
            <a:extLst>
              <a:ext uri="{FF2B5EF4-FFF2-40B4-BE49-F238E27FC236}">
                <a16:creationId xmlns:a16="http://schemas.microsoft.com/office/drawing/2014/main" id="{A422F8F9-1805-134A-FAFE-D384F38CD526}"/>
              </a:ext>
            </a:extLst>
          </p:cNvPr>
          <p:cNvSpPr>
            <a:spLocks noGrp="1"/>
          </p:cNvSpPr>
          <p:nvPr>
            <p:ph type="title" idx="4294967295"/>
          </p:nvPr>
        </p:nvSpPr>
        <p:spPr>
          <a:xfrm>
            <a:off x="685800" y="695325"/>
            <a:ext cx="9659938" cy="719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Deprecation of TLSv1.0/v1.1 </a:t>
            </a:r>
          </a:p>
        </p:txBody>
      </p:sp>
      <p:sp>
        <p:nvSpPr>
          <p:cNvPr id="2" name="Text Placeholder 7">
            <a:extLst>
              <a:ext uri="{FF2B5EF4-FFF2-40B4-BE49-F238E27FC236}">
                <a16:creationId xmlns:a16="http://schemas.microsoft.com/office/drawing/2014/main" id="{9F342A8E-CFF6-AACB-471C-73AECA3D9DDF}"/>
              </a:ext>
            </a:extLst>
          </p:cNvPr>
          <p:cNvSpPr txBox="1">
            <a:spLocks/>
          </p:cNvSpPr>
          <p:nvPr/>
        </p:nvSpPr>
        <p:spPr>
          <a:xfrm>
            <a:off x="649668" y="1414903"/>
            <a:ext cx="10709468" cy="4144650"/>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Nearly every agency has some in-motion data that is using either TLSv1.0 and/or v1.1 within the data centers in the COV and going outside the COV.</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sng"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Process to identify sources:</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The Unisys and multi-sourcing service integrator (MSI) teams have used Atos ‘Tenable’ data and other sources to identify the servers, ports and TLS versions that have been detected as using v1.0 and v1.1.</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sng"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Next steps:</a:t>
            </a: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The next step is for the team to determine the best and least intrusive method to limit all server ports to only using TLSv1.2. Those will incorporate direct means (specific to a server) or global means. The team will work directly with each agency for complete collaboration.</a:t>
            </a:r>
          </a:p>
          <a:p>
            <a:pPr marL="114300" marR="0" lvl="0" indent="0" algn="ctr"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To ensure operations are not negatively impacted, no changes will be made globally.</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35067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CE61-01E3-ED86-0AAE-95AB5F0D7A99}"/>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DD7C257-4F24-1E5E-630A-EF4602AC11A8}"/>
              </a:ext>
              <a:ext uri="{C183D7F6-B498-43B3-948B-1728B52AA6E4}">
                <adec:decorative xmlns:adec="http://schemas.microsoft.com/office/drawing/2017/decorative" val="1"/>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3E14BEE-83B1-F0EA-D840-A57640AC372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ED571B-15D5-7F74-BEFB-541B6EA2DB5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69AEDD3D-4FEA-FB2C-B1DB-394CD32EB130}"/>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 name="Text Placeholder 8">
            <a:extLst>
              <a:ext uri="{FF2B5EF4-FFF2-40B4-BE49-F238E27FC236}">
                <a16:creationId xmlns:a16="http://schemas.microsoft.com/office/drawing/2014/main" id="{A6CE72EA-67E2-7781-AF9C-7458520CABAD}"/>
              </a:ext>
            </a:extLst>
          </p:cNvPr>
          <p:cNvSpPr>
            <a:spLocks noGrp="1"/>
          </p:cNvSpPr>
          <p:nvPr>
            <p:ph type="title" idx="4294967295"/>
          </p:nvPr>
        </p:nvSpPr>
        <p:spPr>
          <a:xfrm>
            <a:off x="685800" y="511175"/>
            <a:ext cx="9659938" cy="719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Process diagram</a:t>
            </a:r>
          </a:p>
        </p:txBody>
      </p:sp>
      <p:pic>
        <p:nvPicPr>
          <p:cNvPr id="3" name="Picture 2" descr="Roadmap from Start of process Identifing Agency Servers through determining if it is a pass or fail">
            <a:extLst>
              <a:ext uri="{FF2B5EF4-FFF2-40B4-BE49-F238E27FC236}">
                <a16:creationId xmlns:a16="http://schemas.microsoft.com/office/drawing/2014/main" id="{79AB1789-3487-D57D-2861-7F3FFF31B6AE}"/>
              </a:ext>
            </a:extLst>
          </p:cNvPr>
          <p:cNvPicPr>
            <a:picLocks noChangeAspect="1"/>
          </p:cNvPicPr>
          <p:nvPr/>
        </p:nvPicPr>
        <p:blipFill>
          <a:blip r:embed="rId4"/>
          <a:stretch>
            <a:fillRect/>
          </a:stretch>
        </p:blipFill>
        <p:spPr>
          <a:xfrm>
            <a:off x="2366010" y="1062004"/>
            <a:ext cx="7475220" cy="5131159"/>
          </a:xfrm>
          <a:prstGeom prst="rect">
            <a:avLst/>
          </a:prstGeom>
        </p:spPr>
      </p:pic>
    </p:spTree>
    <p:extLst>
      <p:ext uri="{BB962C8B-B14F-4D97-AF65-F5344CB8AC3E}">
        <p14:creationId xmlns:p14="http://schemas.microsoft.com/office/powerpoint/2010/main" val="1999266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CAE59-AA1A-8BD2-4170-F0DE82C15C7B}"/>
              </a:ext>
            </a:extLst>
          </p:cNvPr>
          <p:cNvSpPr>
            <a:spLocks noGrp="1"/>
          </p:cNvSpPr>
          <p:nvPr>
            <p:ph type="title" idx="4294967295"/>
          </p:nvPr>
        </p:nvSpPr>
        <p:spPr>
          <a:xfrm>
            <a:off x="685800" y="695325"/>
            <a:ext cx="10501313" cy="858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How agencies can help get ahead of the end-of-life deprecation</a:t>
            </a:r>
          </a:p>
        </p:txBody>
      </p:sp>
      <p:sp>
        <p:nvSpPr>
          <p:cNvPr id="3" name="Text Placeholder 7">
            <a:extLst>
              <a:ext uri="{FF2B5EF4-FFF2-40B4-BE49-F238E27FC236}">
                <a16:creationId xmlns:a16="http://schemas.microsoft.com/office/drawing/2014/main" id="{2A199673-0764-B5CA-6003-3231557CAE24}"/>
              </a:ext>
            </a:extLst>
          </p:cNvPr>
          <p:cNvSpPr txBox="1">
            <a:spLocks/>
          </p:cNvSpPr>
          <p:nvPr/>
        </p:nvSpPr>
        <p:spPr>
          <a:xfrm>
            <a:off x="649668" y="1414903"/>
            <a:ext cx="10709468" cy="4144650"/>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srgbClr val="414042"/>
                </a:solidFill>
                <a:effectLst/>
                <a:uLnTx/>
                <a:uFillTx/>
                <a:latin typeface="Roboto"/>
                <a:ea typeface="Roboto"/>
                <a:cs typeface="Roboto"/>
              </a:rPr>
              <a:t>Determine if your agency-owned application(s) support use of v1.2 </a:t>
            </a:r>
            <a:endParaRPr kumimoji="0" lang="en-US" sz="2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Check the operating system (OS) settings. If the OS security settings on a server have been changed to allow ‘any’ TLSv1.x, to change those switches back to TLSv1.2+ only</a:t>
            </a: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If agency applications cannot support TLS1.2+, then submit a security exception(s) in Archer to identify the server name and agency application, along with the remediation actions required.</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79699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258633" y="469098"/>
            <a:ext cx="9795226" cy="1897062"/>
          </a:xfrm>
        </p:spPr>
        <p:txBody>
          <a:bodyPr rtlCol="0">
            <a:noAutofit/>
          </a:bodyPr>
          <a:lstStyle/>
          <a:p>
            <a:br>
              <a:rPr lang="en-US" sz="7200" b="1">
                <a:latin typeface="Rajdhani" panose="02000000000000000000" pitchFamily="2" charset="77"/>
                <a:cs typeface="Rajdhani" panose="02000000000000000000" pitchFamily="2" charset="77"/>
              </a:rPr>
            </a:br>
            <a:br>
              <a:rPr lang="en-US" sz="7200" b="1">
                <a:latin typeface="Rajdhani" panose="02000000000000000000" pitchFamily="2" charset="77"/>
                <a:cs typeface="Rajdhani" panose="02000000000000000000" pitchFamily="2" charset="77"/>
              </a:rPr>
            </a:br>
            <a:r>
              <a:rPr lang="en-US" sz="7200" b="1">
                <a:solidFill>
                  <a:srgbClr val="005E6E"/>
                </a:solidFill>
                <a:latin typeface="Rajdhani"/>
                <a:ea typeface="Roboto"/>
                <a:cs typeface="Rajdhani" panose="02000000000000000000" pitchFamily="2" charset="77"/>
              </a:rPr>
              <a:t>Questions?</a:t>
            </a:r>
          </a:p>
        </p:txBody>
      </p:sp>
    </p:spTree>
    <p:extLst>
      <p:ext uri="{BB962C8B-B14F-4D97-AF65-F5344CB8AC3E}">
        <p14:creationId xmlns:p14="http://schemas.microsoft.com/office/powerpoint/2010/main" val="132974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B62DCA-ECCC-9B68-1D37-4D6635743620}"/>
              </a:ext>
            </a:extLst>
          </p:cNvPr>
          <p:cNvSpPr>
            <a:spLocks noGrp="1"/>
          </p:cNvSpPr>
          <p:nvPr>
            <p:ph type="title"/>
          </p:nvPr>
        </p:nvSpPr>
        <p:spPr/>
        <p:txBody>
          <a:bodyPr/>
          <a:lstStyle/>
          <a:p>
            <a:r>
              <a:rPr lang="en-US"/>
              <a:t>Coverage Overview</a:t>
            </a:r>
          </a:p>
        </p:txBody>
      </p:sp>
      <p:pic>
        <p:nvPicPr>
          <p:cNvPr id="9" name="Picture Placeholder 19" descr="Two people looking at a computer collaborating on a project">
            <a:extLst>
              <a:ext uri="{FF2B5EF4-FFF2-40B4-BE49-F238E27FC236}">
                <a16:creationId xmlns:a16="http://schemas.microsoft.com/office/drawing/2014/main" id="{A76D4F5C-F38E-7CD8-65D8-FB8853A73B7D}"/>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p:blipFill>
        <p:spPr>
          <a:xfrm>
            <a:off x="5486400" y="0"/>
            <a:ext cx="5181600" cy="6858000"/>
          </a:xfrm>
        </p:spPr>
      </p:pic>
    </p:spTree>
    <p:extLst>
      <p:ext uri="{BB962C8B-B14F-4D97-AF65-F5344CB8AC3E}">
        <p14:creationId xmlns:p14="http://schemas.microsoft.com/office/powerpoint/2010/main" val="3562086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March 5</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3654051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343D-A27F-2FE6-6C9C-BFD26591BA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2C8947-4B86-7F80-FE60-BE3545309D5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Nucleus User Guides Are Here!</a:t>
            </a:r>
          </a:p>
        </p:txBody>
      </p:sp>
      <p:sp>
        <p:nvSpPr>
          <p:cNvPr id="3" name="TextBox 2">
            <a:extLst>
              <a:ext uri="{FF2B5EF4-FFF2-40B4-BE49-F238E27FC236}">
                <a16:creationId xmlns:a16="http://schemas.microsoft.com/office/drawing/2014/main" id="{391D16B3-F762-D041-F7C3-9F08C2F7ACDC}"/>
              </a:ext>
            </a:extLst>
          </p:cNvPr>
          <p:cNvSpPr txBox="1"/>
          <p:nvPr/>
        </p:nvSpPr>
        <p:spPr>
          <a:xfrm>
            <a:off x="622134" y="1428471"/>
            <a:ext cx="5955647" cy="3785652"/>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rPr>
              <a:t>Hey ISOs! The </a:t>
            </a:r>
            <a:r>
              <a:rPr lang="en-US" sz="2000" b="1" u="sng">
                <a:latin typeface="Roboto" panose="02000000000000000000" pitchFamily="2" charset="0"/>
                <a:ea typeface="Roboto" panose="02000000000000000000" pitchFamily="2" charset="0"/>
              </a:rPr>
              <a:t>Nucleus User Guides</a:t>
            </a:r>
            <a:r>
              <a:rPr lang="en-US" sz="2000" b="1">
                <a:latin typeface="Roboto" panose="02000000000000000000" pitchFamily="2" charset="0"/>
                <a:ea typeface="Roboto" panose="02000000000000000000" pitchFamily="2" charset="0"/>
              </a:rPr>
              <a:t> are now live on the CSRM Connections website!</a:t>
            </a:r>
          </a:p>
          <a:p>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Learn how to:</a:t>
            </a:r>
          </a:p>
          <a:p>
            <a:r>
              <a:rPr lang="en-US" sz="2000" b="1">
                <a:latin typeface="Roboto" panose="02000000000000000000" pitchFamily="2" charset="0"/>
                <a:ea typeface="Roboto" panose="02000000000000000000" pitchFamily="2" charset="0"/>
              </a:rPr>
              <a:t>✅Access &amp; analyze vulnerabilities</a:t>
            </a:r>
          </a:p>
          <a:p>
            <a:r>
              <a:rPr lang="en-US" sz="2000" b="1">
                <a:latin typeface="Roboto" panose="02000000000000000000" pitchFamily="2" charset="0"/>
                <a:ea typeface="Roboto" panose="02000000000000000000" pitchFamily="2" charset="0"/>
              </a:rPr>
              <a:t>✅Prioritize risks effectively</a:t>
            </a:r>
          </a:p>
          <a:p>
            <a:r>
              <a:rPr lang="en-US" sz="2000" b="1">
                <a:latin typeface="Roboto" panose="02000000000000000000" pitchFamily="2" charset="0"/>
                <a:ea typeface="Roboto" panose="02000000000000000000" pitchFamily="2" charset="0"/>
              </a:rPr>
              <a:t>✅Streamline workflows &amp; boost security</a:t>
            </a:r>
          </a:p>
          <a:p>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View the guides today on </a:t>
            </a:r>
            <a:r>
              <a:rPr lang="en-US" sz="2000" b="1">
                <a:latin typeface="Roboto" panose="02000000000000000000" pitchFamily="2" charset="0"/>
                <a:ea typeface="Roboto" panose="02000000000000000000" pitchFamily="2" charset="0"/>
                <a:hlinkClick r:id="rId2"/>
              </a:rPr>
              <a:t>CSRM Connections</a:t>
            </a:r>
            <a:r>
              <a:rPr lang="en-US" sz="2000" b="1">
                <a:latin typeface="Roboto" panose="02000000000000000000" pitchFamily="2" charset="0"/>
                <a:ea typeface="Roboto" panose="02000000000000000000" pitchFamily="2" charset="0"/>
              </a:rPr>
              <a:t> (Under the “ISO Resources” link on the right side)</a:t>
            </a:r>
          </a:p>
          <a:p>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Strengthen your agency’s security with ease! 🔐</a:t>
            </a:r>
          </a:p>
        </p:txBody>
      </p:sp>
      <p:pic>
        <p:nvPicPr>
          <p:cNvPr id="1026" name="Picture 2" descr="Nucleus Platform Reviews, Ratings &amp; Features 2025 | Gartner Peer Insights">
            <a:extLst>
              <a:ext uri="{FF2B5EF4-FFF2-40B4-BE49-F238E27FC236}">
                <a16:creationId xmlns:a16="http://schemas.microsoft.com/office/drawing/2014/main" id="{04B2EB6B-8313-EF9F-05EC-B5A7B0D45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698" y="987233"/>
            <a:ext cx="4883534" cy="488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6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9691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a:ea typeface="Roboto"/>
                <a:cs typeface="Roboto"/>
              </a:rPr>
              <a:t>SPLUNK UPDATE – 🌈Strike Gold with Your Splunk Logs!🍀</a:t>
            </a: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extLst>
              <p:ext uri="{D42A27DB-BD31-4B8C-83A1-F6EECF244321}">
                <p14:modId xmlns:p14="http://schemas.microsoft.com/office/powerpoint/2010/main" val="406384217"/>
              </p:ext>
            </p:extLst>
          </p:nvPr>
        </p:nvGraphicFramePr>
        <p:xfrm>
          <a:off x="5558453" y="980819"/>
          <a:ext cx="6223049" cy="9032240"/>
        </p:xfrm>
        <a:graphic>
          <a:graphicData uri="http://schemas.openxmlformats.org/drawingml/2006/table">
            <a:tbl>
              <a:tblPr firstRow="1" bandRow="1"/>
              <a:tblGrid>
                <a:gridCol w="6223049">
                  <a:extLst>
                    <a:ext uri="{9D8B030D-6E8A-4147-A177-3AD203B41FA5}">
                      <a16:colId xmlns:a16="http://schemas.microsoft.com/office/drawing/2014/main" val="377280143"/>
                    </a:ext>
                  </a:extLst>
                </a:gridCol>
              </a:tblGrid>
              <a:tr h="2446239">
                <a:tc>
                  <a:txBody>
                    <a:bodyPr/>
                    <a:lstStyle/>
                    <a:p>
                      <a:r>
                        <a:rPr lang="en-US" sz="2000" b="1" i="0">
                          <a:solidFill>
                            <a:schemeClr val="tx1"/>
                          </a:solidFill>
                          <a:latin typeface="Roboto"/>
                          <a:ea typeface="Roboto"/>
                        </a:rPr>
                        <a:t>Just like finding a pot of gold at the end of the rainbow, now is the perfect time to identify the logs you want ingested into the VITA Splunk instance!</a:t>
                      </a:r>
                    </a:p>
                    <a:p>
                      <a:endParaRPr lang="en-US" sz="2000" b="1" i="0">
                        <a:solidFill>
                          <a:schemeClr val="tx1"/>
                        </a:solidFill>
                        <a:latin typeface="Roboto"/>
                        <a:ea typeface="Roboto"/>
                      </a:endParaRPr>
                    </a:p>
                    <a:p>
                      <a:r>
                        <a:rPr lang="en-US" sz="2000" b="1" i="0">
                          <a:solidFill>
                            <a:schemeClr val="tx1"/>
                          </a:solidFill>
                          <a:latin typeface="Roboto"/>
                          <a:ea typeface="Roboto"/>
                        </a:rPr>
                        <a:t>VITA is partnering with agencies to bring your application logs into Splunk, helping you uncover valuable insights and strengthen security. </a:t>
                      </a:r>
                    </a:p>
                    <a:p>
                      <a:endParaRPr lang="en-US" sz="2000" b="1" i="0">
                        <a:solidFill>
                          <a:schemeClr val="tx1"/>
                        </a:solidFill>
                        <a:latin typeface="Roboto"/>
                        <a:ea typeface="Roboto"/>
                      </a:endParaRPr>
                    </a:p>
                    <a:p>
                      <a:r>
                        <a:rPr lang="en-US" sz="2000" b="1" i="0">
                          <a:solidFill>
                            <a:schemeClr val="tx1"/>
                          </a:solidFill>
                          <a:latin typeface="Roboto"/>
                          <a:ea typeface="Roboto"/>
                        </a:rPr>
                        <a:t>Don’t let your logs stay hidden like leprechaun treasure—let us know which logs you need ingested. </a:t>
                      </a:r>
                    </a:p>
                    <a:p>
                      <a:endParaRPr lang="en-US" sz="2000" b="1" i="0">
                        <a:solidFill>
                          <a:schemeClr val="tx1"/>
                        </a:solidFill>
                        <a:latin typeface="Roboto"/>
                        <a:ea typeface="Roboto"/>
                      </a:endParaRPr>
                    </a:p>
                    <a:p>
                      <a:r>
                        <a:rPr lang="en-US" sz="2000" b="1" i="0">
                          <a:solidFill>
                            <a:schemeClr val="tx1"/>
                          </a:solidFill>
                          <a:latin typeface="Roboto"/>
                          <a:ea typeface="Roboto"/>
                        </a:rPr>
                        <a:t>We're always happy to schedule a call to discuss your options and ensure everything is ready to go.</a:t>
                      </a:r>
                    </a:p>
                    <a:p>
                      <a:endParaRPr lang="en-US" sz="2000" b="1" i="0">
                        <a:solidFill>
                          <a:schemeClr val="tx1"/>
                        </a:solidFill>
                        <a:latin typeface="Roboto"/>
                        <a:ea typeface="Roboto"/>
                      </a:endParaRPr>
                    </a:p>
                    <a:p>
                      <a:r>
                        <a:rPr lang="en-US" sz="2000" b="1" i="0">
                          <a:solidFill>
                            <a:schemeClr val="tx1"/>
                          </a:solidFill>
                          <a:latin typeface="Roboto"/>
                          <a:ea typeface="Roboto"/>
                        </a:rPr>
                        <a:t>Let’s make sure your logs shine like a lucky four-leaf clover this year! 🍀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256704">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26503">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dirty="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pic>
        <p:nvPicPr>
          <p:cNvPr id="4" name="Picture 3" descr="A picture containing person, green, colorful">
            <a:extLst>
              <a:ext uri="{FF2B5EF4-FFF2-40B4-BE49-F238E27FC236}">
                <a16:creationId xmlns:a16="http://schemas.microsoft.com/office/drawing/2014/main" id="{EA09FA37-A87B-2F2E-D466-C58CADC21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 y="980819"/>
            <a:ext cx="5222003" cy="5227958"/>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66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Top 5 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March</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graphicFrame>
        <p:nvGraphicFramePr>
          <p:cNvPr id="17" name="Table 16">
            <a:extLst>
              <a:ext uri="{FF2B5EF4-FFF2-40B4-BE49-F238E27FC236}">
                <a16:creationId xmlns:a16="http://schemas.microsoft.com/office/drawing/2014/main" id="{81BA4BBD-70BA-3277-9736-93A47F629D65}"/>
              </a:ext>
            </a:extLst>
          </p:cNvPr>
          <p:cNvGraphicFramePr>
            <a:graphicFrameLocks noGrp="1"/>
          </p:cNvGraphicFramePr>
          <p:nvPr>
            <p:extLst>
              <p:ext uri="{D42A27DB-BD31-4B8C-83A1-F6EECF244321}">
                <p14:modId xmlns:p14="http://schemas.microsoft.com/office/powerpoint/2010/main" val="209387222"/>
              </p:ext>
            </p:extLst>
          </p:nvPr>
        </p:nvGraphicFramePr>
        <p:xfrm>
          <a:off x="271983" y="2145012"/>
          <a:ext cx="10150354" cy="3546627"/>
        </p:xfrm>
        <a:graphic>
          <a:graphicData uri="http://schemas.openxmlformats.org/drawingml/2006/table">
            <a:tbl>
              <a:tblPr firstRow="1" firstCol="1" bandRow="1">
                <a:tableStyleId>{5C22544A-7EE6-4342-B048-85BDC9FD1C3A}</a:tableStyleId>
              </a:tblPr>
              <a:tblGrid>
                <a:gridCol w="10150354">
                  <a:extLst>
                    <a:ext uri="{9D8B030D-6E8A-4147-A177-3AD203B41FA5}">
                      <a16:colId xmlns:a16="http://schemas.microsoft.com/office/drawing/2014/main" val="4272915441"/>
                    </a:ext>
                  </a:extLst>
                </a:gridCol>
              </a:tblGrid>
              <a:tr h="613279">
                <a:tc>
                  <a:txBody>
                    <a:bodyPr/>
                    <a:lstStyle/>
                    <a:p>
                      <a:pPr marL="182880" indent="-91440">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KB5044343 Windows Server 2012 R2 Security Update (October 2024)</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r h="733643">
                <a:tc>
                  <a:txBody>
                    <a:bodyPr/>
                    <a:lstStyle/>
                    <a:p>
                      <a:pPr marL="182880" indent="-91440">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KB5043138: Windows Server 2012 R2 Security Update (September 2024)</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2578369395"/>
                  </a:ext>
                </a:extLst>
              </a:tr>
              <a:tr h="751408">
                <a:tc>
                  <a:txBody>
                    <a:bodyPr/>
                    <a:lstStyle/>
                    <a:p>
                      <a:pPr marL="182880" indent="-91440">
                        <a:lnSpc>
                          <a:spcPct val="100000"/>
                        </a:lnSpc>
                        <a:spcBef>
                          <a:spcPts val="0"/>
                        </a:spcBef>
                        <a:buFont typeface="Arial"/>
                        <a:buChar char="•"/>
                      </a:pPr>
                      <a:r>
                        <a:rPr lang="fr-FR">
                          <a:solidFill>
                            <a:srgbClr val="000000"/>
                          </a:solidFill>
                          <a:effectLst/>
                          <a:latin typeface="Roboto" panose="02000000000000000000" pitchFamily="2" charset="0"/>
                          <a:ea typeface="Roboto" panose="02000000000000000000" pitchFamily="2" charset="0"/>
                        </a:rPr>
                        <a:t>Oracle Java SE Multiple Vulnerabilities (October 2018 CPU) (Unix)</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1658535592"/>
                  </a:ext>
                </a:extLst>
              </a:tr>
              <a:tr h="655774">
                <a:tc>
                  <a:txBody>
                    <a:bodyPr/>
                    <a:lstStyle/>
                    <a:p>
                      <a:pPr marL="182880" indent="-91440">
                        <a:lnSpc>
                          <a:spcPct val="100000"/>
                        </a:lnSpc>
                        <a:spcBef>
                          <a:spcPts val="0"/>
                        </a:spcBef>
                        <a:buFont typeface="Arial"/>
                        <a:buChar char="•"/>
                      </a:pPr>
                      <a:r>
                        <a:rPr lang="en-US">
                          <a:solidFill>
                            <a:srgbClr val="000000"/>
                          </a:solidFill>
                          <a:effectLst/>
                          <a:latin typeface="Roboto" panose="02000000000000000000" pitchFamily="2" charset="0"/>
                          <a:ea typeface="Roboto" panose="02000000000000000000" pitchFamily="2" charset="0"/>
                        </a:rPr>
                        <a:t>Microsoft .NET Core SEoL</a:t>
                      </a:r>
                      <a:endParaRPr lang="en-US">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373143360"/>
                  </a:ext>
                </a:extLst>
              </a:tr>
              <a:tr h="792523">
                <a:tc>
                  <a:txBody>
                    <a:bodyPr/>
                    <a:lstStyle/>
                    <a:p>
                      <a:pPr marL="182880" indent="-91440">
                        <a:spcBef>
                          <a:spcPts val="0"/>
                        </a:spcBef>
                        <a:buFont typeface="Arial"/>
                        <a:buChar char="•"/>
                      </a:pPr>
                      <a:r>
                        <a:rPr lang="en-US" dirty="0">
                          <a:solidFill>
                            <a:srgbClr val="000000"/>
                          </a:solidFill>
                          <a:effectLst/>
                          <a:latin typeface="Roboto" panose="02000000000000000000" pitchFamily="2" charset="0"/>
                          <a:ea typeface="Roboto" panose="02000000000000000000" pitchFamily="2" charset="0"/>
                        </a:rPr>
                        <a:t>IBM Java 6.0 &lt; 6.0.16.75 / 6.1 &lt; 6.1.8.75 / 7.0 &lt; 7.0.10.35 / 7.1 &lt; 7.1.4.35 / 8.0 &lt; 8.0.5.25 Multiple Vulnerabilities</a:t>
                      </a:r>
                      <a:endParaRPr lang="en-US" dirty="0">
                        <a:effectLst/>
                        <a:latin typeface="Roboto" panose="02000000000000000000" pitchFamily="2" charset="0"/>
                        <a:ea typeface="Roboto" panose="02000000000000000000" pitchFamily="2" charset="0"/>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2566474070"/>
                  </a:ext>
                </a:extLst>
              </a:tr>
            </a:tbl>
          </a:graphicData>
        </a:graphic>
      </p:graphicFrame>
      <p:grpSp>
        <p:nvGrpSpPr>
          <p:cNvPr id="15" name="Group 14" descr="Line drawing of an exclamation point bouncing off a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FYSA</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649668" y="963832"/>
            <a:ext cx="10709468" cy="505967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Staff Changes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a:ln>
                  <a:noFill/>
                </a:ln>
                <a:solidFill>
                  <a:srgbClr val="920075"/>
                </a:solidFill>
                <a:effectLst/>
                <a:uLnTx/>
                <a:uFillTx/>
                <a:latin typeface="Roboto"/>
                <a:ea typeface="Roboto"/>
                <a:cs typeface="Roboto" panose="02000000000000000000" pitchFamily="2" charset="0"/>
              </a:rPr>
              <a:t>Chris Williams is the </a:t>
            </a:r>
            <a:r>
              <a:rPr lang="en-US">
                <a:solidFill>
                  <a:srgbClr val="920075"/>
                </a:solidFill>
                <a:latin typeface="Roboto"/>
                <a:ea typeface="Roboto"/>
                <a:cs typeface="Roboto" panose="02000000000000000000" pitchFamily="2" charset="0"/>
              </a:rPr>
              <a:t>Director of Enterprise and Security Architecture</a:t>
            </a:r>
            <a:r>
              <a:rPr kumimoji="0" lang="en-US" sz="2400" b="0" i="0" u="none" strike="noStrike" kern="1200" cap="none" spc="0" normalizeH="0" baseline="0" noProof="0">
                <a:ln>
                  <a:noFill/>
                </a:ln>
                <a:solidFill>
                  <a:srgbClr val="920075"/>
                </a:solidFill>
                <a:effectLst/>
                <a:uLnTx/>
                <a:uFillTx/>
                <a:latin typeface="Roboto"/>
                <a:ea typeface="Roboto"/>
                <a:cs typeface="Roboto" panose="02000000000000000000" pitchFamily="2" charset="0"/>
              </a:rPr>
              <a:t>. </a:t>
            </a: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Line drawing of three people together">
            <a:extLst>
              <a:ext uri="{FF2B5EF4-FFF2-40B4-BE49-F238E27FC236}">
                <a16:creationId xmlns:a16="http://schemas.microsoft.com/office/drawing/2014/main" id="{2511C918-D8C6-4D3D-18AB-57114A678987}"/>
              </a:ext>
            </a:extLst>
          </p:cNvPr>
          <p:cNvPicPr>
            <a:picLocks noChangeAspect="1"/>
          </p:cNvPicPr>
          <p:nvPr/>
        </p:nvPicPr>
        <p:blipFill>
          <a:blip r:embed="rId3"/>
          <a:stretch>
            <a:fillRect/>
          </a:stretch>
        </p:blipFill>
        <p:spPr>
          <a:xfrm>
            <a:off x="9195764" y="4466087"/>
            <a:ext cx="2346568" cy="2346568"/>
          </a:xfrm>
          <a:prstGeom prst="rect">
            <a:avLst/>
          </a:prstGeom>
        </p:spPr>
      </p:pic>
    </p:spTree>
    <p:extLst>
      <p:ext uri="{BB962C8B-B14F-4D97-AF65-F5344CB8AC3E}">
        <p14:creationId xmlns:p14="http://schemas.microsoft.com/office/powerpoint/2010/main" val="910415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dirty="0">
                <a:solidFill>
                  <a:srgbClr val="005E6E"/>
                </a:solidFill>
                <a:latin typeface="Rajdhani"/>
                <a:ea typeface="Roboto"/>
                <a:cs typeface="Rajdhani" panose="02000000000000000000" pitchFamily="2" charset="77"/>
              </a:rPr>
              <a:t>Upcoming Events</a:t>
            </a:r>
            <a:endParaRPr lang="en-US" sz="8800" b="1" dirty="0">
              <a:solidFill>
                <a:srgbClr val="005E6E"/>
              </a:solidFill>
              <a:latin typeface="Rajdhani" panose="02000000000000000000" pitchFamily="2" charset="77"/>
              <a:cs typeface="Rajdhani" panose="02000000000000000000" pitchFamily="2" charset="77"/>
            </a:endParaRPr>
          </a:p>
        </p:txBody>
      </p:sp>
      <p:sp>
        <p:nvSpPr>
          <p:cNvPr id="4" name="TextBox 3">
            <a:extLst>
              <a:ext uri="{FF2B5EF4-FFF2-40B4-BE49-F238E27FC236}">
                <a16:creationId xmlns:a16="http://schemas.microsoft.com/office/drawing/2014/main" id="{A506E48A-07F7-FD2A-0D26-3C936FCE70E6}"/>
              </a:ext>
              <a:ext uri="{C183D7F6-B498-43B3-948B-1728B52AA6E4}">
                <adec:decorative xmlns:adec="http://schemas.microsoft.com/office/drawing/2017/decorative" val="1"/>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 uri="{C183D7F6-B498-43B3-948B-1728B52AA6E4}">
                <adec:decorative xmlns:adec="http://schemas.microsoft.com/office/drawing/2017/decorative" val="1"/>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E1DD"/>
                </a:solidFill>
                <a:effectLst/>
                <a:uLnTx/>
                <a:uFillTx/>
                <a:latin typeface="Roboto"/>
                <a:ea typeface="Roboto"/>
                <a:cs typeface="Roboto"/>
              </a:rPr>
              <a:t>To register for this meeting, please click on the link below:</a:t>
            </a:r>
            <a:endParaRPr lang="en-US" sz="1800" b="0" i="0" u="none" strike="noStrike" kern="1200" cap="none" spc="0" normalizeH="0" baseline="0" noProof="0">
              <a:ln>
                <a:noFill/>
              </a:ln>
              <a:solidFill>
                <a:srgbClr val="E0E1DD"/>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https://covaconf.webex.com/weblink/register/re1ad0ac90a496f42b7a8bcb25d01f763</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 </a:t>
            </a:r>
            <a:br>
              <a:rPr lang="en-US" sz="1800" b="0" i="0" u="none" strike="noStrike" kern="1200" cap="none" spc="0" normalizeH="0" baseline="0" noProof="0">
                <a:ln>
                  <a:noFill/>
                </a:ln>
                <a:solidFill>
                  <a:schemeClr val="bg1"/>
                </a:solidFill>
                <a:effectLst/>
                <a:uLnTx/>
                <a:uFillTx/>
                <a:latin typeface="Calibri" panose="020F0502020204030204"/>
              </a:rPr>
            </a:br>
            <a:endParaRPr kumimoji="0" lang="en-US" sz="1800" b="0" i="0" u="sng" strike="noStrike" kern="1200" cap="none" spc="0" normalizeH="0" baseline="0" noProof="0">
              <a:ln>
                <a:noFill/>
              </a:ln>
              <a:solidFill>
                <a:srgbClr val="FFC000"/>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The upcoming SOC review session is March 11,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line drawing of stacked papers&#10;">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5" y="1062002"/>
            <a:ext cx="682188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in March</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0" i="0" u="none" strike="noStrike" kern="1200" cap="none" spc="0" normalizeH="0" baseline="0" noProof="0">
                <a:ln>
                  <a:noFill/>
                </a:ln>
                <a:solidFill>
                  <a:srgbClr val="414042"/>
                </a:solidFill>
                <a:effectLst/>
                <a:uLnTx/>
                <a:uFillTx/>
                <a:latin typeface="Roboto"/>
                <a:ea typeface="Roboto"/>
                <a:cs typeface="Roboto"/>
              </a:rPr>
              <a:t>March 26, 2025,</a:t>
            </a:r>
            <a:r>
              <a:rPr lang="en-US" sz="3300">
                <a:solidFill>
                  <a:srgbClr val="414042"/>
                </a:solidFill>
                <a:latin typeface="Roboto"/>
                <a:ea typeface="Roboto"/>
                <a:cs typeface="Roboto"/>
              </a:rPr>
              <a:t> from 9</a:t>
            </a:r>
            <a:r>
              <a:rPr kumimoji="0" lang="en-US" sz="3300" b="0" i="0" u="none" strike="noStrike" kern="1200" cap="none" spc="0" normalizeH="0" baseline="0" noProof="0">
                <a:ln>
                  <a:noFill/>
                </a:ln>
                <a:solidFill>
                  <a:srgbClr val="414042"/>
                </a:solidFill>
                <a:effectLst/>
                <a:uLnTx/>
                <a:uFillTx/>
                <a:latin typeface="Roboto"/>
                <a:ea typeface="Roboto"/>
                <a:cs typeface="Roboto"/>
              </a:rPr>
              <a:t>am </a:t>
            </a:r>
            <a:r>
              <a:rPr lang="en-US" sz="3300">
                <a:solidFill>
                  <a:srgbClr val="414042"/>
                </a:solidFill>
                <a:latin typeface="Roboto"/>
                <a:ea typeface="Roboto"/>
                <a:cs typeface="Roboto"/>
              </a:rPr>
              <a:t>to</a:t>
            </a:r>
            <a:r>
              <a:rPr kumimoji="0" lang="en-US" sz="3300" b="0" i="0" u="none" strike="noStrike" kern="1200" cap="none" spc="0" normalizeH="0" baseline="0" noProof="0">
                <a:ln>
                  <a:noFill/>
                </a:ln>
                <a:solidFill>
                  <a:srgbClr val="414042"/>
                </a:solidFill>
                <a:effectLst/>
                <a:uLnTx/>
                <a:uFillTx/>
                <a:latin typeface="Roboto"/>
                <a:ea typeface="Roboto"/>
                <a:cs typeface="Roboto"/>
              </a:rPr>
              <a:t> 4pm</a:t>
            </a:r>
            <a:r>
              <a:rPr lang="en-US" sz="3300">
                <a:solidFill>
                  <a:srgbClr val="414042"/>
                </a:solidFill>
                <a:latin typeface="Roboto"/>
                <a:ea typeface="Roboto"/>
                <a:cs typeface="Roboto"/>
              </a:rPr>
              <a:t>, registration closes March 19</a:t>
            </a:r>
            <a:r>
              <a:rPr lang="en-US" sz="3300" baseline="30000">
                <a:solidFill>
                  <a:srgbClr val="414042"/>
                </a:solidFill>
                <a:latin typeface="Roboto"/>
                <a:ea typeface="Roboto"/>
                <a:cs typeface="Roboto"/>
              </a:rPr>
              <a:t>th</a:t>
            </a:r>
            <a:r>
              <a:rPr lang="en-US" sz="3300">
                <a:solidFill>
                  <a:srgbClr val="414042"/>
                </a:solidFill>
                <a:latin typeface="Roboto"/>
                <a:ea typeface="Roboto"/>
                <a:cs typeface="Roboto"/>
              </a:rPr>
              <a:t>.</a:t>
            </a:r>
            <a:endParaRPr kumimoji="0" lang="en-US" sz="33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0" i="0" u="none" strike="noStrike" kern="1200" cap="none" spc="0" normalizeH="0" baseline="0" noProof="0">
                <a:ln>
                  <a:noFill/>
                </a:ln>
                <a:solidFill>
                  <a:srgbClr val="414042"/>
                </a:solidFill>
                <a:effectLst/>
                <a:uLnTx/>
                <a:uFillTx/>
                <a:latin typeface="Roboto"/>
                <a:ea typeface="Roboto"/>
                <a:cs typeface="Roboto"/>
              </a:rPr>
              <a:t>It will be held </a:t>
            </a:r>
            <a:r>
              <a:rPr kumimoji="0" lang="en-US" sz="3300" b="1" i="0" u="none" strike="noStrike" kern="1200" cap="none" spc="0" normalizeH="0" baseline="0" noProof="0">
                <a:ln>
                  <a:noFill/>
                </a:ln>
                <a:solidFill>
                  <a:srgbClr val="414042"/>
                </a:solidFill>
                <a:effectLst/>
                <a:uLnTx/>
                <a:uFillTx/>
                <a:latin typeface="Roboto"/>
                <a:ea typeface="Roboto"/>
                <a:cs typeface="Roboto"/>
              </a:rPr>
              <a:t>in-person</a:t>
            </a:r>
            <a:r>
              <a:rPr kumimoji="0" lang="en-US" sz="3300" b="0" i="0" u="none" strike="noStrike" kern="1200" cap="none" spc="0" normalizeH="0" baseline="0" noProof="0">
                <a:ln>
                  <a:noFill/>
                </a:ln>
                <a:solidFill>
                  <a:srgbClr val="414042"/>
                </a:solidFill>
                <a:effectLst/>
                <a:uLnTx/>
                <a:uFillTx/>
                <a:latin typeface="Roboto"/>
                <a:ea typeface="Roboto"/>
                <a:cs typeface="Roboto"/>
              </a:rPr>
              <a:t>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0" i="0" u="none" strike="noStrike" kern="1200" cap="none" spc="0" normalizeH="0" baseline="0" noProof="0">
                <a:ln>
                  <a:noFill/>
                </a:ln>
                <a:solidFill>
                  <a:srgbClr val="414042"/>
                </a:solidFill>
                <a:effectLst/>
                <a:uLnTx/>
                <a:uFillTx/>
                <a:latin typeface="Roboto"/>
                <a:ea typeface="Roboto"/>
                <a:cs typeface="Calibri"/>
              </a:rPr>
              <a:t>     </a:t>
            </a:r>
            <a:r>
              <a:rPr kumimoji="0" lang="en-US" sz="3300" b="0"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lang="en-US" sz="3300">
                <a:solidFill>
                  <a:srgbClr val="414042"/>
                </a:solidFill>
                <a:latin typeface="Roboto"/>
                <a:ea typeface="Roboto"/>
                <a:cs typeface="Roboto"/>
              </a:rPr>
              <a:t>Visit</a:t>
            </a:r>
            <a:r>
              <a:rPr kumimoji="0" lang="en-US" sz="3300" b="0" i="0" u="none" strike="noStrike" kern="1200" cap="none" spc="0" normalizeH="0" baseline="0" noProof="0">
                <a:ln>
                  <a:noFill/>
                </a:ln>
                <a:solidFill>
                  <a:srgbClr val="414042"/>
                </a:solidFill>
                <a:effectLst/>
                <a:uLnTx/>
                <a:uFillTx/>
                <a:latin typeface="Roboto"/>
                <a:ea typeface="Roboto"/>
                <a:cs typeface="Roboto"/>
              </a:rPr>
              <a:t> </a:t>
            </a:r>
            <a:r>
              <a:rPr kumimoji="0" lang="en-US" sz="3300" b="0"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0"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Hands resting on a laptop keyboar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7437795" y="2012522"/>
            <a:ext cx="4104549" cy="2565343"/>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blic Sector network logo">
            <a:extLst>
              <a:ext uri="{FF2B5EF4-FFF2-40B4-BE49-F238E27FC236}">
                <a16:creationId xmlns:a16="http://schemas.microsoft.com/office/drawing/2014/main" id="{D164DDC2-64A2-2D50-50A2-1B2D73EB0EE1}"/>
              </a:ext>
            </a:extLst>
          </p:cNvPr>
          <p:cNvPicPr>
            <a:picLocks noChangeAspect="1"/>
          </p:cNvPicPr>
          <p:nvPr/>
        </p:nvPicPr>
        <p:blipFill>
          <a:blip r:embed="rId3"/>
          <a:stretch>
            <a:fillRect/>
          </a:stretch>
        </p:blipFill>
        <p:spPr>
          <a:xfrm>
            <a:off x="92038" y="12608"/>
            <a:ext cx="2724530" cy="876422"/>
          </a:xfrm>
          <a:prstGeom prst="rect">
            <a:avLst/>
          </a:prstGeom>
        </p:spPr>
      </p:pic>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1384300" y="965200"/>
            <a:ext cx="9672638" cy="971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Government Cybersecurity Showcase Virginia</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          Elevating Virginia’s Digital Defense</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400124" y="2012522"/>
            <a:ext cx="11272871" cy="395862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Public Sector Network is presenting: Government Cybersecurity Showcase Virginia</a:t>
            </a:r>
          </a:p>
          <a:p>
            <a:pPr marL="114300" marR="0" lvl="0" indent="0" algn="l" defTabSz="914377" rtl="0" eaLnBrk="1" fontAlgn="auto" latinLnBrk="0" hangingPunct="1">
              <a:lnSpc>
                <a:spcPct val="3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rPr>
              <a:t>   Held on Wednesday, April 9, 2025, at the </a:t>
            </a:r>
            <a:r>
              <a:rPr kumimoji="0" lang="en-US" sz="2000" b="1" i="0" u="none" strike="noStrike" kern="1200" cap="none" spc="0" normalizeH="0" baseline="0" noProof="0">
                <a:ln>
                  <a:noFill/>
                </a:ln>
                <a:solidFill>
                  <a:srgbClr val="920075"/>
                </a:solidFill>
                <a:effectLst/>
                <a:uLnTx/>
                <a:uFillTx/>
                <a:latin typeface="Roboto"/>
                <a:ea typeface="Roboto"/>
                <a:cs typeface="Roboto"/>
              </a:rPr>
              <a:t>Downtown Richmond Marriott</a:t>
            </a:r>
            <a:endParaRPr kumimoji="0" lang="en-US" sz="2000" b="1" i="0" u="none" strike="noStrike" kern="1200" cap="none" spc="0" normalizeH="0" baseline="0" noProof="0">
              <a:ln>
                <a:noFill/>
              </a:ln>
              <a:solidFill>
                <a:srgbClr val="7030A0"/>
              </a:solidFill>
              <a:effectLst/>
              <a:uLnTx/>
              <a:uFillTx/>
              <a:latin typeface="Roboto"/>
              <a:ea typeface="Roboto"/>
              <a:cs typeface="Roboto"/>
            </a:endParaRPr>
          </a:p>
          <a:p>
            <a:pPr marL="685165" marR="0" lvl="1" indent="-227965"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920075"/>
                </a:solidFill>
                <a:effectLst/>
                <a:uLnTx/>
                <a:uFillTx/>
                <a:latin typeface="Roboto"/>
                <a:ea typeface="Roboto"/>
                <a:cs typeface="Roboto"/>
              </a:rPr>
              <a:t>The registration link is below:</a:t>
            </a:r>
          </a:p>
          <a:p>
            <a:pPr marL="914388" marR="0" lvl="2" indent="0" algn="l" defTabSz="914377" rtl="0" eaLnBrk="1" fontAlgn="auto" latinLnBrk="0" hangingPunct="1">
              <a:lnSpc>
                <a:spcPct val="150000"/>
              </a:lnSpc>
              <a:spcBef>
                <a:spcPts val="0"/>
              </a:spcBef>
              <a:spcAft>
                <a:spcPts val="0"/>
              </a:spcAft>
              <a:buClr>
                <a:srgbClr val="920075"/>
              </a:buClr>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4"/>
              </a:rPr>
              <a:t>Public Sector Network » Event - Government Cybersecurity Showcase Virginia</a:t>
            </a: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 name="Picture 5" descr="line drawing of two puzzle pieces locked together">
            <a:extLst>
              <a:ext uri="{FF2B5EF4-FFF2-40B4-BE49-F238E27FC236}">
                <a16:creationId xmlns:a16="http://schemas.microsoft.com/office/drawing/2014/main" id="{B47625C5-29E9-5A23-4AD1-1D67949B979E}"/>
              </a:ext>
            </a:extLst>
          </p:cNvPr>
          <p:cNvPicPr>
            <a:picLocks noChangeAspect="1"/>
          </p:cNvPicPr>
          <p:nvPr/>
        </p:nvPicPr>
        <p:blipFill>
          <a:blip r:embed="rId5"/>
          <a:stretch>
            <a:fillRect/>
          </a:stretch>
        </p:blipFill>
        <p:spPr>
          <a:xfrm>
            <a:off x="8765609" y="3563835"/>
            <a:ext cx="3026267" cy="3026267"/>
          </a:xfrm>
          <a:prstGeom prst="rect">
            <a:avLst/>
          </a:prstGeom>
        </p:spPr>
      </p:pic>
    </p:spTree>
    <p:extLst>
      <p:ext uri="{BB962C8B-B14F-4D97-AF65-F5344CB8AC3E}">
        <p14:creationId xmlns:p14="http://schemas.microsoft.com/office/powerpoint/2010/main" val="123347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29098-53E0-577D-5CF1-2598CEBBE447}"/>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Commonwealth of Virginia Information Security Conference 2025</a:t>
            </a:r>
            <a:br>
              <a:rPr lang="en-US" dirty="0"/>
            </a:br>
            <a:endParaRPr lang="en-US" dirty="0"/>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461877" y="313243"/>
            <a:ext cx="10708885" cy="646331"/>
          </a:xfrm>
        </p:spPr>
        <p:txBody>
          <a:bodyPr>
            <a:normAutofit/>
          </a:bodyPr>
          <a:lstStyle/>
          <a:p>
            <a:r>
              <a:rPr lang="en-US" dirty="0"/>
              <a:t>Commonwealth of Virginia Information Security Conference 2025</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333335" y="980997"/>
            <a:ext cx="5967949" cy="5484102"/>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lang="en-US" sz="3200" b="1" dirty="0">
                <a:solidFill>
                  <a:srgbClr val="005E6E"/>
                </a:solidFill>
                <a:latin typeface="Roboto" panose="02000000000000000000" pitchFamily="2" charset="0"/>
                <a:ea typeface="Roboto" panose="02000000000000000000" pitchFamily="2" charset="0"/>
              </a:rPr>
              <a:t>Future-Proofing Cybersecurity: </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lang="en-US" b="1" i="1" dirty="0">
                <a:solidFill>
                  <a:srgbClr val="005E6E"/>
                </a:solidFill>
                <a:latin typeface="Roboto" panose="02000000000000000000" pitchFamily="2" charset="0"/>
                <a:ea typeface="Roboto" panose="02000000000000000000" pitchFamily="2" charset="0"/>
              </a:rPr>
              <a:t>Next-Gen Strategies</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dirty="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920075"/>
                </a:solidFill>
                <a:effectLst/>
                <a:uLnTx/>
                <a:uFillTx/>
                <a:latin typeface="Roboto"/>
                <a:ea typeface="Roboto"/>
                <a:cs typeface="Roboto"/>
              </a:rPr>
              <a:t>Hilton Richmond Hotel, 12042 West </a:t>
            </a:r>
            <a:endParaRPr kumimoji="0" lang="en-US" sz="2000" b="1" i="0" u="none" strike="noStrike" kern="1200" cap="none" spc="0" normalizeH="0" baseline="0" noProof="0" dirty="0">
              <a:ln>
                <a:noFill/>
              </a:ln>
              <a:solidFill>
                <a:srgbClr val="000000"/>
              </a:solidFill>
              <a:effectLst/>
              <a:uLnTx/>
              <a:uFillTx/>
              <a:latin typeface="Calibri"/>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920075"/>
                </a:solidFill>
                <a:effectLst/>
                <a:uLnTx/>
                <a:uFillTx/>
                <a:latin typeface="Roboto"/>
                <a:ea typeface="Roboto"/>
                <a:cs typeface="Roboto"/>
              </a:rPr>
              <a:t>Broad St., Richmond, VA 23233 </a:t>
            </a:r>
            <a:endParaRPr kumimoji="0" lang="en-US" sz="2800" b="1" i="0" u="none" strike="noStrike" kern="1200" cap="none" spc="0" normalizeH="0" baseline="0" noProof="0" dirty="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5E6E"/>
                </a:solidFill>
                <a:effectLst/>
                <a:uLnTx/>
                <a:uFillTx/>
                <a:latin typeface="Roboto"/>
                <a:ea typeface="Roboto"/>
                <a:cs typeface="Roboto"/>
              </a:rPr>
              <a:t>Registration will open soon!</a:t>
            </a:r>
            <a:endParaRPr kumimoji="0" lang="en-US" sz="2800" b="1" i="0" u="none"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Roboto"/>
            </a:endParaRPr>
          </a:p>
        </p:txBody>
      </p:sp>
      <p:pic>
        <p:nvPicPr>
          <p:cNvPr id="7" name="Picture 6" descr="Lock with in a stylied galaxy ">
            <a:extLst>
              <a:ext uri="{FF2B5EF4-FFF2-40B4-BE49-F238E27FC236}">
                <a16:creationId xmlns:a16="http://schemas.microsoft.com/office/drawing/2014/main" id="{972AA014-F194-B75A-10AE-55D4C102341A}"/>
              </a:ext>
            </a:extLst>
          </p:cNvPr>
          <p:cNvPicPr>
            <a:picLocks noChangeAspect="1"/>
          </p:cNvPicPr>
          <p:nvPr/>
        </p:nvPicPr>
        <p:blipFill>
          <a:blip r:embed="rId3"/>
          <a:stretch>
            <a:fillRect/>
          </a:stretch>
        </p:blipFill>
        <p:spPr>
          <a:xfrm>
            <a:off x="6301284" y="959574"/>
            <a:ext cx="5428839" cy="5024982"/>
          </a:xfrm>
          <a:prstGeom prst="rect">
            <a:avLst/>
          </a:prstGeom>
        </p:spPr>
      </p:pic>
    </p:spTree>
    <p:extLst>
      <p:ext uri="{BB962C8B-B14F-4D97-AF65-F5344CB8AC3E}">
        <p14:creationId xmlns:p14="http://schemas.microsoft.com/office/powerpoint/2010/main" val="284730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B62DCA-ECCC-9B68-1D37-4D6635743620}"/>
              </a:ext>
            </a:extLst>
          </p:cNvPr>
          <p:cNvSpPr>
            <a:spLocks noGrp="1"/>
          </p:cNvSpPr>
          <p:nvPr>
            <p:ph type="title"/>
          </p:nvPr>
        </p:nvSpPr>
        <p:spPr/>
        <p:txBody>
          <a:bodyPr/>
          <a:lstStyle/>
          <a:p>
            <a:r>
              <a:rPr lang="en-US"/>
              <a:t>1</a:t>
            </a:r>
            <a:r>
              <a:rPr lang="en-US" baseline="30000"/>
              <a:t>st</a:t>
            </a:r>
            <a:r>
              <a:rPr lang="en-US"/>
              <a:t> Party Coverages</a:t>
            </a:r>
          </a:p>
        </p:txBody>
      </p:sp>
      <p:pic>
        <p:nvPicPr>
          <p:cNvPr id="9" name="Picture Placeholder 8" descr="A person giving a presentation to a group of people in a meeting room&#10; ">
            <a:extLst>
              <a:ext uri="{FF2B5EF4-FFF2-40B4-BE49-F238E27FC236}">
                <a16:creationId xmlns:a16="http://schemas.microsoft.com/office/drawing/2014/main" id="{80AC632E-CDE3-A9CF-33A9-2BA4CB5FBEA1}"/>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5486400" y="0"/>
            <a:ext cx="5181600" cy="6858000"/>
          </a:xfrm>
          <a:prstGeom prst="rect">
            <a:avLst/>
          </a:prstGeom>
        </p:spPr>
      </p:pic>
    </p:spTree>
    <p:extLst>
      <p:ext uri="{BB962C8B-B14F-4D97-AF65-F5344CB8AC3E}">
        <p14:creationId xmlns:p14="http://schemas.microsoft.com/office/powerpoint/2010/main" val="1063298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Cyber Insurance </a:t>
            </a:r>
          </a:p>
        </p:txBody>
      </p:sp>
      <p:sp>
        <p:nvSpPr>
          <p:cNvPr id="6" name="Text Placeholder 5">
            <a:extLst>
              <a:ext uri="{FF2B5EF4-FFF2-40B4-BE49-F238E27FC236}">
                <a16:creationId xmlns:a16="http://schemas.microsoft.com/office/drawing/2014/main" id="{0983D9D1-BB43-E0BC-9FE9-D35FA1B6303F}"/>
              </a:ext>
            </a:extLst>
          </p:cNvPr>
          <p:cNvSpPr>
            <a:spLocks noGrp="1"/>
          </p:cNvSpPr>
          <p:nvPr>
            <p:ph type="body" sz="quarter" idx="13"/>
          </p:nvPr>
        </p:nvSpPr>
        <p:spPr/>
        <p:txBody>
          <a:bodyPr/>
          <a:lstStyle/>
          <a:p>
            <a:r>
              <a:rPr lang="en-US"/>
              <a:t>Coverage Descriptions</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12"/>
            <p:extLst>
              <p:ext uri="{D42A27DB-BD31-4B8C-83A1-F6EECF244321}">
                <p14:modId xmlns:p14="http://schemas.microsoft.com/office/powerpoint/2010/main" val="3353451058"/>
              </p:ext>
            </p:extLst>
          </p:nvPr>
        </p:nvGraphicFramePr>
        <p:xfrm>
          <a:off x="1828800" y="1257301"/>
          <a:ext cx="8534400" cy="4689983"/>
        </p:xfrm>
        <a:graphic>
          <a:graphicData uri="http://schemas.openxmlformats.org/drawingml/2006/table">
            <a:tbl>
              <a:tblPr firstRow="1" bandCol="1">
                <a:tableStyleId>{21E4AEA4-8DFA-4A89-87EB-49C32662AFE0}</a:tableStyleId>
              </a:tblPr>
              <a:tblGrid>
                <a:gridCol w="2133600">
                  <a:extLst>
                    <a:ext uri="{9D8B030D-6E8A-4147-A177-3AD203B41FA5}">
                      <a16:colId xmlns:a16="http://schemas.microsoft.com/office/drawing/2014/main" val="2188676254"/>
                    </a:ext>
                  </a:extLst>
                </a:gridCol>
                <a:gridCol w="2133600">
                  <a:extLst>
                    <a:ext uri="{9D8B030D-6E8A-4147-A177-3AD203B41FA5}">
                      <a16:colId xmlns:a16="http://schemas.microsoft.com/office/drawing/2014/main" val="3373243702"/>
                    </a:ext>
                  </a:extLst>
                </a:gridCol>
                <a:gridCol w="2133600">
                  <a:extLst>
                    <a:ext uri="{9D8B030D-6E8A-4147-A177-3AD203B41FA5}">
                      <a16:colId xmlns:a16="http://schemas.microsoft.com/office/drawing/2014/main" val="2322090734"/>
                    </a:ext>
                  </a:extLst>
                </a:gridCol>
                <a:gridCol w="2133600">
                  <a:extLst>
                    <a:ext uri="{9D8B030D-6E8A-4147-A177-3AD203B41FA5}">
                      <a16:colId xmlns:a16="http://schemas.microsoft.com/office/drawing/2014/main" val="1788719747"/>
                    </a:ext>
                  </a:extLst>
                </a:gridCol>
              </a:tblGrid>
              <a:tr h="548640">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tc>
                  <a:txBody>
                    <a:bodyPr/>
                    <a:lstStyle/>
                    <a:p>
                      <a:endParaRPr lang="en-US" sz="700"/>
                    </a:p>
                  </a:txBody>
                  <a:tcPr marL="68580" marR="68580" marT="34290" marB="34290">
                    <a:lnB w="12700" cmpd="sng">
                      <a:noFill/>
                    </a:lnB>
                    <a:noFill/>
                  </a:tcPr>
                </a:tc>
                <a:extLst>
                  <a:ext uri="{0D108BD9-81ED-4DB2-BD59-A6C34878D82A}">
                    <a16:rowId xmlns:a16="http://schemas.microsoft.com/office/drawing/2014/main" val="3433198643"/>
                  </a:ext>
                </a:extLst>
              </a:tr>
              <a:tr h="2948940">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Breach Event Expenses</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rPr>
                        <a:t>Triggered by discovery of a privacy or security incident</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insured’s costs to respond to a data privacy or security incident. Policy triggers may vary but typically are based upon discovery of such an event, or a statutory obligation to notify consumers of such an event. Covered expenses can include computer forensics expenses, legal expenses, costs for a public relations firm and related advertising to restore your reputation, consumer notification, and consumer credit monitoring services. </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mn-lt"/>
                          <a:ea typeface="+mn-ea"/>
                          <a:cs typeface="+mn-cs"/>
                        </a:rPr>
                        <a:t>Cyber Extortion </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latin typeface="+mn-lt"/>
                          <a:ea typeface="+mn-ea"/>
                          <a:cs typeface="+mn-cs"/>
                        </a:rPr>
                        <a:t>Triggered by a threat to cause a security failure or privacy breach</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insured for expenses incurred in the investigation of a threat and any extortion payments made to prevent or resolve the threat.</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Digital Asset Protection</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latin typeface="+mn-lt"/>
                          <a:ea typeface="+mn-ea"/>
                          <a:cs typeface="+mn-cs"/>
                        </a:rPr>
                        <a:t>Triggered by a network security failure, unless system failure coverage provided</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insured for costs incurred to restore, recollect, or recreate intangible, non–physical assets (software or data) that are corrupted, destroyed or deleted due to a network security failure.</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Computer Hardware Replacement</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latin typeface="+mn-lt"/>
                          <a:ea typeface="+mn-ea"/>
                          <a:cs typeface="+mn-cs"/>
                        </a:rPr>
                        <a:t>Triggered by the loss of use of computer hardware/electronic equipment</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insured for the replacement of computer hardware that has been rendered useless due to unauthorized reprogramming/ ransomware. Coverage is sometimes added as its own insuring agreement but is often triggered in conjunction with another insuring agreement, typically network business interruption or data restoration. As such, coverage may only apply if the computer hardware replacement would mitigate business income loss or help restore data/systems </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54524865"/>
                  </a:ext>
                </a:extLst>
              </a:tr>
            </a:tbl>
          </a:graphicData>
        </a:graphic>
      </p:graphicFrame>
      <p:grpSp>
        <p:nvGrpSpPr>
          <p:cNvPr id="36" name="Group 35">
            <a:extLst>
              <a:ext uri="{FF2B5EF4-FFF2-40B4-BE49-F238E27FC236}">
                <a16:creationId xmlns:a16="http://schemas.microsoft.com/office/drawing/2014/main" id="{D05F54D1-F75A-E4EC-DDC6-8F7B1E72652A}"/>
              </a:ext>
              <a:ext uri="{C183D7F6-B498-43B3-948B-1728B52AA6E4}">
                <adec:decorative xmlns:adec="http://schemas.microsoft.com/office/drawing/2017/decorative" val="1"/>
              </a:ext>
            </a:extLst>
          </p:cNvPr>
          <p:cNvGrpSpPr/>
          <p:nvPr/>
        </p:nvGrpSpPr>
        <p:grpSpPr>
          <a:xfrm>
            <a:off x="1828800" y="1257300"/>
            <a:ext cx="480060" cy="480060"/>
            <a:chOff x="1150938" y="1335903"/>
            <a:chExt cx="640080" cy="640080"/>
          </a:xfrm>
        </p:grpSpPr>
        <p:sp>
          <p:nvSpPr>
            <p:cNvPr id="8" name="Oval 7">
              <a:extLst>
                <a:ext uri="{FF2B5EF4-FFF2-40B4-BE49-F238E27FC236}">
                  <a16:creationId xmlns:a16="http://schemas.microsoft.com/office/drawing/2014/main" id="{C422324E-90C2-A94E-9287-EA4B0F61FD74}"/>
                </a:ext>
              </a:extLst>
            </p:cNvPr>
            <p:cNvSpPr/>
            <p:nvPr/>
          </p:nvSpPr>
          <p:spPr>
            <a:xfrm>
              <a:off x="115093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25" name="Group 64">
              <a:extLst>
                <a:ext uri="{FF2B5EF4-FFF2-40B4-BE49-F238E27FC236}">
                  <a16:creationId xmlns:a16="http://schemas.microsoft.com/office/drawing/2014/main" id="{E6908440-2D84-CC89-A719-35455FC7E924}"/>
                </a:ext>
              </a:extLst>
            </p:cNvPr>
            <p:cNvGrpSpPr>
              <a:grpSpLocks noChangeAspect="1"/>
            </p:cNvGrpSpPr>
            <p:nvPr/>
          </p:nvGrpSpPr>
          <p:grpSpPr bwMode="auto">
            <a:xfrm>
              <a:off x="1288098" y="1534024"/>
              <a:ext cx="365760" cy="243839"/>
              <a:chOff x="1993" y="3570"/>
              <a:chExt cx="339" cy="226"/>
            </a:xfrm>
            <a:solidFill>
              <a:srgbClr val="007585"/>
            </a:solidFill>
          </p:grpSpPr>
          <p:sp>
            <p:nvSpPr>
              <p:cNvPr id="26" name="Freeform 65">
                <a:extLst>
                  <a:ext uri="{FF2B5EF4-FFF2-40B4-BE49-F238E27FC236}">
                    <a16:creationId xmlns:a16="http://schemas.microsoft.com/office/drawing/2014/main" id="{0DA4B7D2-2251-C725-E79F-B347B008BDC6}"/>
                  </a:ext>
                </a:extLst>
              </p:cNvPr>
              <p:cNvSpPr>
                <a:spLocks noEditPoints="1"/>
              </p:cNvSpPr>
              <p:nvPr/>
            </p:nvSpPr>
            <p:spPr bwMode="auto">
              <a:xfrm>
                <a:off x="1993" y="3570"/>
                <a:ext cx="272" cy="156"/>
              </a:xfrm>
              <a:custGeom>
                <a:avLst/>
                <a:gdLst>
                  <a:gd name="T0" fmla="*/ 199 w 213"/>
                  <a:gd name="T1" fmla="*/ 101 h 115"/>
                  <a:gd name="T2" fmla="*/ 199 w 213"/>
                  <a:gd name="T3" fmla="*/ 101 h 115"/>
                  <a:gd name="T4" fmla="*/ 13 w 213"/>
                  <a:gd name="T5" fmla="*/ 101 h 115"/>
                  <a:gd name="T6" fmla="*/ 13 w 213"/>
                  <a:gd name="T7" fmla="*/ 13 h 115"/>
                  <a:gd name="T8" fmla="*/ 199 w 213"/>
                  <a:gd name="T9" fmla="*/ 13 h 115"/>
                  <a:gd name="T10" fmla="*/ 199 w 213"/>
                  <a:gd name="T11" fmla="*/ 101 h 115"/>
                  <a:gd name="T12" fmla="*/ 213 w 213"/>
                  <a:gd name="T13" fmla="*/ 108 h 115"/>
                  <a:gd name="T14" fmla="*/ 213 w 213"/>
                  <a:gd name="T15" fmla="*/ 108 h 115"/>
                  <a:gd name="T16" fmla="*/ 213 w 213"/>
                  <a:gd name="T17" fmla="*/ 6 h 115"/>
                  <a:gd name="T18" fmla="*/ 206 w 213"/>
                  <a:gd name="T19" fmla="*/ 0 h 115"/>
                  <a:gd name="T20" fmla="*/ 6 w 213"/>
                  <a:gd name="T21" fmla="*/ 0 h 115"/>
                  <a:gd name="T22" fmla="*/ 0 w 213"/>
                  <a:gd name="T23" fmla="*/ 6 h 115"/>
                  <a:gd name="T24" fmla="*/ 0 w 213"/>
                  <a:gd name="T25" fmla="*/ 108 h 115"/>
                  <a:gd name="T26" fmla="*/ 6 w 213"/>
                  <a:gd name="T27" fmla="*/ 115 h 115"/>
                  <a:gd name="T28" fmla="*/ 206 w 213"/>
                  <a:gd name="T29" fmla="*/ 115 h 115"/>
                  <a:gd name="T30" fmla="*/ 213 w 213"/>
                  <a:gd name="T3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115">
                    <a:moveTo>
                      <a:pt x="199" y="101"/>
                    </a:moveTo>
                    <a:lnTo>
                      <a:pt x="199" y="101"/>
                    </a:lnTo>
                    <a:lnTo>
                      <a:pt x="13" y="101"/>
                    </a:lnTo>
                    <a:lnTo>
                      <a:pt x="13" y="13"/>
                    </a:lnTo>
                    <a:lnTo>
                      <a:pt x="199" y="13"/>
                    </a:lnTo>
                    <a:lnTo>
                      <a:pt x="199" y="101"/>
                    </a:lnTo>
                    <a:close/>
                    <a:moveTo>
                      <a:pt x="213" y="108"/>
                    </a:moveTo>
                    <a:lnTo>
                      <a:pt x="213" y="108"/>
                    </a:lnTo>
                    <a:lnTo>
                      <a:pt x="213" y="6"/>
                    </a:lnTo>
                    <a:cubicBezTo>
                      <a:pt x="213" y="3"/>
                      <a:pt x="210" y="0"/>
                      <a:pt x="206" y="0"/>
                    </a:cubicBezTo>
                    <a:lnTo>
                      <a:pt x="6" y="0"/>
                    </a:lnTo>
                    <a:cubicBezTo>
                      <a:pt x="2" y="0"/>
                      <a:pt x="0" y="3"/>
                      <a:pt x="0" y="6"/>
                    </a:cubicBezTo>
                    <a:lnTo>
                      <a:pt x="0" y="108"/>
                    </a:lnTo>
                    <a:cubicBezTo>
                      <a:pt x="0" y="112"/>
                      <a:pt x="2" y="115"/>
                      <a:pt x="6" y="115"/>
                    </a:cubicBezTo>
                    <a:lnTo>
                      <a:pt x="206" y="115"/>
                    </a:lnTo>
                    <a:cubicBezTo>
                      <a:pt x="210" y="115"/>
                      <a:pt x="213" y="112"/>
                      <a:pt x="213" y="10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7" name="Freeform 66">
                <a:extLst>
                  <a:ext uri="{FF2B5EF4-FFF2-40B4-BE49-F238E27FC236}">
                    <a16:creationId xmlns:a16="http://schemas.microsoft.com/office/drawing/2014/main" id="{0215CEE7-54FD-2B02-39C2-7300FEC8F771}"/>
                  </a:ext>
                </a:extLst>
              </p:cNvPr>
              <p:cNvSpPr>
                <a:spLocks/>
              </p:cNvSpPr>
              <p:nvPr/>
            </p:nvSpPr>
            <p:spPr bwMode="auto">
              <a:xfrm>
                <a:off x="2024" y="3608"/>
                <a:ext cx="274" cy="153"/>
              </a:xfrm>
              <a:custGeom>
                <a:avLst/>
                <a:gdLst>
                  <a:gd name="T0" fmla="*/ 215 w 215"/>
                  <a:gd name="T1" fmla="*/ 106 h 113"/>
                  <a:gd name="T2" fmla="*/ 215 w 215"/>
                  <a:gd name="T3" fmla="*/ 106 h 113"/>
                  <a:gd name="T4" fmla="*/ 215 w 215"/>
                  <a:gd name="T5" fmla="*/ 0 h 113"/>
                  <a:gd name="T6" fmla="*/ 202 w 215"/>
                  <a:gd name="T7" fmla="*/ 0 h 113"/>
                  <a:gd name="T8" fmla="*/ 202 w 215"/>
                  <a:gd name="T9" fmla="*/ 100 h 113"/>
                  <a:gd name="T10" fmla="*/ 0 w 215"/>
                  <a:gd name="T11" fmla="*/ 100 h 113"/>
                  <a:gd name="T12" fmla="*/ 0 w 215"/>
                  <a:gd name="T13" fmla="*/ 113 h 113"/>
                  <a:gd name="T14" fmla="*/ 209 w 215"/>
                  <a:gd name="T15" fmla="*/ 113 h 113"/>
                  <a:gd name="T16" fmla="*/ 215 w 215"/>
                  <a:gd name="T17" fmla="*/ 10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13">
                    <a:moveTo>
                      <a:pt x="215" y="106"/>
                    </a:moveTo>
                    <a:lnTo>
                      <a:pt x="215" y="106"/>
                    </a:lnTo>
                    <a:lnTo>
                      <a:pt x="215" y="0"/>
                    </a:lnTo>
                    <a:lnTo>
                      <a:pt x="202" y="0"/>
                    </a:lnTo>
                    <a:lnTo>
                      <a:pt x="202" y="100"/>
                    </a:lnTo>
                    <a:lnTo>
                      <a:pt x="0" y="100"/>
                    </a:lnTo>
                    <a:lnTo>
                      <a:pt x="0" y="113"/>
                    </a:lnTo>
                    <a:lnTo>
                      <a:pt x="209" y="113"/>
                    </a:lnTo>
                    <a:cubicBezTo>
                      <a:pt x="212" y="113"/>
                      <a:pt x="215" y="110"/>
                      <a:pt x="215" y="10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8" name="Freeform 67">
                <a:extLst>
                  <a:ext uri="{FF2B5EF4-FFF2-40B4-BE49-F238E27FC236}">
                    <a16:creationId xmlns:a16="http://schemas.microsoft.com/office/drawing/2014/main" id="{71B0067E-3B82-089B-75ED-90FA297E08FE}"/>
                  </a:ext>
                </a:extLst>
              </p:cNvPr>
              <p:cNvSpPr>
                <a:spLocks/>
              </p:cNvSpPr>
              <p:nvPr/>
            </p:nvSpPr>
            <p:spPr bwMode="auto">
              <a:xfrm>
                <a:off x="2052" y="3640"/>
                <a:ext cx="280" cy="156"/>
              </a:xfrm>
              <a:custGeom>
                <a:avLst/>
                <a:gdLst>
                  <a:gd name="T0" fmla="*/ 206 w 220"/>
                  <a:gd name="T1" fmla="*/ 0 h 115"/>
                  <a:gd name="T2" fmla="*/ 206 w 220"/>
                  <a:gd name="T3" fmla="*/ 0 h 115"/>
                  <a:gd name="T4" fmla="*/ 206 w 220"/>
                  <a:gd name="T5" fmla="*/ 102 h 115"/>
                  <a:gd name="T6" fmla="*/ 0 w 220"/>
                  <a:gd name="T7" fmla="*/ 102 h 115"/>
                  <a:gd name="T8" fmla="*/ 0 w 220"/>
                  <a:gd name="T9" fmla="*/ 115 h 115"/>
                  <a:gd name="T10" fmla="*/ 213 w 220"/>
                  <a:gd name="T11" fmla="*/ 115 h 115"/>
                  <a:gd name="T12" fmla="*/ 220 w 220"/>
                  <a:gd name="T13" fmla="*/ 109 h 115"/>
                  <a:gd name="T14" fmla="*/ 220 w 220"/>
                  <a:gd name="T15" fmla="*/ 0 h 115"/>
                  <a:gd name="T16" fmla="*/ 206 w 220"/>
                  <a:gd name="T1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15">
                    <a:moveTo>
                      <a:pt x="206" y="0"/>
                    </a:moveTo>
                    <a:lnTo>
                      <a:pt x="206" y="0"/>
                    </a:lnTo>
                    <a:lnTo>
                      <a:pt x="206" y="102"/>
                    </a:lnTo>
                    <a:lnTo>
                      <a:pt x="0" y="102"/>
                    </a:lnTo>
                    <a:lnTo>
                      <a:pt x="0" y="115"/>
                    </a:lnTo>
                    <a:lnTo>
                      <a:pt x="213" y="115"/>
                    </a:lnTo>
                    <a:cubicBezTo>
                      <a:pt x="217" y="115"/>
                      <a:pt x="220" y="113"/>
                      <a:pt x="220" y="109"/>
                    </a:cubicBezTo>
                    <a:lnTo>
                      <a:pt x="220" y="0"/>
                    </a:lnTo>
                    <a:lnTo>
                      <a:pt x="2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9" name="Freeform 68">
                <a:extLst>
                  <a:ext uri="{FF2B5EF4-FFF2-40B4-BE49-F238E27FC236}">
                    <a16:creationId xmlns:a16="http://schemas.microsoft.com/office/drawing/2014/main" id="{9D70FB06-DEC7-4C7A-D47A-32C076120A9F}"/>
                  </a:ext>
                </a:extLst>
              </p:cNvPr>
              <p:cNvSpPr>
                <a:spLocks/>
              </p:cNvSpPr>
              <p:nvPr/>
            </p:nvSpPr>
            <p:spPr bwMode="auto">
              <a:xfrm>
                <a:off x="2103" y="3600"/>
                <a:ext cx="51" cy="93"/>
              </a:xfrm>
              <a:custGeom>
                <a:avLst/>
                <a:gdLst>
                  <a:gd name="T0" fmla="*/ 21 w 40"/>
                  <a:gd name="T1" fmla="*/ 52 h 69"/>
                  <a:gd name="T2" fmla="*/ 21 w 40"/>
                  <a:gd name="T3" fmla="*/ 52 h 69"/>
                  <a:gd name="T4" fmla="*/ 13 w 40"/>
                  <a:gd name="T5" fmla="*/ 49 h 69"/>
                  <a:gd name="T6" fmla="*/ 10 w 40"/>
                  <a:gd name="T7" fmla="*/ 43 h 69"/>
                  <a:gd name="T8" fmla="*/ 0 w 40"/>
                  <a:gd name="T9" fmla="*/ 43 h 69"/>
                  <a:gd name="T10" fmla="*/ 3 w 40"/>
                  <a:gd name="T11" fmla="*/ 52 h 69"/>
                  <a:gd name="T12" fmla="*/ 10 w 40"/>
                  <a:gd name="T13" fmla="*/ 58 h 69"/>
                  <a:gd name="T14" fmla="*/ 14 w 40"/>
                  <a:gd name="T15" fmla="*/ 59 h 69"/>
                  <a:gd name="T16" fmla="*/ 14 w 40"/>
                  <a:gd name="T17" fmla="*/ 69 h 69"/>
                  <a:gd name="T18" fmla="*/ 27 w 40"/>
                  <a:gd name="T19" fmla="*/ 69 h 69"/>
                  <a:gd name="T20" fmla="*/ 27 w 40"/>
                  <a:gd name="T21" fmla="*/ 59 h 69"/>
                  <a:gd name="T22" fmla="*/ 31 w 40"/>
                  <a:gd name="T23" fmla="*/ 58 h 69"/>
                  <a:gd name="T24" fmla="*/ 38 w 40"/>
                  <a:gd name="T25" fmla="*/ 53 h 69"/>
                  <a:gd name="T26" fmla="*/ 40 w 40"/>
                  <a:gd name="T27" fmla="*/ 45 h 69"/>
                  <a:gd name="T28" fmla="*/ 27 w 40"/>
                  <a:gd name="T29" fmla="*/ 31 h 69"/>
                  <a:gd name="T30" fmla="*/ 17 w 40"/>
                  <a:gd name="T31" fmla="*/ 28 h 69"/>
                  <a:gd name="T32" fmla="*/ 12 w 40"/>
                  <a:gd name="T33" fmla="*/ 23 h 69"/>
                  <a:gd name="T34" fmla="*/ 13 w 40"/>
                  <a:gd name="T35" fmla="*/ 20 h 69"/>
                  <a:gd name="T36" fmla="*/ 15 w 40"/>
                  <a:gd name="T37" fmla="*/ 18 h 69"/>
                  <a:gd name="T38" fmla="*/ 20 w 40"/>
                  <a:gd name="T39" fmla="*/ 17 h 69"/>
                  <a:gd name="T40" fmla="*/ 26 w 40"/>
                  <a:gd name="T41" fmla="*/ 19 h 69"/>
                  <a:gd name="T42" fmla="*/ 29 w 40"/>
                  <a:gd name="T43" fmla="*/ 25 h 69"/>
                  <a:gd name="T44" fmla="*/ 39 w 40"/>
                  <a:gd name="T45" fmla="*/ 25 h 69"/>
                  <a:gd name="T46" fmla="*/ 36 w 40"/>
                  <a:gd name="T47" fmla="*/ 16 h 69"/>
                  <a:gd name="T48" fmla="*/ 30 w 40"/>
                  <a:gd name="T49" fmla="*/ 11 h 69"/>
                  <a:gd name="T50" fmla="*/ 27 w 40"/>
                  <a:gd name="T51" fmla="*/ 10 h 69"/>
                  <a:gd name="T52" fmla="*/ 28 w 40"/>
                  <a:gd name="T53" fmla="*/ 10 h 69"/>
                  <a:gd name="T54" fmla="*/ 28 w 40"/>
                  <a:gd name="T55" fmla="*/ 0 h 69"/>
                  <a:gd name="T56" fmla="*/ 15 w 40"/>
                  <a:gd name="T57" fmla="*/ 0 h 69"/>
                  <a:gd name="T58" fmla="*/ 15 w 40"/>
                  <a:gd name="T59" fmla="*/ 9 h 69"/>
                  <a:gd name="T60" fmla="*/ 10 w 40"/>
                  <a:gd name="T61" fmla="*/ 11 h 69"/>
                  <a:gd name="T62" fmla="*/ 3 w 40"/>
                  <a:gd name="T63" fmla="*/ 17 h 69"/>
                  <a:gd name="T64" fmla="*/ 1 w 40"/>
                  <a:gd name="T65" fmla="*/ 24 h 69"/>
                  <a:gd name="T66" fmla="*/ 5 w 40"/>
                  <a:gd name="T67" fmla="*/ 33 h 69"/>
                  <a:gd name="T68" fmla="*/ 13 w 40"/>
                  <a:gd name="T69" fmla="*/ 37 h 69"/>
                  <a:gd name="T70" fmla="*/ 22 w 40"/>
                  <a:gd name="T71" fmla="*/ 40 h 69"/>
                  <a:gd name="T72" fmla="*/ 26 w 40"/>
                  <a:gd name="T73" fmla="*/ 41 h 69"/>
                  <a:gd name="T74" fmla="*/ 29 w 40"/>
                  <a:gd name="T75" fmla="*/ 43 h 69"/>
                  <a:gd name="T76" fmla="*/ 30 w 40"/>
                  <a:gd name="T77" fmla="*/ 46 h 69"/>
                  <a:gd name="T78" fmla="*/ 27 w 40"/>
                  <a:gd name="T79" fmla="*/ 50 h 69"/>
                  <a:gd name="T80" fmla="*/ 21 w 40"/>
                  <a:gd name="T81"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69">
                    <a:moveTo>
                      <a:pt x="21" y="52"/>
                    </a:moveTo>
                    <a:lnTo>
                      <a:pt x="21" y="52"/>
                    </a:lnTo>
                    <a:cubicBezTo>
                      <a:pt x="18" y="52"/>
                      <a:pt x="15" y="51"/>
                      <a:pt x="13" y="49"/>
                    </a:cubicBezTo>
                    <a:cubicBezTo>
                      <a:pt x="11" y="48"/>
                      <a:pt x="10" y="46"/>
                      <a:pt x="10" y="43"/>
                    </a:cubicBezTo>
                    <a:lnTo>
                      <a:pt x="0" y="43"/>
                    </a:lnTo>
                    <a:cubicBezTo>
                      <a:pt x="0" y="47"/>
                      <a:pt x="1" y="50"/>
                      <a:pt x="3" y="52"/>
                    </a:cubicBezTo>
                    <a:cubicBezTo>
                      <a:pt x="5" y="55"/>
                      <a:pt x="7" y="57"/>
                      <a:pt x="10" y="58"/>
                    </a:cubicBezTo>
                    <a:cubicBezTo>
                      <a:pt x="11" y="58"/>
                      <a:pt x="13" y="59"/>
                      <a:pt x="14" y="59"/>
                    </a:cubicBezTo>
                    <a:lnTo>
                      <a:pt x="14" y="69"/>
                    </a:lnTo>
                    <a:lnTo>
                      <a:pt x="27" y="69"/>
                    </a:lnTo>
                    <a:lnTo>
                      <a:pt x="27" y="59"/>
                    </a:lnTo>
                    <a:cubicBezTo>
                      <a:pt x="29" y="59"/>
                      <a:pt x="30" y="59"/>
                      <a:pt x="31" y="58"/>
                    </a:cubicBezTo>
                    <a:cubicBezTo>
                      <a:pt x="34" y="57"/>
                      <a:pt x="36" y="55"/>
                      <a:pt x="38" y="53"/>
                    </a:cubicBezTo>
                    <a:cubicBezTo>
                      <a:pt x="39" y="50"/>
                      <a:pt x="40" y="48"/>
                      <a:pt x="40" y="45"/>
                    </a:cubicBezTo>
                    <a:cubicBezTo>
                      <a:pt x="40" y="37"/>
                      <a:pt x="36" y="33"/>
                      <a:pt x="27" y="31"/>
                    </a:cubicBezTo>
                    <a:lnTo>
                      <a:pt x="17" y="28"/>
                    </a:lnTo>
                    <a:cubicBezTo>
                      <a:pt x="13" y="27"/>
                      <a:pt x="12" y="26"/>
                      <a:pt x="12" y="23"/>
                    </a:cubicBezTo>
                    <a:cubicBezTo>
                      <a:pt x="12" y="22"/>
                      <a:pt x="12" y="21"/>
                      <a:pt x="13" y="20"/>
                    </a:cubicBezTo>
                    <a:cubicBezTo>
                      <a:pt x="13" y="19"/>
                      <a:pt x="14" y="18"/>
                      <a:pt x="15" y="18"/>
                    </a:cubicBezTo>
                    <a:cubicBezTo>
                      <a:pt x="16" y="17"/>
                      <a:pt x="18" y="17"/>
                      <a:pt x="20" y="17"/>
                    </a:cubicBezTo>
                    <a:cubicBezTo>
                      <a:pt x="22" y="17"/>
                      <a:pt x="24" y="18"/>
                      <a:pt x="26" y="19"/>
                    </a:cubicBezTo>
                    <a:cubicBezTo>
                      <a:pt x="28" y="20"/>
                      <a:pt x="29" y="22"/>
                      <a:pt x="29" y="25"/>
                    </a:cubicBezTo>
                    <a:lnTo>
                      <a:pt x="39" y="25"/>
                    </a:lnTo>
                    <a:cubicBezTo>
                      <a:pt x="39" y="22"/>
                      <a:pt x="38" y="19"/>
                      <a:pt x="36" y="16"/>
                    </a:cubicBezTo>
                    <a:cubicBezTo>
                      <a:pt x="35" y="14"/>
                      <a:pt x="33" y="12"/>
                      <a:pt x="30" y="11"/>
                    </a:cubicBezTo>
                    <a:cubicBezTo>
                      <a:pt x="29" y="10"/>
                      <a:pt x="28" y="10"/>
                      <a:pt x="27" y="10"/>
                    </a:cubicBezTo>
                    <a:lnTo>
                      <a:pt x="28" y="10"/>
                    </a:lnTo>
                    <a:lnTo>
                      <a:pt x="28" y="0"/>
                    </a:lnTo>
                    <a:lnTo>
                      <a:pt x="15" y="0"/>
                    </a:lnTo>
                    <a:lnTo>
                      <a:pt x="15" y="9"/>
                    </a:lnTo>
                    <a:cubicBezTo>
                      <a:pt x="13" y="10"/>
                      <a:pt x="11" y="10"/>
                      <a:pt x="10" y="11"/>
                    </a:cubicBezTo>
                    <a:cubicBezTo>
                      <a:pt x="7" y="12"/>
                      <a:pt x="5" y="14"/>
                      <a:pt x="3" y="17"/>
                    </a:cubicBezTo>
                    <a:cubicBezTo>
                      <a:pt x="2" y="19"/>
                      <a:pt x="1" y="21"/>
                      <a:pt x="1" y="24"/>
                    </a:cubicBezTo>
                    <a:cubicBezTo>
                      <a:pt x="1" y="27"/>
                      <a:pt x="2" y="30"/>
                      <a:pt x="5" y="33"/>
                    </a:cubicBezTo>
                    <a:cubicBezTo>
                      <a:pt x="7" y="35"/>
                      <a:pt x="10" y="36"/>
                      <a:pt x="13" y="37"/>
                    </a:cubicBezTo>
                    <a:lnTo>
                      <a:pt x="22" y="40"/>
                    </a:lnTo>
                    <a:cubicBezTo>
                      <a:pt x="24" y="40"/>
                      <a:pt x="25" y="41"/>
                      <a:pt x="26" y="41"/>
                    </a:cubicBezTo>
                    <a:cubicBezTo>
                      <a:pt x="27" y="41"/>
                      <a:pt x="28" y="42"/>
                      <a:pt x="29" y="43"/>
                    </a:cubicBezTo>
                    <a:cubicBezTo>
                      <a:pt x="29" y="44"/>
                      <a:pt x="30" y="44"/>
                      <a:pt x="30" y="46"/>
                    </a:cubicBezTo>
                    <a:cubicBezTo>
                      <a:pt x="30" y="47"/>
                      <a:pt x="29" y="49"/>
                      <a:pt x="27" y="50"/>
                    </a:cubicBezTo>
                    <a:cubicBezTo>
                      <a:pt x="26" y="51"/>
                      <a:pt x="23" y="52"/>
                      <a:pt x="21" y="5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5" name="Group 34">
            <a:extLst>
              <a:ext uri="{FF2B5EF4-FFF2-40B4-BE49-F238E27FC236}">
                <a16:creationId xmlns:a16="http://schemas.microsoft.com/office/drawing/2014/main" id="{0AFE06E7-8D11-1D7F-C853-F95FB8BB066E}"/>
              </a:ext>
              <a:ext uri="{C183D7F6-B498-43B3-948B-1728B52AA6E4}">
                <adec:decorative xmlns:adec="http://schemas.microsoft.com/office/drawing/2017/decorative" val="1"/>
              </a:ext>
            </a:extLst>
          </p:cNvPr>
          <p:cNvGrpSpPr/>
          <p:nvPr/>
        </p:nvGrpSpPr>
        <p:grpSpPr>
          <a:xfrm>
            <a:off x="3960164" y="1257300"/>
            <a:ext cx="480060" cy="480060"/>
            <a:chOff x="3818467" y="1335903"/>
            <a:chExt cx="640080" cy="640080"/>
          </a:xfrm>
        </p:grpSpPr>
        <p:sp>
          <p:nvSpPr>
            <p:cNvPr id="9" name="Oval 8">
              <a:extLst>
                <a:ext uri="{FF2B5EF4-FFF2-40B4-BE49-F238E27FC236}">
                  <a16:creationId xmlns:a16="http://schemas.microsoft.com/office/drawing/2014/main" id="{D8B89E54-6C3A-B27C-D3F2-6E43AA0E7AEC}"/>
                </a:ext>
              </a:extLst>
            </p:cNvPr>
            <p:cNvSpPr/>
            <p:nvPr/>
          </p:nvSpPr>
          <p:spPr>
            <a:xfrm>
              <a:off x="3818467"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8" name="Group 327">
              <a:extLst>
                <a:ext uri="{FF2B5EF4-FFF2-40B4-BE49-F238E27FC236}">
                  <a16:creationId xmlns:a16="http://schemas.microsoft.com/office/drawing/2014/main" id="{419D315D-6097-BA1D-707D-35EEACB02F7E}"/>
                </a:ext>
              </a:extLst>
            </p:cNvPr>
            <p:cNvGrpSpPr>
              <a:grpSpLocks noChangeAspect="1"/>
            </p:cNvGrpSpPr>
            <p:nvPr/>
          </p:nvGrpSpPr>
          <p:grpSpPr bwMode="auto">
            <a:xfrm>
              <a:off x="4007684" y="1518783"/>
              <a:ext cx="261646" cy="274320"/>
              <a:chOff x="1990" y="2902"/>
              <a:chExt cx="289" cy="303"/>
            </a:xfrm>
            <a:solidFill>
              <a:srgbClr val="007585"/>
            </a:solidFill>
          </p:grpSpPr>
          <p:sp>
            <p:nvSpPr>
              <p:cNvPr id="19" name="Freeform 328">
                <a:extLst>
                  <a:ext uri="{FF2B5EF4-FFF2-40B4-BE49-F238E27FC236}">
                    <a16:creationId xmlns:a16="http://schemas.microsoft.com/office/drawing/2014/main" id="{A8F1EFE8-2DD3-273E-7B99-2EC4B4F42E88}"/>
                  </a:ext>
                </a:extLst>
              </p:cNvPr>
              <p:cNvSpPr>
                <a:spLocks/>
              </p:cNvSpPr>
              <p:nvPr/>
            </p:nvSpPr>
            <p:spPr bwMode="auto">
              <a:xfrm>
                <a:off x="1990" y="2902"/>
                <a:ext cx="289" cy="303"/>
              </a:xfrm>
              <a:custGeom>
                <a:avLst/>
                <a:gdLst>
                  <a:gd name="T0" fmla="*/ 223 w 230"/>
                  <a:gd name="T1" fmla="*/ 0 h 239"/>
                  <a:gd name="T2" fmla="*/ 223 w 230"/>
                  <a:gd name="T3" fmla="*/ 0 h 239"/>
                  <a:gd name="T4" fmla="*/ 6 w 230"/>
                  <a:gd name="T5" fmla="*/ 0 h 239"/>
                  <a:gd name="T6" fmla="*/ 0 w 230"/>
                  <a:gd name="T7" fmla="*/ 7 h 239"/>
                  <a:gd name="T8" fmla="*/ 0 w 230"/>
                  <a:gd name="T9" fmla="*/ 109 h 239"/>
                  <a:gd name="T10" fmla="*/ 6 w 230"/>
                  <a:gd name="T11" fmla="*/ 116 h 239"/>
                  <a:gd name="T12" fmla="*/ 71 w 230"/>
                  <a:gd name="T13" fmla="*/ 116 h 239"/>
                  <a:gd name="T14" fmla="*/ 71 w 230"/>
                  <a:gd name="T15" fmla="*/ 186 h 239"/>
                  <a:gd name="T16" fmla="*/ 51 w 230"/>
                  <a:gd name="T17" fmla="*/ 170 h 239"/>
                  <a:gd name="T18" fmla="*/ 50 w 230"/>
                  <a:gd name="T19" fmla="*/ 169 h 239"/>
                  <a:gd name="T20" fmla="*/ 40 w 230"/>
                  <a:gd name="T21" fmla="*/ 167 h 239"/>
                  <a:gd name="T22" fmla="*/ 16 w 230"/>
                  <a:gd name="T23" fmla="*/ 191 h 239"/>
                  <a:gd name="T24" fmla="*/ 22 w 230"/>
                  <a:gd name="T25" fmla="*/ 207 h 239"/>
                  <a:gd name="T26" fmla="*/ 54 w 230"/>
                  <a:gd name="T27" fmla="*/ 239 h 239"/>
                  <a:gd name="T28" fmla="*/ 73 w 230"/>
                  <a:gd name="T29" fmla="*/ 239 h 239"/>
                  <a:gd name="T30" fmla="*/ 41 w 230"/>
                  <a:gd name="T31" fmla="*/ 207 h 239"/>
                  <a:gd name="T32" fmla="*/ 32 w 230"/>
                  <a:gd name="T33" fmla="*/ 198 h 239"/>
                  <a:gd name="T34" fmla="*/ 29 w 230"/>
                  <a:gd name="T35" fmla="*/ 191 h 239"/>
                  <a:gd name="T36" fmla="*/ 43 w 230"/>
                  <a:gd name="T37" fmla="*/ 181 h 239"/>
                  <a:gd name="T38" fmla="*/ 73 w 230"/>
                  <a:gd name="T39" fmla="*/ 205 h 239"/>
                  <a:gd name="T40" fmla="*/ 80 w 230"/>
                  <a:gd name="T41" fmla="*/ 206 h 239"/>
                  <a:gd name="T42" fmla="*/ 84 w 230"/>
                  <a:gd name="T43" fmla="*/ 200 h 239"/>
                  <a:gd name="T44" fmla="*/ 84 w 230"/>
                  <a:gd name="T45" fmla="*/ 100 h 239"/>
                  <a:gd name="T46" fmla="*/ 91 w 230"/>
                  <a:gd name="T47" fmla="*/ 92 h 239"/>
                  <a:gd name="T48" fmla="*/ 99 w 230"/>
                  <a:gd name="T49" fmla="*/ 100 h 239"/>
                  <a:gd name="T50" fmla="*/ 100 w 230"/>
                  <a:gd name="T51" fmla="*/ 147 h 239"/>
                  <a:gd name="T52" fmla="*/ 104 w 230"/>
                  <a:gd name="T53" fmla="*/ 153 h 239"/>
                  <a:gd name="T54" fmla="*/ 168 w 230"/>
                  <a:gd name="T55" fmla="*/ 179 h 239"/>
                  <a:gd name="T56" fmla="*/ 169 w 230"/>
                  <a:gd name="T57" fmla="*/ 181 h 239"/>
                  <a:gd name="T58" fmla="*/ 169 w 230"/>
                  <a:gd name="T59" fmla="*/ 239 h 239"/>
                  <a:gd name="T60" fmla="*/ 183 w 230"/>
                  <a:gd name="T61" fmla="*/ 239 h 239"/>
                  <a:gd name="T62" fmla="*/ 182 w 230"/>
                  <a:gd name="T63" fmla="*/ 183 h 239"/>
                  <a:gd name="T64" fmla="*/ 173 w 230"/>
                  <a:gd name="T65" fmla="*/ 167 h 239"/>
                  <a:gd name="T66" fmla="*/ 113 w 230"/>
                  <a:gd name="T67" fmla="*/ 142 h 239"/>
                  <a:gd name="T68" fmla="*/ 112 w 230"/>
                  <a:gd name="T69" fmla="*/ 116 h 239"/>
                  <a:gd name="T70" fmla="*/ 203 w 230"/>
                  <a:gd name="T71" fmla="*/ 116 h 239"/>
                  <a:gd name="T72" fmla="*/ 203 w 230"/>
                  <a:gd name="T73" fmla="*/ 102 h 239"/>
                  <a:gd name="T74" fmla="*/ 112 w 230"/>
                  <a:gd name="T75" fmla="*/ 102 h 239"/>
                  <a:gd name="T76" fmla="*/ 112 w 230"/>
                  <a:gd name="T77" fmla="*/ 101 h 239"/>
                  <a:gd name="T78" fmla="*/ 112 w 230"/>
                  <a:gd name="T79" fmla="*/ 100 h 239"/>
                  <a:gd name="T80" fmla="*/ 91 w 230"/>
                  <a:gd name="T81" fmla="*/ 79 h 239"/>
                  <a:gd name="T82" fmla="*/ 71 w 230"/>
                  <a:gd name="T83" fmla="*/ 101 h 239"/>
                  <a:gd name="T84" fmla="*/ 71 w 230"/>
                  <a:gd name="T85" fmla="*/ 102 h 239"/>
                  <a:gd name="T86" fmla="*/ 13 w 230"/>
                  <a:gd name="T87" fmla="*/ 102 h 239"/>
                  <a:gd name="T88" fmla="*/ 13 w 230"/>
                  <a:gd name="T89" fmla="*/ 12 h 239"/>
                  <a:gd name="T90" fmla="*/ 216 w 230"/>
                  <a:gd name="T91" fmla="*/ 12 h 239"/>
                  <a:gd name="T92" fmla="*/ 216 w 230"/>
                  <a:gd name="T93" fmla="*/ 116 h 239"/>
                  <a:gd name="T94" fmla="*/ 223 w 230"/>
                  <a:gd name="T95" fmla="*/ 116 h 239"/>
                  <a:gd name="T96" fmla="*/ 230 w 230"/>
                  <a:gd name="T97" fmla="*/ 109 h 239"/>
                  <a:gd name="T98" fmla="*/ 230 w 230"/>
                  <a:gd name="T99" fmla="*/ 7 h 239"/>
                  <a:gd name="T100" fmla="*/ 223 w 230"/>
                  <a:gd name="T10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 h="239">
                    <a:moveTo>
                      <a:pt x="223" y="0"/>
                    </a:moveTo>
                    <a:lnTo>
                      <a:pt x="223" y="0"/>
                    </a:lnTo>
                    <a:lnTo>
                      <a:pt x="6" y="0"/>
                    </a:lnTo>
                    <a:cubicBezTo>
                      <a:pt x="2" y="0"/>
                      <a:pt x="0" y="3"/>
                      <a:pt x="0" y="7"/>
                    </a:cubicBezTo>
                    <a:lnTo>
                      <a:pt x="0" y="109"/>
                    </a:lnTo>
                    <a:cubicBezTo>
                      <a:pt x="0" y="113"/>
                      <a:pt x="2" y="116"/>
                      <a:pt x="6" y="116"/>
                    </a:cubicBezTo>
                    <a:lnTo>
                      <a:pt x="71" y="116"/>
                    </a:lnTo>
                    <a:lnTo>
                      <a:pt x="71" y="186"/>
                    </a:lnTo>
                    <a:lnTo>
                      <a:pt x="51" y="170"/>
                    </a:lnTo>
                    <a:cubicBezTo>
                      <a:pt x="51" y="170"/>
                      <a:pt x="50" y="169"/>
                      <a:pt x="50" y="169"/>
                    </a:cubicBezTo>
                    <a:cubicBezTo>
                      <a:pt x="47" y="168"/>
                      <a:pt x="43" y="167"/>
                      <a:pt x="40" y="167"/>
                    </a:cubicBezTo>
                    <a:cubicBezTo>
                      <a:pt x="27" y="167"/>
                      <a:pt x="16" y="178"/>
                      <a:pt x="16" y="191"/>
                    </a:cubicBezTo>
                    <a:cubicBezTo>
                      <a:pt x="16" y="197"/>
                      <a:pt x="18" y="202"/>
                      <a:pt x="22" y="207"/>
                    </a:cubicBezTo>
                    <a:lnTo>
                      <a:pt x="54" y="239"/>
                    </a:lnTo>
                    <a:lnTo>
                      <a:pt x="73" y="239"/>
                    </a:lnTo>
                    <a:lnTo>
                      <a:pt x="41" y="207"/>
                    </a:lnTo>
                    <a:lnTo>
                      <a:pt x="32" y="198"/>
                    </a:lnTo>
                    <a:cubicBezTo>
                      <a:pt x="30" y="196"/>
                      <a:pt x="29" y="193"/>
                      <a:pt x="29" y="191"/>
                    </a:cubicBezTo>
                    <a:cubicBezTo>
                      <a:pt x="29" y="184"/>
                      <a:pt x="37" y="178"/>
                      <a:pt x="43" y="181"/>
                    </a:cubicBezTo>
                    <a:lnTo>
                      <a:pt x="73" y="205"/>
                    </a:lnTo>
                    <a:cubicBezTo>
                      <a:pt x="75" y="207"/>
                      <a:pt x="78" y="207"/>
                      <a:pt x="80" y="206"/>
                    </a:cubicBezTo>
                    <a:cubicBezTo>
                      <a:pt x="82" y="205"/>
                      <a:pt x="84" y="203"/>
                      <a:pt x="84" y="200"/>
                    </a:cubicBezTo>
                    <a:lnTo>
                      <a:pt x="84" y="100"/>
                    </a:lnTo>
                    <a:cubicBezTo>
                      <a:pt x="84" y="96"/>
                      <a:pt x="87" y="92"/>
                      <a:pt x="91" y="92"/>
                    </a:cubicBezTo>
                    <a:cubicBezTo>
                      <a:pt x="95" y="92"/>
                      <a:pt x="99" y="96"/>
                      <a:pt x="99" y="100"/>
                    </a:cubicBezTo>
                    <a:lnTo>
                      <a:pt x="100" y="147"/>
                    </a:lnTo>
                    <a:cubicBezTo>
                      <a:pt x="100" y="150"/>
                      <a:pt x="101" y="152"/>
                      <a:pt x="104" y="153"/>
                    </a:cubicBezTo>
                    <a:cubicBezTo>
                      <a:pt x="104" y="153"/>
                      <a:pt x="167" y="179"/>
                      <a:pt x="168" y="179"/>
                    </a:cubicBezTo>
                    <a:cubicBezTo>
                      <a:pt x="169" y="180"/>
                      <a:pt x="169" y="180"/>
                      <a:pt x="169" y="181"/>
                    </a:cubicBezTo>
                    <a:lnTo>
                      <a:pt x="169" y="239"/>
                    </a:lnTo>
                    <a:lnTo>
                      <a:pt x="183" y="239"/>
                    </a:lnTo>
                    <a:lnTo>
                      <a:pt x="182" y="183"/>
                    </a:lnTo>
                    <a:cubicBezTo>
                      <a:pt x="183" y="176"/>
                      <a:pt x="180" y="170"/>
                      <a:pt x="173" y="167"/>
                    </a:cubicBezTo>
                    <a:cubicBezTo>
                      <a:pt x="173" y="167"/>
                      <a:pt x="127" y="148"/>
                      <a:pt x="113" y="142"/>
                    </a:cubicBezTo>
                    <a:lnTo>
                      <a:pt x="112" y="116"/>
                    </a:lnTo>
                    <a:lnTo>
                      <a:pt x="203" y="116"/>
                    </a:lnTo>
                    <a:lnTo>
                      <a:pt x="203" y="102"/>
                    </a:lnTo>
                    <a:lnTo>
                      <a:pt x="112" y="102"/>
                    </a:lnTo>
                    <a:lnTo>
                      <a:pt x="112" y="101"/>
                    </a:lnTo>
                    <a:lnTo>
                      <a:pt x="112" y="100"/>
                    </a:lnTo>
                    <a:cubicBezTo>
                      <a:pt x="112" y="88"/>
                      <a:pt x="103" y="79"/>
                      <a:pt x="91" y="79"/>
                    </a:cubicBezTo>
                    <a:cubicBezTo>
                      <a:pt x="80" y="79"/>
                      <a:pt x="71" y="88"/>
                      <a:pt x="71" y="101"/>
                    </a:cubicBezTo>
                    <a:lnTo>
                      <a:pt x="71" y="102"/>
                    </a:lnTo>
                    <a:lnTo>
                      <a:pt x="13" y="102"/>
                    </a:lnTo>
                    <a:lnTo>
                      <a:pt x="13" y="12"/>
                    </a:lnTo>
                    <a:lnTo>
                      <a:pt x="216" y="12"/>
                    </a:lnTo>
                    <a:lnTo>
                      <a:pt x="216" y="116"/>
                    </a:lnTo>
                    <a:lnTo>
                      <a:pt x="223" y="116"/>
                    </a:lnTo>
                    <a:cubicBezTo>
                      <a:pt x="227" y="116"/>
                      <a:pt x="230" y="113"/>
                      <a:pt x="230" y="109"/>
                    </a:cubicBezTo>
                    <a:lnTo>
                      <a:pt x="230" y="7"/>
                    </a:lnTo>
                    <a:cubicBezTo>
                      <a:pt x="230" y="3"/>
                      <a:pt x="227" y="0"/>
                      <a:pt x="22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0" name="Freeform 329">
                <a:extLst>
                  <a:ext uri="{FF2B5EF4-FFF2-40B4-BE49-F238E27FC236}">
                    <a16:creationId xmlns:a16="http://schemas.microsoft.com/office/drawing/2014/main" id="{1C441A66-B3F6-5247-75E2-6C5FCCE0CE57}"/>
                  </a:ext>
                </a:extLst>
              </p:cNvPr>
              <p:cNvSpPr>
                <a:spLocks/>
              </p:cNvSpPr>
              <p:nvPr/>
            </p:nvSpPr>
            <p:spPr bwMode="auto">
              <a:xfrm>
                <a:off x="2127" y="2932"/>
                <a:ext cx="29" cy="29"/>
              </a:xfrm>
              <a:custGeom>
                <a:avLst/>
                <a:gdLst>
                  <a:gd name="T0" fmla="*/ 11 w 23"/>
                  <a:gd name="T1" fmla="*/ 0 h 23"/>
                  <a:gd name="T2" fmla="*/ 11 w 23"/>
                  <a:gd name="T3" fmla="*/ 0 h 23"/>
                  <a:gd name="T4" fmla="*/ 0 w 23"/>
                  <a:gd name="T5" fmla="*/ 11 h 23"/>
                  <a:gd name="T6" fmla="*/ 11 w 23"/>
                  <a:gd name="T7" fmla="*/ 23 h 23"/>
                  <a:gd name="T8" fmla="*/ 23 w 23"/>
                  <a:gd name="T9" fmla="*/ 11 h 23"/>
                  <a:gd name="T10" fmla="*/ 11 w 23"/>
                  <a:gd name="T11" fmla="*/ 0 h 23"/>
                </a:gdLst>
                <a:ahLst/>
                <a:cxnLst>
                  <a:cxn ang="0">
                    <a:pos x="T0" y="T1"/>
                  </a:cxn>
                  <a:cxn ang="0">
                    <a:pos x="T2" y="T3"/>
                  </a:cxn>
                  <a:cxn ang="0">
                    <a:pos x="T4" y="T5"/>
                  </a:cxn>
                  <a:cxn ang="0">
                    <a:pos x="T6" y="T7"/>
                  </a:cxn>
                  <a:cxn ang="0">
                    <a:pos x="T8" y="T9"/>
                  </a:cxn>
                  <a:cxn ang="0">
                    <a:pos x="T10" y="T11"/>
                  </a:cxn>
                </a:cxnLst>
                <a:rect l="0" t="0" r="r" b="b"/>
                <a:pathLst>
                  <a:path w="23" h="23">
                    <a:moveTo>
                      <a:pt x="11" y="0"/>
                    </a:moveTo>
                    <a:lnTo>
                      <a:pt x="11" y="0"/>
                    </a:lnTo>
                    <a:cubicBezTo>
                      <a:pt x="5" y="0"/>
                      <a:pt x="0" y="5"/>
                      <a:pt x="0" y="11"/>
                    </a:cubicBezTo>
                    <a:cubicBezTo>
                      <a:pt x="0" y="18"/>
                      <a:pt x="5" y="23"/>
                      <a:pt x="11" y="23"/>
                    </a:cubicBezTo>
                    <a:cubicBezTo>
                      <a:pt x="18" y="23"/>
                      <a:pt x="23" y="18"/>
                      <a:pt x="23" y="11"/>
                    </a:cubicBezTo>
                    <a:cubicBezTo>
                      <a:pt x="23" y="5"/>
                      <a:pt x="18" y="0"/>
                      <a:pt x="1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1" name="Freeform 330">
                <a:extLst>
                  <a:ext uri="{FF2B5EF4-FFF2-40B4-BE49-F238E27FC236}">
                    <a16:creationId xmlns:a16="http://schemas.microsoft.com/office/drawing/2014/main" id="{E65A49C9-633B-9E0F-77A7-218EAB2420CC}"/>
                  </a:ext>
                </a:extLst>
              </p:cNvPr>
              <p:cNvSpPr>
                <a:spLocks/>
              </p:cNvSpPr>
              <p:nvPr/>
            </p:nvSpPr>
            <p:spPr bwMode="auto">
              <a:xfrm>
                <a:off x="2188" y="2932"/>
                <a:ext cx="30" cy="29"/>
              </a:xfrm>
              <a:custGeom>
                <a:avLst/>
                <a:gdLst>
                  <a:gd name="T0" fmla="*/ 12 w 24"/>
                  <a:gd name="T1" fmla="*/ 0 h 23"/>
                  <a:gd name="T2" fmla="*/ 12 w 24"/>
                  <a:gd name="T3" fmla="*/ 0 h 23"/>
                  <a:gd name="T4" fmla="*/ 0 w 24"/>
                  <a:gd name="T5" fmla="*/ 11 h 23"/>
                  <a:gd name="T6" fmla="*/ 12 w 24"/>
                  <a:gd name="T7" fmla="*/ 23 h 23"/>
                  <a:gd name="T8" fmla="*/ 24 w 24"/>
                  <a:gd name="T9" fmla="*/ 11 h 23"/>
                  <a:gd name="T10" fmla="*/ 12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2" y="0"/>
                    </a:moveTo>
                    <a:lnTo>
                      <a:pt x="12" y="0"/>
                    </a:lnTo>
                    <a:cubicBezTo>
                      <a:pt x="6" y="0"/>
                      <a:pt x="0" y="5"/>
                      <a:pt x="0" y="11"/>
                    </a:cubicBezTo>
                    <a:cubicBezTo>
                      <a:pt x="0" y="18"/>
                      <a:pt x="6" y="23"/>
                      <a:pt x="12" y="23"/>
                    </a:cubicBezTo>
                    <a:cubicBezTo>
                      <a:pt x="18" y="23"/>
                      <a:pt x="24" y="18"/>
                      <a:pt x="24" y="11"/>
                    </a:cubicBezTo>
                    <a:cubicBezTo>
                      <a:pt x="24" y="5"/>
                      <a:pt x="18" y="0"/>
                      <a:pt x="12"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2" name="Freeform 331">
                <a:extLst>
                  <a:ext uri="{FF2B5EF4-FFF2-40B4-BE49-F238E27FC236}">
                    <a16:creationId xmlns:a16="http://schemas.microsoft.com/office/drawing/2014/main" id="{66DAD836-7C96-C292-0BB6-38DB774FE49A}"/>
                  </a:ext>
                </a:extLst>
              </p:cNvPr>
              <p:cNvSpPr>
                <a:spLocks/>
              </p:cNvSpPr>
              <p:nvPr/>
            </p:nvSpPr>
            <p:spPr bwMode="auto">
              <a:xfrm>
                <a:off x="2188" y="2974"/>
                <a:ext cx="30" cy="29"/>
              </a:xfrm>
              <a:custGeom>
                <a:avLst/>
                <a:gdLst>
                  <a:gd name="T0" fmla="*/ 12 w 24"/>
                  <a:gd name="T1" fmla="*/ 0 h 23"/>
                  <a:gd name="T2" fmla="*/ 12 w 24"/>
                  <a:gd name="T3" fmla="*/ 0 h 23"/>
                  <a:gd name="T4" fmla="*/ 0 w 24"/>
                  <a:gd name="T5" fmla="*/ 12 h 23"/>
                  <a:gd name="T6" fmla="*/ 12 w 24"/>
                  <a:gd name="T7" fmla="*/ 23 h 23"/>
                  <a:gd name="T8" fmla="*/ 24 w 24"/>
                  <a:gd name="T9" fmla="*/ 12 h 23"/>
                  <a:gd name="T10" fmla="*/ 12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2" y="0"/>
                    </a:moveTo>
                    <a:lnTo>
                      <a:pt x="12" y="0"/>
                    </a:lnTo>
                    <a:cubicBezTo>
                      <a:pt x="6" y="0"/>
                      <a:pt x="0" y="5"/>
                      <a:pt x="0" y="12"/>
                    </a:cubicBezTo>
                    <a:cubicBezTo>
                      <a:pt x="0" y="18"/>
                      <a:pt x="6" y="23"/>
                      <a:pt x="12" y="23"/>
                    </a:cubicBezTo>
                    <a:cubicBezTo>
                      <a:pt x="18" y="23"/>
                      <a:pt x="24" y="18"/>
                      <a:pt x="24" y="12"/>
                    </a:cubicBezTo>
                    <a:cubicBezTo>
                      <a:pt x="24" y="5"/>
                      <a:pt x="18" y="0"/>
                      <a:pt x="12"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3" name="Freeform 332">
                <a:extLst>
                  <a:ext uri="{FF2B5EF4-FFF2-40B4-BE49-F238E27FC236}">
                    <a16:creationId xmlns:a16="http://schemas.microsoft.com/office/drawing/2014/main" id="{2490BD36-78DD-22A5-EE0D-F3BC62CD0647}"/>
                  </a:ext>
                </a:extLst>
              </p:cNvPr>
              <p:cNvSpPr>
                <a:spLocks/>
              </p:cNvSpPr>
              <p:nvPr/>
            </p:nvSpPr>
            <p:spPr bwMode="auto">
              <a:xfrm>
                <a:off x="2127" y="2974"/>
                <a:ext cx="29" cy="29"/>
              </a:xfrm>
              <a:custGeom>
                <a:avLst/>
                <a:gdLst>
                  <a:gd name="T0" fmla="*/ 11 w 23"/>
                  <a:gd name="T1" fmla="*/ 0 h 23"/>
                  <a:gd name="T2" fmla="*/ 11 w 23"/>
                  <a:gd name="T3" fmla="*/ 0 h 23"/>
                  <a:gd name="T4" fmla="*/ 0 w 23"/>
                  <a:gd name="T5" fmla="*/ 12 h 23"/>
                  <a:gd name="T6" fmla="*/ 11 w 23"/>
                  <a:gd name="T7" fmla="*/ 23 h 23"/>
                  <a:gd name="T8" fmla="*/ 23 w 23"/>
                  <a:gd name="T9" fmla="*/ 12 h 23"/>
                  <a:gd name="T10" fmla="*/ 11 w 23"/>
                  <a:gd name="T11" fmla="*/ 0 h 23"/>
                </a:gdLst>
                <a:ahLst/>
                <a:cxnLst>
                  <a:cxn ang="0">
                    <a:pos x="T0" y="T1"/>
                  </a:cxn>
                  <a:cxn ang="0">
                    <a:pos x="T2" y="T3"/>
                  </a:cxn>
                  <a:cxn ang="0">
                    <a:pos x="T4" y="T5"/>
                  </a:cxn>
                  <a:cxn ang="0">
                    <a:pos x="T6" y="T7"/>
                  </a:cxn>
                  <a:cxn ang="0">
                    <a:pos x="T8" y="T9"/>
                  </a:cxn>
                  <a:cxn ang="0">
                    <a:pos x="T10" y="T11"/>
                  </a:cxn>
                </a:cxnLst>
                <a:rect l="0" t="0" r="r" b="b"/>
                <a:pathLst>
                  <a:path w="23" h="23">
                    <a:moveTo>
                      <a:pt x="11" y="0"/>
                    </a:moveTo>
                    <a:lnTo>
                      <a:pt x="11" y="0"/>
                    </a:lnTo>
                    <a:cubicBezTo>
                      <a:pt x="5" y="0"/>
                      <a:pt x="0" y="5"/>
                      <a:pt x="0" y="12"/>
                    </a:cubicBezTo>
                    <a:cubicBezTo>
                      <a:pt x="0" y="18"/>
                      <a:pt x="5" y="23"/>
                      <a:pt x="11" y="23"/>
                    </a:cubicBezTo>
                    <a:cubicBezTo>
                      <a:pt x="18" y="23"/>
                      <a:pt x="23" y="18"/>
                      <a:pt x="23" y="12"/>
                    </a:cubicBezTo>
                    <a:cubicBezTo>
                      <a:pt x="23" y="5"/>
                      <a:pt x="18" y="0"/>
                      <a:pt x="1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4" name="Freeform 333">
                <a:extLst>
                  <a:ext uri="{FF2B5EF4-FFF2-40B4-BE49-F238E27FC236}">
                    <a16:creationId xmlns:a16="http://schemas.microsoft.com/office/drawing/2014/main" id="{4BC370F4-32B7-0DC8-8E0D-80DFC4280F3E}"/>
                  </a:ext>
                </a:extLst>
              </p:cNvPr>
              <p:cNvSpPr>
                <a:spLocks/>
              </p:cNvSpPr>
              <p:nvPr/>
            </p:nvSpPr>
            <p:spPr bwMode="auto">
              <a:xfrm>
                <a:off x="2064" y="2974"/>
                <a:ext cx="29" cy="29"/>
              </a:xfrm>
              <a:custGeom>
                <a:avLst/>
                <a:gdLst>
                  <a:gd name="T0" fmla="*/ 0 w 23"/>
                  <a:gd name="T1" fmla="*/ 12 h 23"/>
                  <a:gd name="T2" fmla="*/ 0 w 23"/>
                  <a:gd name="T3" fmla="*/ 12 h 23"/>
                  <a:gd name="T4" fmla="*/ 11 w 23"/>
                  <a:gd name="T5" fmla="*/ 23 h 23"/>
                  <a:gd name="T6" fmla="*/ 23 w 23"/>
                  <a:gd name="T7" fmla="*/ 12 h 23"/>
                  <a:gd name="T8" fmla="*/ 11 w 23"/>
                  <a:gd name="T9" fmla="*/ 0 h 23"/>
                  <a:gd name="T10" fmla="*/ 0 w 23"/>
                  <a:gd name="T11" fmla="*/ 12 h 23"/>
                </a:gdLst>
                <a:ahLst/>
                <a:cxnLst>
                  <a:cxn ang="0">
                    <a:pos x="T0" y="T1"/>
                  </a:cxn>
                  <a:cxn ang="0">
                    <a:pos x="T2" y="T3"/>
                  </a:cxn>
                  <a:cxn ang="0">
                    <a:pos x="T4" y="T5"/>
                  </a:cxn>
                  <a:cxn ang="0">
                    <a:pos x="T6" y="T7"/>
                  </a:cxn>
                  <a:cxn ang="0">
                    <a:pos x="T8" y="T9"/>
                  </a:cxn>
                  <a:cxn ang="0">
                    <a:pos x="T10" y="T11"/>
                  </a:cxn>
                </a:cxnLst>
                <a:rect l="0" t="0" r="r" b="b"/>
                <a:pathLst>
                  <a:path w="23" h="23">
                    <a:moveTo>
                      <a:pt x="0" y="12"/>
                    </a:moveTo>
                    <a:lnTo>
                      <a:pt x="0" y="12"/>
                    </a:lnTo>
                    <a:cubicBezTo>
                      <a:pt x="0" y="18"/>
                      <a:pt x="5" y="23"/>
                      <a:pt x="11" y="23"/>
                    </a:cubicBezTo>
                    <a:cubicBezTo>
                      <a:pt x="18" y="23"/>
                      <a:pt x="23" y="18"/>
                      <a:pt x="23" y="12"/>
                    </a:cubicBezTo>
                    <a:cubicBezTo>
                      <a:pt x="23" y="5"/>
                      <a:pt x="18" y="0"/>
                      <a:pt x="11" y="0"/>
                    </a:cubicBezTo>
                    <a:cubicBezTo>
                      <a:pt x="5" y="0"/>
                      <a:pt x="0" y="5"/>
                      <a:pt x="0" y="1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4" name="Group 33">
            <a:extLst>
              <a:ext uri="{FF2B5EF4-FFF2-40B4-BE49-F238E27FC236}">
                <a16:creationId xmlns:a16="http://schemas.microsoft.com/office/drawing/2014/main" id="{C691BB42-133B-A5E2-6C22-1E46370EFBE1}"/>
              </a:ext>
              <a:ext uri="{C183D7F6-B498-43B3-948B-1728B52AA6E4}">
                <adec:decorative xmlns:adec="http://schemas.microsoft.com/office/drawing/2017/decorative" val="1"/>
              </a:ext>
            </a:extLst>
          </p:cNvPr>
          <p:cNvGrpSpPr/>
          <p:nvPr/>
        </p:nvGrpSpPr>
        <p:grpSpPr>
          <a:xfrm>
            <a:off x="6091528" y="1257300"/>
            <a:ext cx="480060" cy="480060"/>
            <a:chOff x="6485996" y="1335903"/>
            <a:chExt cx="640080" cy="640080"/>
          </a:xfrm>
        </p:grpSpPr>
        <p:sp>
          <p:nvSpPr>
            <p:cNvPr id="10" name="Oval 9">
              <a:extLst>
                <a:ext uri="{FF2B5EF4-FFF2-40B4-BE49-F238E27FC236}">
                  <a16:creationId xmlns:a16="http://schemas.microsoft.com/office/drawing/2014/main" id="{1E449D09-DB9A-39A4-633C-7D549B1BB0C2}"/>
                </a:ext>
              </a:extLst>
            </p:cNvPr>
            <p:cNvSpPr/>
            <p:nvPr/>
          </p:nvSpPr>
          <p:spPr>
            <a:xfrm>
              <a:off x="6485996"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3" name="Group 211">
              <a:extLst>
                <a:ext uri="{FF2B5EF4-FFF2-40B4-BE49-F238E27FC236}">
                  <a16:creationId xmlns:a16="http://schemas.microsoft.com/office/drawing/2014/main" id="{EABBC247-190B-8D9B-B06E-D63B0152136F}"/>
                </a:ext>
              </a:extLst>
            </p:cNvPr>
            <p:cNvGrpSpPr>
              <a:grpSpLocks noChangeAspect="1"/>
            </p:cNvGrpSpPr>
            <p:nvPr/>
          </p:nvGrpSpPr>
          <p:grpSpPr bwMode="auto">
            <a:xfrm>
              <a:off x="6668876" y="1522005"/>
              <a:ext cx="274320" cy="267877"/>
              <a:chOff x="2020" y="2187"/>
              <a:chExt cx="298" cy="291"/>
            </a:xfrm>
            <a:solidFill>
              <a:srgbClr val="007585"/>
            </a:solidFill>
          </p:grpSpPr>
          <p:sp>
            <p:nvSpPr>
              <p:cNvPr id="14" name="Freeform 212">
                <a:extLst>
                  <a:ext uri="{FF2B5EF4-FFF2-40B4-BE49-F238E27FC236}">
                    <a16:creationId xmlns:a16="http://schemas.microsoft.com/office/drawing/2014/main" id="{AA60AE08-EA28-5F97-AB26-F81EB4E7DEFC}"/>
                  </a:ext>
                </a:extLst>
              </p:cNvPr>
              <p:cNvSpPr>
                <a:spLocks/>
              </p:cNvSpPr>
              <p:nvPr/>
            </p:nvSpPr>
            <p:spPr bwMode="auto">
              <a:xfrm>
                <a:off x="2059" y="2213"/>
                <a:ext cx="16" cy="18"/>
              </a:xfrm>
              <a:custGeom>
                <a:avLst/>
                <a:gdLst>
                  <a:gd name="T0" fmla="*/ 4 w 13"/>
                  <a:gd name="T1" fmla="*/ 13 h 14"/>
                  <a:gd name="T2" fmla="*/ 4 w 13"/>
                  <a:gd name="T3" fmla="*/ 13 h 14"/>
                  <a:gd name="T4" fmla="*/ 6 w 13"/>
                  <a:gd name="T5" fmla="*/ 14 h 14"/>
                  <a:gd name="T6" fmla="*/ 11 w 13"/>
                  <a:gd name="T7" fmla="*/ 12 h 14"/>
                  <a:gd name="T8" fmla="*/ 13 w 13"/>
                  <a:gd name="T9" fmla="*/ 10 h 14"/>
                  <a:gd name="T10" fmla="*/ 13 w 13"/>
                  <a:gd name="T11" fmla="*/ 7 h 14"/>
                  <a:gd name="T12" fmla="*/ 13 w 13"/>
                  <a:gd name="T13" fmla="*/ 4 h 14"/>
                  <a:gd name="T14" fmla="*/ 11 w 13"/>
                  <a:gd name="T15" fmla="*/ 2 h 14"/>
                  <a:gd name="T16" fmla="*/ 9 w 13"/>
                  <a:gd name="T17" fmla="*/ 1 h 14"/>
                  <a:gd name="T18" fmla="*/ 4 w 13"/>
                  <a:gd name="T19" fmla="*/ 1 h 14"/>
                  <a:gd name="T20" fmla="*/ 2 w 13"/>
                  <a:gd name="T21" fmla="*/ 2 h 14"/>
                  <a:gd name="T22" fmla="*/ 0 w 13"/>
                  <a:gd name="T23" fmla="*/ 7 h 14"/>
                  <a:gd name="T24" fmla="*/ 2 w 13"/>
                  <a:gd name="T25" fmla="*/ 12 h 14"/>
                  <a:gd name="T26" fmla="*/ 4 w 13"/>
                  <a:gd name="T2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4" y="13"/>
                    </a:moveTo>
                    <a:lnTo>
                      <a:pt x="4" y="13"/>
                    </a:lnTo>
                    <a:cubicBezTo>
                      <a:pt x="5" y="14"/>
                      <a:pt x="5" y="14"/>
                      <a:pt x="6" y="14"/>
                    </a:cubicBezTo>
                    <a:cubicBezTo>
                      <a:pt x="8" y="14"/>
                      <a:pt x="10" y="13"/>
                      <a:pt x="11" y="12"/>
                    </a:cubicBezTo>
                    <a:cubicBezTo>
                      <a:pt x="12" y="11"/>
                      <a:pt x="12" y="10"/>
                      <a:pt x="13" y="10"/>
                    </a:cubicBezTo>
                    <a:cubicBezTo>
                      <a:pt x="13" y="9"/>
                      <a:pt x="13" y="8"/>
                      <a:pt x="13" y="7"/>
                    </a:cubicBezTo>
                    <a:cubicBezTo>
                      <a:pt x="13" y="6"/>
                      <a:pt x="13" y="5"/>
                      <a:pt x="13" y="4"/>
                    </a:cubicBezTo>
                    <a:cubicBezTo>
                      <a:pt x="12" y="4"/>
                      <a:pt x="12" y="3"/>
                      <a:pt x="11" y="2"/>
                    </a:cubicBezTo>
                    <a:cubicBezTo>
                      <a:pt x="10" y="2"/>
                      <a:pt x="10" y="1"/>
                      <a:pt x="9" y="1"/>
                    </a:cubicBezTo>
                    <a:cubicBezTo>
                      <a:pt x="7" y="0"/>
                      <a:pt x="5" y="0"/>
                      <a:pt x="4" y="1"/>
                    </a:cubicBezTo>
                    <a:cubicBezTo>
                      <a:pt x="3" y="1"/>
                      <a:pt x="2" y="2"/>
                      <a:pt x="2" y="2"/>
                    </a:cubicBezTo>
                    <a:cubicBezTo>
                      <a:pt x="0" y="4"/>
                      <a:pt x="0" y="5"/>
                      <a:pt x="0" y="7"/>
                    </a:cubicBezTo>
                    <a:cubicBezTo>
                      <a:pt x="0" y="9"/>
                      <a:pt x="0" y="11"/>
                      <a:pt x="2" y="12"/>
                    </a:cubicBezTo>
                    <a:cubicBezTo>
                      <a:pt x="2" y="12"/>
                      <a:pt x="3" y="13"/>
                      <a:pt x="4" y="1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5" name="Freeform 213">
                <a:extLst>
                  <a:ext uri="{FF2B5EF4-FFF2-40B4-BE49-F238E27FC236}">
                    <a16:creationId xmlns:a16="http://schemas.microsoft.com/office/drawing/2014/main" id="{F8F3AE70-328D-B180-75E4-84F01E561F8E}"/>
                  </a:ext>
                </a:extLst>
              </p:cNvPr>
              <p:cNvSpPr>
                <a:spLocks noEditPoints="1"/>
              </p:cNvSpPr>
              <p:nvPr/>
            </p:nvSpPr>
            <p:spPr bwMode="auto">
              <a:xfrm>
                <a:off x="2020" y="2187"/>
                <a:ext cx="298" cy="291"/>
              </a:xfrm>
              <a:custGeom>
                <a:avLst/>
                <a:gdLst>
                  <a:gd name="T0" fmla="*/ 226 w 239"/>
                  <a:gd name="T1" fmla="*/ 175 h 226"/>
                  <a:gd name="T2" fmla="*/ 226 w 239"/>
                  <a:gd name="T3" fmla="*/ 175 h 226"/>
                  <a:gd name="T4" fmla="*/ 13 w 239"/>
                  <a:gd name="T5" fmla="*/ 175 h 226"/>
                  <a:gd name="T6" fmla="*/ 13 w 239"/>
                  <a:gd name="T7" fmla="*/ 55 h 226"/>
                  <a:gd name="T8" fmla="*/ 211 w 239"/>
                  <a:gd name="T9" fmla="*/ 55 h 226"/>
                  <a:gd name="T10" fmla="*/ 211 w 239"/>
                  <a:gd name="T11" fmla="*/ 42 h 226"/>
                  <a:gd name="T12" fmla="*/ 13 w 239"/>
                  <a:gd name="T13" fmla="*/ 42 h 226"/>
                  <a:gd name="T14" fmla="*/ 13 w 239"/>
                  <a:gd name="T15" fmla="*/ 12 h 226"/>
                  <a:gd name="T16" fmla="*/ 226 w 239"/>
                  <a:gd name="T17" fmla="*/ 12 h 226"/>
                  <a:gd name="T18" fmla="*/ 226 w 239"/>
                  <a:gd name="T19" fmla="*/ 175 h 226"/>
                  <a:gd name="T20" fmla="*/ 233 w 239"/>
                  <a:gd name="T21" fmla="*/ 0 h 226"/>
                  <a:gd name="T22" fmla="*/ 233 w 239"/>
                  <a:gd name="T23" fmla="*/ 0 h 226"/>
                  <a:gd name="T24" fmla="*/ 6 w 239"/>
                  <a:gd name="T25" fmla="*/ 0 h 226"/>
                  <a:gd name="T26" fmla="*/ 0 w 239"/>
                  <a:gd name="T27" fmla="*/ 6 h 226"/>
                  <a:gd name="T28" fmla="*/ 0 w 239"/>
                  <a:gd name="T29" fmla="*/ 182 h 226"/>
                  <a:gd name="T30" fmla="*/ 6 w 239"/>
                  <a:gd name="T31" fmla="*/ 189 h 226"/>
                  <a:gd name="T32" fmla="*/ 113 w 239"/>
                  <a:gd name="T33" fmla="*/ 189 h 226"/>
                  <a:gd name="T34" fmla="*/ 113 w 239"/>
                  <a:gd name="T35" fmla="*/ 212 h 226"/>
                  <a:gd name="T36" fmla="*/ 76 w 239"/>
                  <a:gd name="T37" fmla="*/ 212 h 226"/>
                  <a:gd name="T38" fmla="*/ 76 w 239"/>
                  <a:gd name="T39" fmla="*/ 226 h 226"/>
                  <a:gd name="T40" fmla="*/ 163 w 239"/>
                  <a:gd name="T41" fmla="*/ 226 h 226"/>
                  <a:gd name="T42" fmla="*/ 163 w 239"/>
                  <a:gd name="T43" fmla="*/ 212 h 226"/>
                  <a:gd name="T44" fmla="*/ 126 w 239"/>
                  <a:gd name="T45" fmla="*/ 212 h 226"/>
                  <a:gd name="T46" fmla="*/ 126 w 239"/>
                  <a:gd name="T47" fmla="*/ 189 h 226"/>
                  <a:gd name="T48" fmla="*/ 233 w 239"/>
                  <a:gd name="T49" fmla="*/ 189 h 226"/>
                  <a:gd name="T50" fmla="*/ 239 w 239"/>
                  <a:gd name="T51" fmla="*/ 182 h 226"/>
                  <a:gd name="T52" fmla="*/ 239 w 239"/>
                  <a:gd name="T53" fmla="*/ 6 h 226"/>
                  <a:gd name="T54" fmla="*/ 233 w 239"/>
                  <a:gd name="T5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9" h="226">
                    <a:moveTo>
                      <a:pt x="226" y="175"/>
                    </a:moveTo>
                    <a:lnTo>
                      <a:pt x="226" y="175"/>
                    </a:lnTo>
                    <a:lnTo>
                      <a:pt x="13" y="175"/>
                    </a:lnTo>
                    <a:lnTo>
                      <a:pt x="13" y="55"/>
                    </a:lnTo>
                    <a:lnTo>
                      <a:pt x="211" y="55"/>
                    </a:lnTo>
                    <a:lnTo>
                      <a:pt x="211" y="42"/>
                    </a:lnTo>
                    <a:lnTo>
                      <a:pt x="13" y="42"/>
                    </a:lnTo>
                    <a:lnTo>
                      <a:pt x="13" y="12"/>
                    </a:lnTo>
                    <a:lnTo>
                      <a:pt x="226" y="12"/>
                    </a:lnTo>
                    <a:lnTo>
                      <a:pt x="226" y="175"/>
                    </a:lnTo>
                    <a:close/>
                    <a:moveTo>
                      <a:pt x="233" y="0"/>
                    </a:moveTo>
                    <a:lnTo>
                      <a:pt x="233" y="0"/>
                    </a:lnTo>
                    <a:lnTo>
                      <a:pt x="6" y="0"/>
                    </a:lnTo>
                    <a:cubicBezTo>
                      <a:pt x="2" y="0"/>
                      <a:pt x="0" y="3"/>
                      <a:pt x="0" y="6"/>
                    </a:cubicBezTo>
                    <a:lnTo>
                      <a:pt x="0" y="182"/>
                    </a:lnTo>
                    <a:cubicBezTo>
                      <a:pt x="0" y="186"/>
                      <a:pt x="2" y="189"/>
                      <a:pt x="6" y="189"/>
                    </a:cubicBezTo>
                    <a:lnTo>
                      <a:pt x="113" y="189"/>
                    </a:lnTo>
                    <a:lnTo>
                      <a:pt x="113" y="212"/>
                    </a:lnTo>
                    <a:lnTo>
                      <a:pt x="76" y="212"/>
                    </a:lnTo>
                    <a:lnTo>
                      <a:pt x="76" y="226"/>
                    </a:lnTo>
                    <a:lnTo>
                      <a:pt x="163" y="226"/>
                    </a:lnTo>
                    <a:lnTo>
                      <a:pt x="163" y="212"/>
                    </a:lnTo>
                    <a:lnTo>
                      <a:pt x="126" y="212"/>
                    </a:lnTo>
                    <a:lnTo>
                      <a:pt x="126" y="189"/>
                    </a:lnTo>
                    <a:lnTo>
                      <a:pt x="233" y="189"/>
                    </a:lnTo>
                    <a:cubicBezTo>
                      <a:pt x="237" y="189"/>
                      <a:pt x="239" y="186"/>
                      <a:pt x="239" y="182"/>
                    </a:cubicBezTo>
                    <a:lnTo>
                      <a:pt x="239" y="6"/>
                    </a:lnTo>
                    <a:cubicBezTo>
                      <a:pt x="239" y="3"/>
                      <a:pt x="237" y="0"/>
                      <a:pt x="23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6" name="Freeform 214">
                <a:extLst>
                  <a:ext uri="{FF2B5EF4-FFF2-40B4-BE49-F238E27FC236}">
                    <a16:creationId xmlns:a16="http://schemas.microsoft.com/office/drawing/2014/main" id="{A79A6C1A-7662-B98B-8C87-4EB781CC347A}"/>
                  </a:ext>
                </a:extLst>
              </p:cNvPr>
              <p:cNvSpPr>
                <a:spLocks/>
              </p:cNvSpPr>
              <p:nvPr/>
            </p:nvSpPr>
            <p:spPr bwMode="auto">
              <a:xfrm>
                <a:off x="2125" y="2213"/>
                <a:ext cx="16" cy="18"/>
              </a:xfrm>
              <a:custGeom>
                <a:avLst/>
                <a:gdLst>
                  <a:gd name="T0" fmla="*/ 4 w 13"/>
                  <a:gd name="T1" fmla="*/ 13 h 14"/>
                  <a:gd name="T2" fmla="*/ 4 w 13"/>
                  <a:gd name="T3" fmla="*/ 13 h 14"/>
                  <a:gd name="T4" fmla="*/ 7 w 13"/>
                  <a:gd name="T5" fmla="*/ 14 h 14"/>
                  <a:gd name="T6" fmla="*/ 11 w 13"/>
                  <a:gd name="T7" fmla="*/ 12 h 14"/>
                  <a:gd name="T8" fmla="*/ 13 w 13"/>
                  <a:gd name="T9" fmla="*/ 10 h 14"/>
                  <a:gd name="T10" fmla="*/ 13 w 13"/>
                  <a:gd name="T11" fmla="*/ 7 h 14"/>
                  <a:gd name="T12" fmla="*/ 13 w 13"/>
                  <a:gd name="T13" fmla="*/ 4 h 14"/>
                  <a:gd name="T14" fmla="*/ 11 w 13"/>
                  <a:gd name="T15" fmla="*/ 2 h 14"/>
                  <a:gd name="T16" fmla="*/ 9 w 13"/>
                  <a:gd name="T17" fmla="*/ 1 h 14"/>
                  <a:gd name="T18" fmla="*/ 4 w 13"/>
                  <a:gd name="T19" fmla="*/ 1 h 14"/>
                  <a:gd name="T20" fmla="*/ 2 w 13"/>
                  <a:gd name="T21" fmla="*/ 2 h 14"/>
                  <a:gd name="T22" fmla="*/ 0 w 13"/>
                  <a:gd name="T23" fmla="*/ 7 h 14"/>
                  <a:gd name="T24" fmla="*/ 2 w 13"/>
                  <a:gd name="T25" fmla="*/ 12 h 14"/>
                  <a:gd name="T26" fmla="*/ 4 w 13"/>
                  <a:gd name="T2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4" y="13"/>
                    </a:moveTo>
                    <a:lnTo>
                      <a:pt x="4" y="13"/>
                    </a:lnTo>
                    <a:cubicBezTo>
                      <a:pt x="5" y="14"/>
                      <a:pt x="6" y="14"/>
                      <a:pt x="7" y="14"/>
                    </a:cubicBezTo>
                    <a:cubicBezTo>
                      <a:pt x="8" y="14"/>
                      <a:pt x="10" y="13"/>
                      <a:pt x="11" y="12"/>
                    </a:cubicBezTo>
                    <a:cubicBezTo>
                      <a:pt x="12" y="11"/>
                      <a:pt x="12" y="10"/>
                      <a:pt x="13" y="10"/>
                    </a:cubicBezTo>
                    <a:cubicBezTo>
                      <a:pt x="13" y="9"/>
                      <a:pt x="13" y="8"/>
                      <a:pt x="13" y="7"/>
                    </a:cubicBezTo>
                    <a:cubicBezTo>
                      <a:pt x="13" y="6"/>
                      <a:pt x="13" y="5"/>
                      <a:pt x="13" y="4"/>
                    </a:cubicBezTo>
                    <a:cubicBezTo>
                      <a:pt x="12" y="4"/>
                      <a:pt x="12" y="3"/>
                      <a:pt x="11" y="2"/>
                    </a:cubicBezTo>
                    <a:cubicBezTo>
                      <a:pt x="11" y="2"/>
                      <a:pt x="10" y="1"/>
                      <a:pt x="9" y="1"/>
                    </a:cubicBezTo>
                    <a:cubicBezTo>
                      <a:pt x="8" y="0"/>
                      <a:pt x="6" y="0"/>
                      <a:pt x="4" y="1"/>
                    </a:cubicBezTo>
                    <a:cubicBezTo>
                      <a:pt x="3" y="1"/>
                      <a:pt x="3" y="2"/>
                      <a:pt x="2" y="2"/>
                    </a:cubicBezTo>
                    <a:cubicBezTo>
                      <a:pt x="1" y="4"/>
                      <a:pt x="0" y="5"/>
                      <a:pt x="0" y="7"/>
                    </a:cubicBezTo>
                    <a:cubicBezTo>
                      <a:pt x="0" y="9"/>
                      <a:pt x="1" y="11"/>
                      <a:pt x="2" y="12"/>
                    </a:cubicBezTo>
                    <a:cubicBezTo>
                      <a:pt x="3" y="12"/>
                      <a:pt x="3" y="13"/>
                      <a:pt x="4" y="1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7" name="Freeform 215">
                <a:extLst>
                  <a:ext uri="{FF2B5EF4-FFF2-40B4-BE49-F238E27FC236}">
                    <a16:creationId xmlns:a16="http://schemas.microsoft.com/office/drawing/2014/main" id="{001EC894-B3F6-5919-ED27-725ADA58C0F3}"/>
                  </a:ext>
                </a:extLst>
              </p:cNvPr>
              <p:cNvSpPr>
                <a:spLocks/>
              </p:cNvSpPr>
              <p:nvPr/>
            </p:nvSpPr>
            <p:spPr bwMode="auto">
              <a:xfrm>
                <a:off x="2091" y="2213"/>
                <a:ext cx="18" cy="18"/>
              </a:xfrm>
              <a:custGeom>
                <a:avLst/>
                <a:gdLst>
                  <a:gd name="T0" fmla="*/ 4 w 14"/>
                  <a:gd name="T1" fmla="*/ 13 h 14"/>
                  <a:gd name="T2" fmla="*/ 4 w 14"/>
                  <a:gd name="T3" fmla="*/ 13 h 14"/>
                  <a:gd name="T4" fmla="*/ 7 w 14"/>
                  <a:gd name="T5" fmla="*/ 14 h 14"/>
                  <a:gd name="T6" fmla="*/ 12 w 14"/>
                  <a:gd name="T7" fmla="*/ 12 h 14"/>
                  <a:gd name="T8" fmla="*/ 13 w 14"/>
                  <a:gd name="T9" fmla="*/ 10 h 14"/>
                  <a:gd name="T10" fmla="*/ 14 w 14"/>
                  <a:gd name="T11" fmla="*/ 7 h 14"/>
                  <a:gd name="T12" fmla="*/ 13 w 14"/>
                  <a:gd name="T13" fmla="*/ 4 h 14"/>
                  <a:gd name="T14" fmla="*/ 12 w 14"/>
                  <a:gd name="T15" fmla="*/ 2 h 14"/>
                  <a:gd name="T16" fmla="*/ 10 w 14"/>
                  <a:gd name="T17" fmla="*/ 1 h 14"/>
                  <a:gd name="T18" fmla="*/ 4 w 14"/>
                  <a:gd name="T19" fmla="*/ 1 h 14"/>
                  <a:gd name="T20" fmla="*/ 2 w 14"/>
                  <a:gd name="T21" fmla="*/ 2 h 14"/>
                  <a:gd name="T22" fmla="*/ 0 w 14"/>
                  <a:gd name="T23" fmla="*/ 7 h 14"/>
                  <a:gd name="T24" fmla="*/ 2 w 14"/>
                  <a:gd name="T25" fmla="*/ 12 h 14"/>
                  <a:gd name="T26" fmla="*/ 4 w 14"/>
                  <a:gd name="T2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4" y="13"/>
                    </a:moveTo>
                    <a:lnTo>
                      <a:pt x="4" y="13"/>
                    </a:lnTo>
                    <a:cubicBezTo>
                      <a:pt x="5" y="14"/>
                      <a:pt x="6" y="14"/>
                      <a:pt x="7" y="14"/>
                    </a:cubicBezTo>
                    <a:cubicBezTo>
                      <a:pt x="9" y="14"/>
                      <a:pt x="10" y="13"/>
                      <a:pt x="12" y="12"/>
                    </a:cubicBezTo>
                    <a:cubicBezTo>
                      <a:pt x="12" y="11"/>
                      <a:pt x="13" y="10"/>
                      <a:pt x="13" y="10"/>
                    </a:cubicBezTo>
                    <a:cubicBezTo>
                      <a:pt x="13" y="9"/>
                      <a:pt x="14" y="8"/>
                      <a:pt x="14" y="7"/>
                    </a:cubicBezTo>
                    <a:cubicBezTo>
                      <a:pt x="14" y="6"/>
                      <a:pt x="13" y="5"/>
                      <a:pt x="13" y="4"/>
                    </a:cubicBezTo>
                    <a:cubicBezTo>
                      <a:pt x="13" y="4"/>
                      <a:pt x="12" y="3"/>
                      <a:pt x="12" y="2"/>
                    </a:cubicBezTo>
                    <a:cubicBezTo>
                      <a:pt x="11" y="2"/>
                      <a:pt x="10" y="1"/>
                      <a:pt x="10" y="1"/>
                    </a:cubicBezTo>
                    <a:cubicBezTo>
                      <a:pt x="8" y="0"/>
                      <a:pt x="6" y="0"/>
                      <a:pt x="4" y="1"/>
                    </a:cubicBezTo>
                    <a:cubicBezTo>
                      <a:pt x="4" y="1"/>
                      <a:pt x="3" y="2"/>
                      <a:pt x="2" y="2"/>
                    </a:cubicBezTo>
                    <a:cubicBezTo>
                      <a:pt x="1" y="4"/>
                      <a:pt x="0" y="5"/>
                      <a:pt x="0" y="7"/>
                    </a:cubicBezTo>
                    <a:cubicBezTo>
                      <a:pt x="0" y="9"/>
                      <a:pt x="1" y="11"/>
                      <a:pt x="2" y="12"/>
                    </a:cubicBezTo>
                    <a:cubicBezTo>
                      <a:pt x="3" y="12"/>
                      <a:pt x="4" y="13"/>
                      <a:pt x="4" y="13"/>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33" name="Group 32">
            <a:extLst>
              <a:ext uri="{FF2B5EF4-FFF2-40B4-BE49-F238E27FC236}">
                <a16:creationId xmlns:a16="http://schemas.microsoft.com/office/drawing/2014/main" id="{0ADDFCCC-89B1-60DF-566D-2EC5329CC11C}"/>
              </a:ext>
              <a:ext uri="{C183D7F6-B498-43B3-948B-1728B52AA6E4}">
                <adec:decorative xmlns:adec="http://schemas.microsoft.com/office/drawing/2017/decorative" val="1"/>
              </a:ext>
            </a:extLst>
          </p:cNvPr>
          <p:cNvGrpSpPr/>
          <p:nvPr/>
        </p:nvGrpSpPr>
        <p:grpSpPr>
          <a:xfrm>
            <a:off x="8222893" y="1257300"/>
            <a:ext cx="480060" cy="480060"/>
            <a:chOff x="9153525" y="1335903"/>
            <a:chExt cx="640080" cy="640080"/>
          </a:xfrm>
        </p:grpSpPr>
        <p:sp>
          <p:nvSpPr>
            <p:cNvPr id="11" name="Oval 10">
              <a:extLst>
                <a:ext uri="{FF2B5EF4-FFF2-40B4-BE49-F238E27FC236}">
                  <a16:creationId xmlns:a16="http://schemas.microsoft.com/office/drawing/2014/main" id="{5048C728-D304-1DDF-B166-80C4F559E44F}"/>
                </a:ext>
              </a:extLst>
            </p:cNvPr>
            <p:cNvSpPr/>
            <p:nvPr/>
          </p:nvSpPr>
          <p:spPr>
            <a:xfrm>
              <a:off x="9153525"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30" name="Group 61">
              <a:extLst>
                <a:ext uri="{FF2B5EF4-FFF2-40B4-BE49-F238E27FC236}">
                  <a16:creationId xmlns:a16="http://schemas.microsoft.com/office/drawing/2014/main" id="{88FC8B27-64D6-B740-3CB1-6BFCBAA41DCF}"/>
                </a:ext>
              </a:extLst>
            </p:cNvPr>
            <p:cNvGrpSpPr>
              <a:grpSpLocks noChangeAspect="1"/>
            </p:cNvGrpSpPr>
            <p:nvPr/>
          </p:nvGrpSpPr>
          <p:grpSpPr bwMode="auto">
            <a:xfrm>
              <a:off x="9336405" y="1534328"/>
              <a:ext cx="274320" cy="243231"/>
              <a:chOff x="2327" y="3440"/>
              <a:chExt cx="300" cy="266"/>
            </a:xfrm>
            <a:solidFill>
              <a:srgbClr val="007585"/>
            </a:solidFill>
          </p:grpSpPr>
          <p:sp>
            <p:nvSpPr>
              <p:cNvPr id="31" name="Freeform 62">
                <a:extLst>
                  <a:ext uri="{FF2B5EF4-FFF2-40B4-BE49-F238E27FC236}">
                    <a16:creationId xmlns:a16="http://schemas.microsoft.com/office/drawing/2014/main" id="{C7D45111-0DBC-3090-20B4-3F3727F5D9DA}"/>
                  </a:ext>
                </a:extLst>
              </p:cNvPr>
              <p:cNvSpPr>
                <a:spLocks/>
              </p:cNvSpPr>
              <p:nvPr/>
            </p:nvSpPr>
            <p:spPr bwMode="auto">
              <a:xfrm>
                <a:off x="2327" y="3573"/>
                <a:ext cx="281" cy="133"/>
              </a:xfrm>
              <a:custGeom>
                <a:avLst/>
                <a:gdLst>
                  <a:gd name="T0" fmla="*/ 211 w 226"/>
                  <a:gd name="T1" fmla="*/ 18 h 106"/>
                  <a:gd name="T2" fmla="*/ 211 w 226"/>
                  <a:gd name="T3" fmla="*/ 18 h 106"/>
                  <a:gd name="T4" fmla="*/ 120 w 226"/>
                  <a:gd name="T5" fmla="*/ 92 h 106"/>
                  <a:gd name="T6" fmla="*/ 34 w 226"/>
                  <a:gd name="T7" fmla="*/ 34 h 106"/>
                  <a:gd name="T8" fmla="*/ 58 w 226"/>
                  <a:gd name="T9" fmla="*/ 45 h 106"/>
                  <a:gd name="T10" fmla="*/ 63 w 226"/>
                  <a:gd name="T11" fmla="*/ 33 h 106"/>
                  <a:gd name="T12" fmla="*/ 26 w 226"/>
                  <a:gd name="T13" fmla="*/ 15 h 106"/>
                  <a:gd name="T14" fmla="*/ 17 w 226"/>
                  <a:gd name="T15" fmla="*/ 19 h 106"/>
                  <a:gd name="T16" fmla="*/ 0 w 226"/>
                  <a:gd name="T17" fmla="*/ 56 h 106"/>
                  <a:gd name="T18" fmla="*/ 12 w 226"/>
                  <a:gd name="T19" fmla="*/ 62 h 106"/>
                  <a:gd name="T20" fmla="*/ 22 w 226"/>
                  <a:gd name="T21" fmla="*/ 39 h 106"/>
                  <a:gd name="T22" fmla="*/ 120 w 226"/>
                  <a:gd name="T23" fmla="*/ 106 h 106"/>
                  <a:gd name="T24" fmla="*/ 224 w 226"/>
                  <a:gd name="T25" fmla="*/ 21 h 106"/>
                  <a:gd name="T26" fmla="*/ 226 w 226"/>
                  <a:gd name="T27" fmla="*/ 0 h 106"/>
                  <a:gd name="T28" fmla="*/ 213 w 226"/>
                  <a:gd name="T29" fmla="*/ 0 h 106"/>
                  <a:gd name="T30" fmla="*/ 211 w 226"/>
                  <a:gd name="T3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6">
                    <a:moveTo>
                      <a:pt x="211" y="18"/>
                    </a:moveTo>
                    <a:lnTo>
                      <a:pt x="211" y="18"/>
                    </a:lnTo>
                    <a:cubicBezTo>
                      <a:pt x="202" y="61"/>
                      <a:pt x="164" y="92"/>
                      <a:pt x="120" y="92"/>
                    </a:cubicBezTo>
                    <a:cubicBezTo>
                      <a:pt x="82" y="92"/>
                      <a:pt x="48" y="69"/>
                      <a:pt x="34" y="34"/>
                    </a:cubicBezTo>
                    <a:lnTo>
                      <a:pt x="58" y="45"/>
                    </a:lnTo>
                    <a:lnTo>
                      <a:pt x="63" y="33"/>
                    </a:lnTo>
                    <a:lnTo>
                      <a:pt x="26" y="15"/>
                    </a:lnTo>
                    <a:cubicBezTo>
                      <a:pt x="23" y="14"/>
                      <a:pt x="19" y="15"/>
                      <a:pt x="17" y="19"/>
                    </a:cubicBezTo>
                    <a:lnTo>
                      <a:pt x="0" y="56"/>
                    </a:lnTo>
                    <a:lnTo>
                      <a:pt x="12" y="62"/>
                    </a:lnTo>
                    <a:lnTo>
                      <a:pt x="22" y="39"/>
                    </a:lnTo>
                    <a:cubicBezTo>
                      <a:pt x="38" y="79"/>
                      <a:pt x="77" y="106"/>
                      <a:pt x="120" y="106"/>
                    </a:cubicBezTo>
                    <a:cubicBezTo>
                      <a:pt x="170" y="106"/>
                      <a:pt x="214" y="70"/>
                      <a:pt x="224" y="21"/>
                    </a:cubicBezTo>
                    <a:cubicBezTo>
                      <a:pt x="225" y="14"/>
                      <a:pt x="226" y="7"/>
                      <a:pt x="226" y="0"/>
                    </a:cubicBezTo>
                    <a:lnTo>
                      <a:pt x="213" y="0"/>
                    </a:lnTo>
                    <a:cubicBezTo>
                      <a:pt x="213" y="6"/>
                      <a:pt x="212" y="12"/>
                      <a:pt x="211" y="1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32" name="Freeform 63">
                <a:extLst>
                  <a:ext uri="{FF2B5EF4-FFF2-40B4-BE49-F238E27FC236}">
                    <a16:creationId xmlns:a16="http://schemas.microsoft.com/office/drawing/2014/main" id="{12FC0BA9-4B38-D7E1-FDEE-58DA48BE64E6}"/>
                  </a:ext>
                </a:extLst>
              </p:cNvPr>
              <p:cNvSpPr>
                <a:spLocks/>
              </p:cNvSpPr>
              <p:nvPr/>
            </p:nvSpPr>
            <p:spPr bwMode="auto">
              <a:xfrm>
                <a:off x="2344" y="3440"/>
                <a:ext cx="283" cy="132"/>
              </a:xfrm>
              <a:custGeom>
                <a:avLst/>
                <a:gdLst>
                  <a:gd name="T0" fmla="*/ 16 w 227"/>
                  <a:gd name="T1" fmla="*/ 86 h 105"/>
                  <a:gd name="T2" fmla="*/ 16 w 227"/>
                  <a:gd name="T3" fmla="*/ 86 h 105"/>
                  <a:gd name="T4" fmla="*/ 106 w 227"/>
                  <a:gd name="T5" fmla="*/ 12 h 105"/>
                  <a:gd name="T6" fmla="*/ 192 w 227"/>
                  <a:gd name="T7" fmla="*/ 70 h 105"/>
                  <a:gd name="T8" fmla="*/ 169 w 227"/>
                  <a:gd name="T9" fmla="*/ 59 h 105"/>
                  <a:gd name="T10" fmla="*/ 163 w 227"/>
                  <a:gd name="T11" fmla="*/ 71 h 105"/>
                  <a:gd name="T12" fmla="*/ 200 w 227"/>
                  <a:gd name="T13" fmla="*/ 88 h 105"/>
                  <a:gd name="T14" fmla="*/ 203 w 227"/>
                  <a:gd name="T15" fmla="*/ 89 h 105"/>
                  <a:gd name="T16" fmla="*/ 209 w 227"/>
                  <a:gd name="T17" fmla="*/ 85 h 105"/>
                  <a:gd name="T18" fmla="*/ 210 w 227"/>
                  <a:gd name="T19" fmla="*/ 83 h 105"/>
                  <a:gd name="T20" fmla="*/ 210 w 227"/>
                  <a:gd name="T21" fmla="*/ 83 h 105"/>
                  <a:gd name="T22" fmla="*/ 210 w 227"/>
                  <a:gd name="T23" fmla="*/ 83 h 105"/>
                  <a:gd name="T24" fmla="*/ 227 w 227"/>
                  <a:gd name="T25" fmla="*/ 48 h 105"/>
                  <a:gd name="T26" fmla="*/ 215 w 227"/>
                  <a:gd name="T27" fmla="*/ 42 h 105"/>
                  <a:gd name="T28" fmla="*/ 204 w 227"/>
                  <a:gd name="T29" fmla="*/ 64 h 105"/>
                  <a:gd name="T30" fmla="*/ 106 w 227"/>
                  <a:gd name="T31" fmla="*/ 0 h 105"/>
                  <a:gd name="T32" fmla="*/ 3 w 227"/>
                  <a:gd name="T33" fmla="*/ 83 h 105"/>
                  <a:gd name="T34" fmla="*/ 0 w 227"/>
                  <a:gd name="T35" fmla="*/ 105 h 105"/>
                  <a:gd name="T36" fmla="*/ 14 w 227"/>
                  <a:gd name="T37" fmla="*/ 105 h 105"/>
                  <a:gd name="T38" fmla="*/ 16 w 227"/>
                  <a:gd name="T39" fmla="*/ 8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105">
                    <a:moveTo>
                      <a:pt x="16" y="86"/>
                    </a:moveTo>
                    <a:lnTo>
                      <a:pt x="16" y="86"/>
                    </a:lnTo>
                    <a:cubicBezTo>
                      <a:pt x="24" y="43"/>
                      <a:pt x="62" y="12"/>
                      <a:pt x="106" y="12"/>
                    </a:cubicBezTo>
                    <a:cubicBezTo>
                      <a:pt x="144" y="12"/>
                      <a:pt x="178" y="36"/>
                      <a:pt x="192" y="70"/>
                    </a:cubicBezTo>
                    <a:lnTo>
                      <a:pt x="169" y="59"/>
                    </a:lnTo>
                    <a:lnTo>
                      <a:pt x="163" y="71"/>
                    </a:lnTo>
                    <a:lnTo>
                      <a:pt x="200" y="88"/>
                    </a:lnTo>
                    <a:cubicBezTo>
                      <a:pt x="201" y="89"/>
                      <a:pt x="202" y="89"/>
                      <a:pt x="203" y="89"/>
                    </a:cubicBezTo>
                    <a:cubicBezTo>
                      <a:pt x="206" y="89"/>
                      <a:pt x="208" y="88"/>
                      <a:pt x="209" y="85"/>
                    </a:cubicBezTo>
                    <a:lnTo>
                      <a:pt x="210" y="83"/>
                    </a:lnTo>
                    <a:lnTo>
                      <a:pt x="210" y="83"/>
                    </a:lnTo>
                    <a:cubicBezTo>
                      <a:pt x="210" y="83"/>
                      <a:pt x="210" y="83"/>
                      <a:pt x="210" y="83"/>
                    </a:cubicBezTo>
                    <a:lnTo>
                      <a:pt x="227" y="48"/>
                    </a:lnTo>
                    <a:lnTo>
                      <a:pt x="215" y="42"/>
                    </a:lnTo>
                    <a:lnTo>
                      <a:pt x="204" y="64"/>
                    </a:lnTo>
                    <a:cubicBezTo>
                      <a:pt x="188" y="25"/>
                      <a:pt x="150" y="0"/>
                      <a:pt x="106" y="0"/>
                    </a:cubicBezTo>
                    <a:cubicBezTo>
                      <a:pt x="56" y="0"/>
                      <a:pt x="13" y="34"/>
                      <a:pt x="3" y="83"/>
                    </a:cubicBezTo>
                    <a:cubicBezTo>
                      <a:pt x="1" y="90"/>
                      <a:pt x="0" y="97"/>
                      <a:pt x="0" y="105"/>
                    </a:cubicBezTo>
                    <a:lnTo>
                      <a:pt x="14" y="105"/>
                    </a:lnTo>
                    <a:cubicBezTo>
                      <a:pt x="14" y="98"/>
                      <a:pt x="14" y="92"/>
                      <a:pt x="16" y="8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sp>
        <p:nvSpPr>
          <p:cNvPr id="37" name="Slide Number Placeholder 36">
            <a:extLst>
              <a:ext uri="{FF2B5EF4-FFF2-40B4-BE49-F238E27FC236}">
                <a16:creationId xmlns:a16="http://schemas.microsoft.com/office/drawing/2014/main" id="{CC5B77BF-1449-FAF1-9858-5CB41CB12F68}"/>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7</a:t>
            </a:fld>
            <a:endParaRPr lang="en-GB">
              <a:solidFill>
                <a:srgbClr val="000000"/>
              </a:solidFill>
            </a:endParaRPr>
          </a:p>
        </p:txBody>
      </p:sp>
      <p:sp>
        <p:nvSpPr>
          <p:cNvPr id="39" name="TextBox 38">
            <a:extLst>
              <a:ext uri="{FF2B5EF4-FFF2-40B4-BE49-F238E27FC236}">
                <a16:creationId xmlns:a16="http://schemas.microsoft.com/office/drawing/2014/main" id="{280C6F8B-F719-781E-69E6-F0A6C1F3A7BC}"/>
              </a:ext>
            </a:extLst>
          </p:cNvPr>
          <p:cNvSpPr txBox="1"/>
          <p:nvPr/>
        </p:nvSpPr>
        <p:spPr>
          <a:xfrm>
            <a:off x="1838570" y="5959704"/>
            <a:ext cx="8219831" cy="246221"/>
          </a:xfrm>
          <a:prstGeom prst="rect">
            <a:avLst/>
          </a:prstGeom>
          <a:noFill/>
        </p:spPr>
        <p:txBody>
          <a:bodyPr wrap="square" lIns="0" tIns="0" rIns="0" bIns="0">
            <a:spAutoFit/>
          </a:body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This is a summary and is not intended to be an exhaustive analysis of all coverage items, exclusions, terms or conditions relevant to all claims and exposure situations. Please refer to the actual policy(ies) for coverage items</a:t>
            </a:r>
          </a:p>
        </p:txBody>
      </p:sp>
      <p:sp>
        <p:nvSpPr>
          <p:cNvPr id="4" name="Footer Placeholder 3">
            <a:extLst>
              <a:ext uri="{FF2B5EF4-FFF2-40B4-BE49-F238E27FC236}">
                <a16:creationId xmlns:a16="http://schemas.microsoft.com/office/drawing/2014/main" id="{00C66831-E3F8-7184-98B4-9D16AF50954A}"/>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472143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Cyber Insurance </a:t>
            </a:r>
          </a:p>
        </p:txBody>
      </p:sp>
      <p:sp>
        <p:nvSpPr>
          <p:cNvPr id="6" name="Text Placeholder 5">
            <a:extLst>
              <a:ext uri="{FF2B5EF4-FFF2-40B4-BE49-F238E27FC236}">
                <a16:creationId xmlns:a16="http://schemas.microsoft.com/office/drawing/2014/main" id="{0983D9D1-BB43-E0BC-9FE9-D35FA1B6303F}"/>
              </a:ext>
            </a:extLst>
          </p:cNvPr>
          <p:cNvSpPr>
            <a:spLocks noGrp="1"/>
          </p:cNvSpPr>
          <p:nvPr>
            <p:ph type="body" sz="quarter" idx="13"/>
          </p:nvPr>
        </p:nvSpPr>
        <p:spPr/>
        <p:txBody>
          <a:bodyPr/>
          <a:lstStyle/>
          <a:p>
            <a:r>
              <a:rPr lang="en-US" dirty="0"/>
              <a:t>Coverage Descriptions</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12"/>
            <p:extLst>
              <p:ext uri="{D42A27DB-BD31-4B8C-83A1-F6EECF244321}">
                <p14:modId xmlns:p14="http://schemas.microsoft.com/office/powerpoint/2010/main" val="3759700798"/>
              </p:ext>
            </p:extLst>
          </p:nvPr>
        </p:nvGraphicFramePr>
        <p:xfrm>
          <a:off x="1828801" y="1257301"/>
          <a:ext cx="8534399" cy="4375595"/>
        </p:xfrm>
        <a:graphic>
          <a:graphicData uri="http://schemas.openxmlformats.org/drawingml/2006/table">
            <a:tbl>
              <a:tblPr firstRow="1" bandCol="1">
                <a:tableStyleId>{21E4AEA4-8DFA-4A89-87EB-49C32662AFE0}</a:tableStyleId>
              </a:tblPr>
              <a:tblGrid>
                <a:gridCol w="6044313">
                  <a:extLst>
                    <a:ext uri="{9D8B030D-6E8A-4147-A177-3AD203B41FA5}">
                      <a16:colId xmlns:a16="http://schemas.microsoft.com/office/drawing/2014/main" val="2188676254"/>
                    </a:ext>
                  </a:extLst>
                </a:gridCol>
                <a:gridCol w="2490086">
                  <a:extLst>
                    <a:ext uri="{9D8B030D-6E8A-4147-A177-3AD203B41FA5}">
                      <a16:colId xmlns:a16="http://schemas.microsoft.com/office/drawing/2014/main" val="2322090734"/>
                    </a:ext>
                  </a:extLst>
                </a:gridCol>
              </a:tblGrid>
              <a:tr h="548640">
                <a:tc>
                  <a:txBody>
                    <a:bodyPr/>
                    <a:lstStyle/>
                    <a:p>
                      <a:endParaRPr lang="en-US" sz="700"/>
                    </a:p>
                  </a:txBody>
                  <a:tcPr marL="68580" marR="68580" marT="34290" marB="34290">
                    <a:noFill/>
                  </a:tcPr>
                </a:tc>
                <a:tc>
                  <a:txBody>
                    <a:bodyPr/>
                    <a:lstStyle/>
                    <a:p>
                      <a:endParaRPr lang="en-US" sz="700"/>
                    </a:p>
                  </a:txBody>
                  <a:tcPr marL="68580" marR="68580" marT="34290" marB="34290">
                    <a:noFill/>
                  </a:tcPr>
                </a:tc>
                <a:extLst>
                  <a:ext uri="{0D108BD9-81ED-4DB2-BD59-A6C34878D82A}">
                    <a16:rowId xmlns:a16="http://schemas.microsoft.com/office/drawing/2014/main" val="3433198643"/>
                  </a:ext>
                </a:extLst>
              </a:tr>
              <a:tr h="2948940">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Network Business Interruption</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rPr>
                        <a:t>Triggered by a network security failure, unless system failure coverage</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Business Interruption </a:t>
                      </a: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 Reimbursement coverage for the insured for actual lost net income, as well as associated extra expense, caused by a computer system outage.</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Security Failure </a:t>
                      </a: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 Provides coverage for interruption to an insured’s business due to an interruption of an insured’s computer system due to a malicious attack.</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System Failure </a:t>
                      </a: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 Provides coverage for interruption to an insured’s business due to an interruption of an insured’s computer system due to an unintentional/unplanned outage.</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Dependent Security Failure </a:t>
                      </a: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 Provides coverage for an interruption to an insured’s business due to the outage of a computer system of a business on which the insured is dependent on caused by a malicious attack. Coverage varies but can include businesses such as information technology providers (cloud providers) or non–information technology providers. Coverage generally only extends to a dependent business where the insured has a contract in place.</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Dependent System Failure </a:t>
                      </a: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 Provides coverage for an interruption to an insured’s business due to the outage of a computer system of a business on which the insured is dependent on caused by an unintentional/unplanned outage. Coverage varies as described in dependent security failure.</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Coverage does not typically apply until after the greater of a waiting period or retention. Reimbursement periods vary greatly, but usually reimburse the insured until the restoration of computer systems (up to 120+ days).</a:t>
                      </a:r>
                    </a:p>
                  </a:txBody>
                  <a:tcPr marL="182880" marR="182880" marT="182880" marB="182880">
                    <a:lnR w="12700" cmpd="sng">
                      <a:noFill/>
                    </a:lnR>
                    <a:solidFill>
                      <a:schemeClr val="accent5"/>
                    </a:solidFill>
                  </a:tcPr>
                </a:tc>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Reputational Harm</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latin typeface="+mn-lt"/>
                          <a:ea typeface="+mn-ea"/>
                          <a:cs typeface="+mn-cs"/>
                        </a:rPr>
                        <a:t>Triggered by an Adverse Media Event during the Policy Period</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insured for actual lost net income as a result of an adverse media report of a network security or privacy incident. Reimbursement period (period of indemnity) varies but often ranges from 30 days to 180 days. A waiting period, usually, from 10 hours to 14 days, may also apply. Coverage may not apply if a computer system outage occurs.</a:t>
                      </a:r>
                    </a:p>
                  </a:txBody>
                  <a:tcPr marL="182880" marR="182880" marT="182880" marB="182880">
                    <a:lnL w="12700" cmpd="sng">
                      <a:noFill/>
                    </a:lnL>
                    <a:solidFill>
                      <a:schemeClr val="accent6"/>
                    </a:solidFill>
                  </a:tcPr>
                </a:tc>
                <a:extLst>
                  <a:ext uri="{0D108BD9-81ED-4DB2-BD59-A6C34878D82A}">
                    <a16:rowId xmlns:a16="http://schemas.microsoft.com/office/drawing/2014/main" val="2054524865"/>
                  </a:ext>
                </a:extLst>
              </a:tr>
            </a:tbl>
          </a:graphicData>
        </a:graphic>
      </p:graphicFrame>
      <p:grpSp>
        <p:nvGrpSpPr>
          <p:cNvPr id="24" name="Group 23">
            <a:extLst>
              <a:ext uri="{FF2B5EF4-FFF2-40B4-BE49-F238E27FC236}">
                <a16:creationId xmlns:a16="http://schemas.microsoft.com/office/drawing/2014/main" id="{D8720786-86ED-F515-D48D-030205A98325}"/>
              </a:ext>
              <a:ext uri="{C183D7F6-B498-43B3-948B-1728B52AA6E4}">
                <adec:decorative xmlns:adec="http://schemas.microsoft.com/office/drawing/2017/decorative" val="1"/>
              </a:ext>
            </a:extLst>
          </p:cNvPr>
          <p:cNvGrpSpPr/>
          <p:nvPr/>
        </p:nvGrpSpPr>
        <p:grpSpPr>
          <a:xfrm>
            <a:off x="1828800" y="1257300"/>
            <a:ext cx="480060" cy="480060"/>
            <a:chOff x="1150938" y="1335903"/>
            <a:chExt cx="640080" cy="640080"/>
          </a:xfrm>
        </p:grpSpPr>
        <p:sp>
          <p:nvSpPr>
            <p:cNvPr id="8" name="Oval 7">
              <a:extLst>
                <a:ext uri="{FF2B5EF4-FFF2-40B4-BE49-F238E27FC236}">
                  <a16:creationId xmlns:a16="http://schemas.microsoft.com/office/drawing/2014/main" id="{C422324E-90C2-A94E-9287-EA4B0F61FD74}"/>
                </a:ext>
              </a:extLst>
            </p:cNvPr>
            <p:cNvSpPr/>
            <p:nvPr/>
          </p:nvSpPr>
          <p:spPr>
            <a:xfrm>
              <a:off x="115093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3" name="Group 83">
              <a:extLst>
                <a:ext uri="{FF2B5EF4-FFF2-40B4-BE49-F238E27FC236}">
                  <a16:creationId xmlns:a16="http://schemas.microsoft.com/office/drawing/2014/main" id="{6D7D8783-65D3-86FA-EB88-8D62294EA07A}"/>
                </a:ext>
              </a:extLst>
            </p:cNvPr>
            <p:cNvGrpSpPr>
              <a:grpSpLocks noChangeAspect="1"/>
            </p:cNvGrpSpPr>
            <p:nvPr/>
          </p:nvGrpSpPr>
          <p:grpSpPr bwMode="auto">
            <a:xfrm>
              <a:off x="1333818" y="1519256"/>
              <a:ext cx="274320" cy="273374"/>
              <a:chOff x="1564" y="4753"/>
              <a:chExt cx="290" cy="289"/>
            </a:xfrm>
            <a:solidFill>
              <a:srgbClr val="007585"/>
            </a:solidFill>
          </p:grpSpPr>
          <p:sp>
            <p:nvSpPr>
              <p:cNvPr id="14" name="Freeform 84">
                <a:extLst>
                  <a:ext uri="{FF2B5EF4-FFF2-40B4-BE49-F238E27FC236}">
                    <a16:creationId xmlns:a16="http://schemas.microsoft.com/office/drawing/2014/main" id="{BD637A30-A81E-CD36-3855-4C5230901F38}"/>
                  </a:ext>
                </a:extLst>
              </p:cNvPr>
              <p:cNvSpPr>
                <a:spLocks noEditPoints="1"/>
              </p:cNvSpPr>
              <p:nvPr/>
            </p:nvSpPr>
            <p:spPr bwMode="auto">
              <a:xfrm>
                <a:off x="1588" y="4863"/>
                <a:ext cx="87" cy="86"/>
              </a:xfrm>
              <a:custGeom>
                <a:avLst/>
                <a:gdLst>
                  <a:gd name="T0" fmla="*/ 34 w 67"/>
                  <a:gd name="T1" fmla="*/ 14 h 67"/>
                  <a:gd name="T2" fmla="*/ 34 w 67"/>
                  <a:gd name="T3" fmla="*/ 14 h 67"/>
                  <a:gd name="T4" fmla="*/ 14 w 67"/>
                  <a:gd name="T5" fmla="*/ 34 h 67"/>
                  <a:gd name="T6" fmla="*/ 34 w 67"/>
                  <a:gd name="T7" fmla="*/ 54 h 67"/>
                  <a:gd name="T8" fmla="*/ 54 w 67"/>
                  <a:gd name="T9" fmla="*/ 34 h 67"/>
                  <a:gd name="T10" fmla="*/ 34 w 67"/>
                  <a:gd name="T11" fmla="*/ 14 h 67"/>
                  <a:gd name="T12" fmla="*/ 34 w 67"/>
                  <a:gd name="T13" fmla="*/ 67 h 67"/>
                  <a:gd name="T14" fmla="*/ 34 w 67"/>
                  <a:gd name="T15" fmla="*/ 67 h 67"/>
                  <a:gd name="T16" fmla="*/ 0 w 67"/>
                  <a:gd name="T17" fmla="*/ 34 h 67"/>
                  <a:gd name="T18" fmla="*/ 34 w 67"/>
                  <a:gd name="T19" fmla="*/ 0 h 67"/>
                  <a:gd name="T20" fmla="*/ 67 w 67"/>
                  <a:gd name="T21" fmla="*/ 34 h 67"/>
                  <a:gd name="T22" fmla="*/ 34 w 67"/>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34" y="14"/>
                    </a:moveTo>
                    <a:lnTo>
                      <a:pt x="34" y="14"/>
                    </a:lnTo>
                    <a:cubicBezTo>
                      <a:pt x="23" y="14"/>
                      <a:pt x="14" y="23"/>
                      <a:pt x="14" y="34"/>
                    </a:cubicBezTo>
                    <a:cubicBezTo>
                      <a:pt x="14" y="45"/>
                      <a:pt x="23" y="54"/>
                      <a:pt x="34" y="54"/>
                    </a:cubicBezTo>
                    <a:cubicBezTo>
                      <a:pt x="45" y="54"/>
                      <a:pt x="54" y="45"/>
                      <a:pt x="54" y="34"/>
                    </a:cubicBezTo>
                    <a:cubicBezTo>
                      <a:pt x="54" y="23"/>
                      <a:pt x="45" y="14"/>
                      <a:pt x="34" y="14"/>
                    </a:cubicBezTo>
                    <a:close/>
                    <a:moveTo>
                      <a:pt x="34" y="67"/>
                    </a:moveTo>
                    <a:lnTo>
                      <a:pt x="34" y="67"/>
                    </a:lnTo>
                    <a:cubicBezTo>
                      <a:pt x="15" y="67"/>
                      <a:pt x="0" y="52"/>
                      <a:pt x="0" y="34"/>
                    </a:cubicBezTo>
                    <a:cubicBezTo>
                      <a:pt x="0" y="15"/>
                      <a:pt x="15" y="0"/>
                      <a:pt x="34" y="0"/>
                    </a:cubicBezTo>
                    <a:cubicBezTo>
                      <a:pt x="52" y="0"/>
                      <a:pt x="67" y="15"/>
                      <a:pt x="67" y="34"/>
                    </a:cubicBezTo>
                    <a:cubicBezTo>
                      <a:pt x="67" y="52"/>
                      <a:pt x="52" y="67"/>
                      <a:pt x="34" y="67"/>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5" name="Freeform 85">
                <a:extLst>
                  <a:ext uri="{FF2B5EF4-FFF2-40B4-BE49-F238E27FC236}">
                    <a16:creationId xmlns:a16="http://schemas.microsoft.com/office/drawing/2014/main" id="{494577F1-07F5-EFAE-BB83-CB4F91920D2E}"/>
                  </a:ext>
                </a:extLst>
              </p:cNvPr>
              <p:cNvSpPr>
                <a:spLocks noEditPoints="1"/>
              </p:cNvSpPr>
              <p:nvPr/>
            </p:nvSpPr>
            <p:spPr bwMode="auto">
              <a:xfrm>
                <a:off x="1743" y="4753"/>
                <a:ext cx="86" cy="84"/>
              </a:xfrm>
              <a:custGeom>
                <a:avLst/>
                <a:gdLst>
                  <a:gd name="T0" fmla="*/ 34 w 67"/>
                  <a:gd name="T1" fmla="*/ 12 h 65"/>
                  <a:gd name="T2" fmla="*/ 34 w 67"/>
                  <a:gd name="T3" fmla="*/ 12 h 65"/>
                  <a:gd name="T4" fmla="*/ 14 w 67"/>
                  <a:gd name="T5" fmla="*/ 32 h 65"/>
                  <a:gd name="T6" fmla="*/ 34 w 67"/>
                  <a:gd name="T7" fmla="*/ 52 h 65"/>
                  <a:gd name="T8" fmla="*/ 54 w 67"/>
                  <a:gd name="T9" fmla="*/ 32 h 65"/>
                  <a:gd name="T10" fmla="*/ 34 w 67"/>
                  <a:gd name="T11" fmla="*/ 12 h 65"/>
                  <a:gd name="T12" fmla="*/ 34 w 67"/>
                  <a:gd name="T13" fmla="*/ 65 h 65"/>
                  <a:gd name="T14" fmla="*/ 34 w 67"/>
                  <a:gd name="T15" fmla="*/ 65 h 65"/>
                  <a:gd name="T16" fmla="*/ 0 w 67"/>
                  <a:gd name="T17" fmla="*/ 32 h 65"/>
                  <a:gd name="T18" fmla="*/ 34 w 67"/>
                  <a:gd name="T19" fmla="*/ 0 h 65"/>
                  <a:gd name="T20" fmla="*/ 67 w 67"/>
                  <a:gd name="T21" fmla="*/ 32 h 65"/>
                  <a:gd name="T22" fmla="*/ 34 w 67"/>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5">
                    <a:moveTo>
                      <a:pt x="34" y="12"/>
                    </a:moveTo>
                    <a:lnTo>
                      <a:pt x="34" y="12"/>
                    </a:lnTo>
                    <a:cubicBezTo>
                      <a:pt x="23" y="12"/>
                      <a:pt x="14" y="21"/>
                      <a:pt x="14" y="32"/>
                    </a:cubicBezTo>
                    <a:cubicBezTo>
                      <a:pt x="14" y="43"/>
                      <a:pt x="23" y="52"/>
                      <a:pt x="34" y="52"/>
                    </a:cubicBezTo>
                    <a:cubicBezTo>
                      <a:pt x="45" y="52"/>
                      <a:pt x="54" y="43"/>
                      <a:pt x="54" y="32"/>
                    </a:cubicBezTo>
                    <a:cubicBezTo>
                      <a:pt x="54" y="21"/>
                      <a:pt x="45" y="12"/>
                      <a:pt x="34" y="12"/>
                    </a:cubicBezTo>
                    <a:close/>
                    <a:moveTo>
                      <a:pt x="34" y="65"/>
                    </a:moveTo>
                    <a:lnTo>
                      <a:pt x="34" y="65"/>
                    </a:lnTo>
                    <a:cubicBezTo>
                      <a:pt x="15" y="65"/>
                      <a:pt x="0" y="51"/>
                      <a:pt x="0" y="32"/>
                    </a:cubicBezTo>
                    <a:cubicBezTo>
                      <a:pt x="0" y="14"/>
                      <a:pt x="15" y="0"/>
                      <a:pt x="34" y="0"/>
                    </a:cubicBezTo>
                    <a:cubicBezTo>
                      <a:pt x="52" y="0"/>
                      <a:pt x="67" y="14"/>
                      <a:pt x="67" y="32"/>
                    </a:cubicBezTo>
                    <a:cubicBezTo>
                      <a:pt x="67" y="51"/>
                      <a:pt x="52" y="65"/>
                      <a:pt x="34" y="65"/>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6" name="Freeform 86">
                <a:extLst>
                  <a:ext uri="{FF2B5EF4-FFF2-40B4-BE49-F238E27FC236}">
                    <a16:creationId xmlns:a16="http://schemas.microsoft.com/office/drawing/2014/main" id="{B499BC2E-EBFB-3094-8A6D-B23242A38735}"/>
                  </a:ext>
                </a:extLst>
              </p:cNvPr>
              <p:cNvSpPr>
                <a:spLocks/>
              </p:cNvSpPr>
              <p:nvPr/>
            </p:nvSpPr>
            <p:spPr bwMode="auto">
              <a:xfrm>
                <a:off x="1623" y="4787"/>
                <a:ext cx="103" cy="59"/>
              </a:xfrm>
              <a:custGeom>
                <a:avLst/>
                <a:gdLst>
                  <a:gd name="T0" fmla="*/ 13 w 80"/>
                  <a:gd name="T1" fmla="*/ 46 h 46"/>
                  <a:gd name="T2" fmla="*/ 13 w 80"/>
                  <a:gd name="T3" fmla="*/ 46 h 46"/>
                  <a:gd name="T4" fmla="*/ 0 w 80"/>
                  <a:gd name="T5" fmla="*/ 46 h 46"/>
                  <a:gd name="T6" fmla="*/ 0 w 80"/>
                  <a:gd name="T7" fmla="*/ 6 h 46"/>
                  <a:gd name="T8" fmla="*/ 7 w 80"/>
                  <a:gd name="T9" fmla="*/ 0 h 46"/>
                  <a:gd name="T10" fmla="*/ 80 w 80"/>
                  <a:gd name="T11" fmla="*/ 0 h 46"/>
                  <a:gd name="T12" fmla="*/ 80 w 80"/>
                  <a:gd name="T13" fmla="*/ 13 h 46"/>
                  <a:gd name="T14" fmla="*/ 13 w 80"/>
                  <a:gd name="T15" fmla="*/ 13 h 46"/>
                  <a:gd name="T16" fmla="*/ 13 w 80"/>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6">
                    <a:moveTo>
                      <a:pt x="13" y="46"/>
                    </a:moveTo>
                    <a:lnTo>
                      <a:pt x="13" y="46"/>
                    </a:lnTo>
                    <a:lnTo>
                      <a:pt x="0" y="46"/>
                    </a:lnTo>
                    <a:lnTo>
                      <a:pt x="0" y="6"/>
                    </a:lnTo>
                    <a:cubicBezTo>
                      <a:pt x="0" y="3"/>
                      <a:pt x="3" y="0"/>
                      <a:pt x="7" y="0"/>
                    </a:cubicBezTo>
                    <a:lnTo>
                      <a:pt x="80" y="0"/>
                    </a:lnTo>
                    <a:lnTo>
                      <a:pt x="80" y="13"/>
                    </a:lnTo>
                    <a:lnTo>
                      <a:pt x="13" y="13"/>
                    </a:lnTo>
                    <a:lnTo>
                      <a:pt x="13" y="4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7" name="Freeform 87">
                <a:extLst>
                  <a:ext uri="{FF2B5EF4-FFF2-40B4-BE49-F238E27FC236}">
                    <a16:creationId xmlns:a16="http://schemas.microsoft.com/office/drawing/2014/main" id="{D0D99199-CBE2-D778-68E3-7615CA79CA39}"/>
                  </a:ext>
                </a:extLst>
              </p:cNvPr>
              <p:cNvSpPr>
                <a:spLocks/>
              </p:cNvSpPr>
              <p:nvPr/>
            </p:nvSpPr>
            <p:spPr bwMode="auto">
              <a:xfrm>
                <a:off x="1717" y="4949"/>
                <a:ext cx="77" cy="60"/>
              </a:xfrm>
              <a:custGeom>
                <a:avLst/>
                <a:gdLst>
                  <a:gd name="T0" fmla="*/ 54 w 60"/>
                  <a:gd name="T1" fmla="*/ 47 h 47"/>
                  <a:gd name="T2" fmla="*/ 54 w 60"/>
                  <a:gd name="T3" fmla="*/ 47 h 47"/>
                  <a:gd name="T4" fmla="*/ 0 w 60"/>
                  <a:gd name="T5" fmla="*/ 47 h 47"/>
                  <a:gd name="T6" fmla="*/ 0 w 60"/>
                  <a:gd name="T7" fmla="*/ 33 h 47"/>
                  <a:gd name="T8" fmla="*/ 47 w 60"/>
                  <a:gd name="T9" fmla="*/ 33 h 47"/>
                  <a:gd name="T10" fmla="*/ 47 w 60"/>
                  <a:gd name="T11" fmla="*/ 0 h 47"/>
                  <a:gd name="T12" fmla="*/ 60 w 60"/>
                  <a:gd name="T13" fmla="*/ 0 h 47"/>
                  <a:gd name="T14" fmla="*/ 60 w 60"/>
                  <a:gd name="T15" fmla="*/ 40 h 47"/>
                  <a:gd name="T16" fmla="*/ 54 w 60"/>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7">
                    <a:moveTo>
                      <a:pt x="54" y="47"/>
                    </a:moveTo>
                    <a:lnTo>
                      <a:pt x="54" y="47"/>
                    </a:lnTo>
                    <a:lnTo>
                      <a:pt x="0" y="47"/>
                    </a:lnTo>
                    <a:lnTo>
                      <a:pt x="0" y="33"/>
                    </a:lnTo>
                    <a:lnTo>
                      <a:pt x="47" y="33"/>
                    </a:lnTo>
                    <a:lnTo>
                      <a:pt x="47" y="0"/>
                    </a:lnTo>
                    <a:lnTo>
                      <a:pt x="60" y="0"/>
                    </a:lnTo>
                    <a:lnTo>
                      <a:pt x="60" y="40"/>
                    </a:lnTo>
                    <a:cubicBezTo>
                      <a:pt x="60" y="44"/>
                      <a:pt x="58" y="47"/>
                      <a:pt x="54" y="47"/>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8" name="Freeform 88">
                <a:extLst>
                  <a:ext uri="{FF2B5EF4-FFF2-40B4-BE49-F238E27FC236}">
                    <a16:creationId xmlns:a16="http://schemas.microsoft.com/office/drawing/2014/main" id="{9F5FBDAE-F68B-1358-D28A-135FC5DA126B}"/>
                  </a:ext>
                </a:extLst>
              </p:cNvPr>
              <p:cNvSpPr>
                <a:spLocks/>
              </p:cNvSpPr>
              <p:nvPr/>
            </p:nvSpPr>
            <p:spPr bwMode="auto">
              <a:xfrm>
                <a:off x="1564" y="4958"/>
                <a:ext cx="136" cy="84"/>
              </a:xfrm>
              <a:custGeom>
                <a:avLst/>
                <a:gdLst>
                  <a:gd name="T0" fmla="*/ 105 w 106"/>
                  <a:gd name="T1" fmla="*/ 24 h 66"/>
                  <a:gd name="T2" fmla="*/ 105 w 106"/>
                  <a:gd name="T3" fmla="*/ 24 h 66"/>
                  <a:gd name="T4" fmla="*/ 53 w 106"/>
                  <a:gd name="T5" fmla="*/ 0 h 66"/>
                  <a:gd name="T6" fmla="*/ 1 w 106"/>
                  <a:gd name="T7" fmla="*/ 24 h 66"/>
                  <a:gd name="T8" fmla="*/ 0 w 106"/>
                  <a:gd name="T9" fmla="*/ 28 h 66"/>
                  <a:gd name="T10" fmla="*/ 0 w 106"/>
                  <a:gd name="T11" fmla="*/ 60 h 66"/>
                  <a:gd name="T12" fmla="*/ 6 w 106"/>
                  <a:gd name="T13" fmla="*/ 66 h 66"/>
                  <a:gd name="T14" fmla="*/ 79 w 106"/>
                  <a:gd name="T15" fmla="*/ 66 h 66"/>
                  <a:gd name="T16" fmla="*/ 79 w 106"/>
                  <a:gd name="T17" fmla="*/ 53 h 66"/>
                  <a:gd name="T18" fmla="*/ 13 w 106"/>
                  <a:gd name="T19" fmla="*/ 53 h 66"/>
                  <a:gd name="T20" fmla="*/ 13 w 106"/>
                  <a:gd name="T21" fmla="*/ 31 h 66"/>
                  <a:gd name="T22" fmla="*/ 53 w 106"/>
                  <a:gd name="T23" fmla="*/ 13 h 66"/>
                  <a:gd name="T24" fmla="*/ 93 w 106"/>
                  <a:gd name="T25" fmla="*/ 31 h 66"/>
                  <a:gd name="T26" fmla="*/ 93 w 106"/>
                  <a:gd name="T27" fmla="*/ 47 h 66"/>
                  <a:gd name="T28" fmla="*/ 93 w 106"/>
                  <a:gd name="T29" fmla="*/ 53 h 66"/>
                  <a:gd name="T30" fmla="*/ 93 w 106"/>
                  <a:gd name="T31" fmla="*/ 66 h 66"/>
                  <a:gd name="T32" fmla="*/ 99 w 106"/>
                  <a:gd name="T33" fmla="*/ 66 h 66"/>
                  <a:gd name="T34" fmla="*/ 106 w 106"/>
                  <a:gd name="T35" fmla="*/ 60 h 66"/>
                  <a:gd name="T36" fmla="*/ 106 w 106"/>
                  <a:gd name="T37" fmla="*/ 28 h 66"/>
                  <a:gd name="T38" fmla="*/ 105 w 106"/>
                  <a:gd name="T39"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66">
                    <a:moveTo>
                      <a:pt x="105" y="24"/>
                    </a:moveTo>
                    <a:lnTo>
                      <a:pt x="105" y="24"/>
                    </a:lnTo>
                    <a:cubicBezTo>
                      <a:pt x="92" y="9"/>
                      <a:pt x="73" y="0"/>
                      <a:pt x="53" y="0"/>
                    </a:cubicBezTo>
                    <a:cubicBezTo>
                      <a:pt x="33" y="0"/>
                      <a:pt x="13" y="9"/>
                      <a:pt x="1" y="24"/>
                    </a:cubicBezTo>
                    <a:cubicBezTo>
                      <a:pt x="0" y="25"/>
                      <a:pt x="0" y="27"/>
                      <a:pt x="0" y="28"/>
                    </a:cubicBezTo>
                    <a:lnTo>
                      <a:pt x="0" y="60"/>
                    </a:lnTo>
                    <a:cubicBezTo>
                      <a:pt x="0" y="64"/>
                      <a:pt x="2" y="66"/>
                      <a:pt x="6" y="66"/>
                    </a:cubicBezTo>
                    <a:lnTo>
                      <a:pt x="79" y="66"/>
                    </a:lnTo>
                    <a:lnTo>
                      <a:pt x="79" y="53"/>
                    </a:lnTo>
                    <a:lnTo>
                      <a:pt x="13" y="53"/>
                    </a:lnTo>
                    <a:lnTo>
                      <a:pt x="13" y="31"/>
                    </a:lnTo>
                    <a:cubicBezTo>
                      <a:pt x="23" y="20"/>
                      <a:pt x="38" y="13"/>
                      <a:pt x="53" y="13"/>
                    </a:cubicBezTo>
                    <a:cubicBezTo>
                      <a:pt x="68" y="13"/>
                      <a:pt x="83" y="20"/>
                      <a:pt x="93" y="31"/>
                    </a:cubicBezTo>
                    <a:lnTo>
                      <a:pt x="93" y="47"/>
                    </a:lnTo>
                    <a:lnTo>
                      <a:pt x="93" y="53"/>
                    </a:lnTo>
                    <a:lnTo>
                      <a:pt x="93" y="66"/>
                    </a:lnTo>
                    <a:lnTo>
                      <a:pt x="99" y="66"/>
                    </a:lnTo>
                    <a:cubicBezTo>
                      <a:pt x="103" y="66"/>
                      <a:pt x="106" y="64"/>
                      <a:pt x="106" y="60"/>
                    </a:cubicBezTo>
                    <a:lnTo>
                      <a:pt x="106" y="28"/>
                    </a:lnTo>
                    <a:cubicBezTo>
                      <a:pt x="106" y="27"/>
                      <a:pt x="106" y="25"/>
                      <a:pt x="105" y="2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9" name="Freeform 89">
                <a:extLst>
                  <a:ext uri="{FF2B5EF4-FFF2-40B4-BE49-F238E27FC236}">
                    <a16:creationId xmlns:a16="http://schemas.microsoft.com/office/drawing/2014/main" id="{F31C1477-172E-0F5E-2A6C-7A4A17B675FD}"/>
                  </a:ext>
                </a:extLst>
              </p:cNvPr>
              <p:cNvSpPr>
                <a:spLocks/>
              </p:cNvSpPr>
              <p:nvPr/>
            </p:nvSpPr>
            <p:spPr bwMode="auto">
              <a:xfrm>
                <a:off x="1717" y="4846"/>
                <a:ext cx="137" cy="86"/>
              </a:xfrm>
              <a:custGeom>
                <a:avLst/>
                <a:gdLst>
                  <a:gd name="T0" fmla="*/ 106 w 107"/>
                  <a:gd name="T1" fmla="*/ 24 h 67"/>
                  <a:gd name="T2" fmla="*/ 106 w 107"/>
                  <a:gd name="T3" fmla="*/ 24 h 67"/>
                  <a:gd name="T4" fmla="*/ 54 w 107"/>
                  <a:gd name="T5" fmla="*/ 0 h 67"/>
                  <a:gd name="T6" fmla="*/ 2 w 107"/>
                  <a:gd name="T7" fmla="*/ 24 h 67"/>
                  <a:gd name="T8" fmla="*/ 0 w 107"/>
                  <a:gd name="T9" fmla="*/ 29 h 67"/>
                  <a:gd name="T10" fmla="*/ 0 w 107"/>
                  <a:gd name="T11" fmla="*/ 60 h 67"/>
                  <a:gd name="T12" fmla="*/ 7 w 107"/>
                  <a:gd name="T13" fmla="*/ 67 h 67"/>
                  <a:gd name="T14" fmla="*/ 80 w 107"/>
                  <a:gd name="T15" fmla="*/ 67 h 67"/>
                  <a:gd name="T16" fmla="*/ 80 w 107"/>
                  <a:gd name="T17" fmla="*/ 53 h 67"/>
                  <a:gd name="T18" fmla="*/ 14 w 107"/>
                  <a:gd name="T19" fmla="*/ 53 h 67"/>
                  <a:gd name="T20" fmla="*/ 14 w 107"/>
                  <a:gd name="T21" fmla="*/ 31 h 67"/>
                  <a:gd name="T22" fmla="*/ 54 w 107"/>
                  <a:gd name="T23" fmla="*/ 13 h 67"/>
                  <a:gd name="T24" fmla="*/ 94 w 107"/>
                  <a:gd name="T25" fmla="*/ 31 h 67"/>
                  <a:gd name="T26" fmla="*/ 94 w 107"/>
                  <a:gd name="T27" fmla="*/ 46 h 67"/>
                  <a:gd name="T28" fmla="*/ 94 w 107"/>
                  <a:gd name="T29" fmla="*/ 53 h 67"/>
                  <a:gd name="T30" fmla="*/ 94 w 107"/>
                  <a:gd name="T31" fmla="*/ 67 h 67"/>
                  <a:gd name="T32" fmla="*/ 100 w 107"/>
                  <a:gd name="T33" fmla="*/ 67 h 67"/>
                  <a:gd name="T34" fmla="*/ 107 w 107"/>
                  <a:gd name="T35" fmla="*/ 60 h 67"/>
                  <a:gd name="T36" fmla="*/ 107 w 107"/>
                  <a:gd name="T37" fmla="*/ 29 h 67"/>
                  <a:gd name="T38" fmla="*/ 106 w 107"/>
                  <a:gd name="T39"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67">
                    <a:moveTo>
                      <a:pt x="106" y="24"/>
                    </a:moveTo>
                    <a:lnTo>
                      <a:pt x="106" y="24"/>
                    </a:lnTo>
                    <a:cubicBezTo>
                      <a:pt x="93" y="9"/>
                      <a:pt x="74" y="0"/>
                      <a:pt x="54" y="0"/>
                    </a:cubicBezTo>
                    <a:cubicBezTo>
                      <a:pt x="34" y="0"/>
                      <a:pt x="14" y="9"/>
                      <a:pt x="2" y="24"/>
                    </a:cubicBezTo>
                    <a:cubicBezTo>
                      <a:pt x="1" y="26"/>
                      <a:pt x="0" y="27"/>
                      <a:pt x="0" y="29"/>
                    </a:cubicBezTo>
                    <a:lnTo>
                      <a:pt x="0" y="60"/>
                    </a:lnTo>
                    <a:cubicBezTo>
                      <a:pt x="0" y="64"/>
                      <a:pt x="3" y="67"/>
                      <a:pt x="7" y="67"/>
                    </a:cubicBezTo>
                    <a:lnTo>
                      <a:pt x="80" y="67"/>
                    </a:lnTo>
                    <a:lnTo>
                      <a:pt x="80" y="53"/>
                    </a:lnTo>
                    <a:lnTo>
                      <a:pt x="14" y="53"/>
                    </a:lnTo>
                    <a:lnTo>
                      <a:pt x="14" y="31"/>
                    </a:lnTo>
                    <a:cubicBezTo>
                      <a:pt x="24" y="20"/>
                      <a:pt x="39" y="13"/>
                      <a:pt x="54" y="13"/>
                    </a:cubicBezTo>
                    <a:cubicBezTo>
                      <a:pt x="69" y="13"/>
                      <a:pt x="84" y="20"/>
                      <a:pt x="94" y="31"/>
                    </a:cubicBezTo>
                    <a:lnTo>
                      <a:pt x="94" y="46"/>
                    </a:lnTo>
                    <a:lnTo>
                      <a:pt x="94" y="53"/>
                    </a:lnTo>
                    <a:lnTo>
                      <a:pt x="94" y="67"/>
                    </a:lnTo>
                    <a:lnTo>
                      <a:pt x="100" y="67"/>
                    </a:lnTo>
                    <a:cubicBezTo>
                      <a:pt x="104" y="67"/>
                      <a:pt x="107" y="64"/>
                      <a:pt x="107" y="60"/>
                    </a:cubicBezTo>
                    <a:lnTo>
                      <a:pt x="107" y="29"/>
                    </a:lnTo>
                    <a:cubicBezTo>
                      <a:pt x="107" y="27"/>
                      <a:pt x="107" y="26"/>
                      <a:pt x="106" y="2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grpSp>
        <p:nvGrpSpPr>
          <p:cNvPr id="25" name="Group 24">
            <a:extLst>
              <a:ext uri="{FF2B5EF4-FFF2-40B4-BE49-F238E27FC236}">
                <a16:creationId xmlns:a16="http://schemas.microsoft.com/office/drawing/2014/main" id="{B75A2FC4-A69B-59F4-6DEA-5E84D59B4BF3}"/>
              </a:ext>
              <a:ext uri="{C183D7F6-B498-43B3-948B-1728B52AA6E4}">
                <adec:decorative xmlns:adec="http://schemas.microsoft.com/office/drawing/2017/decorative" val="1"/>
              </a:ext>
            </a:extLst>
          </p:cNvPr>
          <p:cNvGrpSpPr/>
          <p:nvPr/>
        </p:nvGrpSpPr>
        <p:grpSpPr>
          <a:xfrm>
            <a:off x="7901524" y="1257300"/>
            <a:ext cx="480060" cy="480060"/>
            <a:chOff x="7628996" y="1335903"/>
            <a:chExt cx="640080" cy="640080"/>
          </a:xfrm>
        </p:grpSpPr>
        <p:sp>
          <p:nvSpPr>
            <p:cNvPr id="10" name="Oval 9">
              <a:extLst>
                <a:ext uri="{FF2B5EF4-FFF2-40B4-BE49-F238E27FC236}">
                  <a16:creationId xmlns:a16="http://schemas.microsoft.com/office/drawing/2014/main" id="{1E449D09-DB9A-39A4-633C-7D549B1BB0C2}"/>
                </a:ext>
              </a:extLst>
            </p:cNvPr>
            <p:cNvSpPr/>
            <p:nvPr/>
          </p:nvSpPr>
          <p:spPr>
            <a:xfrm>
              <a:off x="7628996"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20" name="Group 137">
              <a:extLst>
                <a:ext uri="{FF2B5EF4-FFF2-40B4-BE49-F238E27FC236}">
                  <a16:creationId xmlns:a16="http://schemas.microsoft.com/office/drawing/2014/main" id="{EDAC4F0C-63D1-DFF5-88C8-3E774263C94D}"/>
                </a:ext>
              </a:extLst>
            </p:cNvPr>
            <p:cNvGrpSpPr>
              <a:grpSpLocks noChangeAspect="1"/>
            </p:cNvGrpSpPr>
            <p:nvPr/>
          </p:nvGrpSpPr>
          <p:grpSpPr bwMode="auto">
            <a:xfrm>
              <a:off x="7820161" y="1518783"/>
              <a:ext cx="257750" cy="274320"/>
              <a:chOff x="615" y="6025"/>
              <a:chExt cx="280" cy="298"/>
            </a:xfrm>
            <a:solidFill>
              <a:srgbClr val="007585"/>
            </a:solidFill>
          </p:grpSpPr>
          <p:sp>
            <p:nvSpPr>
              <p:cNvPr id="21" name="Freeform 138">
                <a:extLst>
                  <a:ext uri="{FF2B5EF4-FFF2-40B4-BE49-F238E27FC236}">
                    <a16:creationId xmlns:a16="http://schemas.microsoft.com/office/drawing/2014/main" id="{584362F1-E82C-9B4D-F00E-BDECFB8FEB75}"/>
                  </a:ext>
                </a:extLst>
              </p:cNvPr>
              <p:cNvSpPr>
                <a:spLocks noEditPoints="1"/>
              </p:cNvSpPr>
              <p:nvPr/>
            </p:nvSpPr>
            <p:spPr bwMode="auto">
              <a:xfrm>
                <a:off x="722" y="6025"/>
                <a:ext cx="169" cy="184"/>
              </a:xfrm>
              <a:custGeom>
                <a:avLst/>
                <a:gdLst>
                  <a:gd name="T0" fmla="*/ 25 w 138"/>
                  <a:gd name="T1" fmla="*/ 13 h 148"/>
                  <a:gd name="T2" fmla="*/ 25 w 138"/>
                  <a:gd name="T3" fmla="*/ 13 h 148"/>
                  <a:gd name="T4" fmla="*/ 37 w 138"/>
                  <a:gd name="T5" fmla="*/ 25 h 148"/>
                  <a:gd name="T6" fmla="*/ 25 w 138"/>
                  <a:gd name="T7" fmla="*/ 37 h 148"/>
                  <a:gd name="T8" fmla="*/ 13 w 138"/>
                  <a:gd name="T9" fmla="*/ 25 h 148"/>
                  <a:gd name="T10" fmla="*/ 25 w 138"/>
                  <a:gd name="T11" fmla="*/ 13 h 148"/>
                  <a:gd name="T12" fmla="*/ 25 w 138"/>
                  <a:gd name="T13" fmla="*/ 51 h 148"/>
                  <a:gd name="T14" fmla="*/ 25 w 138"/>
                  <a:gd name="T15" fmla="*/ 51 h 148"/>
                  <a:gd name="T16" fmla="*/ 49 w 138"/>
                  <a:gd name="T17" fmla="*/ 34 h 148"/>
                  <a:gd name="T18" fmla="*/ 124 w 138"/>
                  <a:gd name="T19" fmla="*/ 129 h 148"/>
                  <a:gd name="T20" fmla="*/ 123 w 138"/>
                  <a:gd name="T21" fmla="*/ 146 h 148"/>
                  <a:gd name="T22" fmla="*/ 136 w 138"/>
                  <a:gd name="T23" fmla="*/ 148 h 148"/>
                  <a:gd name="T24" fmla="*/ 138 w 138"/>
                  <a:gd name="T25" fmla="*/ 129 h 148"/>
                  <a:gd name="T26" fmla="*/ 50 w 138"/>
                  <a:gd name="T27" fmla="*/ 21 h 148"/>
                  <a:gd name="T28" fmla="*/ 25 w 138"/>
                  <a:gd name="T29" fmla="*/ 0 h 148"/>
                  <a:gd name="T30" fmla="*/ 0 w 138"/>
                  <a:gd name="T31" fmla="*/ 25 h 148"/>
                  <a:gd name="T32" fmla="*/ 25 w 138"/>
                  <a:gd name="T33" fmla="*/ 5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48">
                    <a:moveTo>
                      <a:pt x="25" y="13"/>
                    </a:moveTo>
                    <a:lnTo>
                      <a:pt x="25" y="13"/>
                    </a:lnTo>
                    <a:cubicBezTo>
                      <a:pt x="32" y="13"/>
                      <a:pt x="37" y="18"/>
                      <a:pt x="37" y="25"/>
                    </a:cubicBezTo>
                    <a:cubicBezTo>
                      <a:pt x="37" y="32"/>
                      <a:pt x="32" y="37"/>
                      <a:pt x="25" y="37"/>
                    </a:cubicBezTo>
                    <a:cubicBezTo>
                      <a:pt x="18" y="37"/>
                      <a:pt x="13" y="32"/>
                      <a:pt x="13" y="25"/>
                    </a:cubicBezTo>
                    <a:cubicBezTo>
                      <a:pt x="13" y="18"/>
                      <a:pt x="18" y="13"/>
                      <a:pt x="25" y="13"/>
                    </a:cubicBezTo>
                    <a:close/>
                    <a:moveTo>
                      <a:pt x="25" y="51"/>
                    </a:moveTo>
                    <a:lnTo>
                      <a:pt x="25" y="51"/>
                    </a:lnTo>
                    <a:cubicBezTo>
                      <a:pt x="36" y="51"/>
                      <a:pt x="45" y="44"/>
                      <a:pt x="49" y="34"/>
                    </a:cubicBezTo>
                    <a:cubicBezTo>
                      <a:pt x="93" y="44"/>
                      <a:pt x="124" y="83"/>
                      <a:pt x="124" y="129"/>
                    </a:cubicBezTo>
                    <a:cubicBezTo>
                      <a:pt x="124" y="134"/>
                      <a:pt x="124" y="140"/>
                      <a:pt x="123" y="146"/>
                    </a:cubicBezTo>
                    <a:lnTo>
                      <a:pt x="136" y="148"/>
                    </a:lnTo>
                    <a:cubicBezTo>
                      <a:pt x="137" y="142"/>
                      <a:pt x="138" y="135"/>
                      <a:pt x="138" y="129"/>
                    </a:cubicBezTo>
                    <a:cubicBezTo>
                      <a:pt x="138" y="76"/>
                      <a:pt x="101" y="32"/>
                      <a:pt x="50" y="21"/>
                    </a:cubicBezTo>
                    <a:cubicBezTo>
                      <a:pt x="48" y="9"/>
                      <a:pt x="38" y="0"/>
                      <a:pt x="25" y="0"/>
                    </a:cubicBezTo>
                    <a:cubicBezTo>
                      <a:pt x="11" y="0"/>
                      <a:pt x="0" y="11"/>
                      <a:pt x="0" y="25"/>
                    </a:cubicBezTo>
                    <a:cubicBezTo>
                      <a:pt x="0" y="39"/>
                      <a:pt x="11" y="51"/>
                      <a:pt x="25" y="51"/>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2" name="Freeform 139">
                <a:extLst>
                  <a:ext uri="{FF2B5EF4-FFF2-40B4-BE49-F238E27FC236}">
                    <a16:creationId xmlns:a16="http://schemas.microsoft.com/office/drawing/2014/main" id="{040CAFC2-6C61-FBEE-55EB-07F6152D24B7}"/>
                  </a:ext>
                </a:extLst>
              </p:cNvPr>
              <p:cNvSpPr>
                <a:spLocks noEditPoints="1"/>
              </p:cNvSpPr>
              <p:nvPr/>
            </p:nvSpPr>
            <p:spPr bwMode="auto">
              <a:xfrm>
                <a:off x="671" y="6218"/>
                <a:ext cx="224" cy="105"/>
              </a:xfrm>
              <a:custGeom>
                <a:avLst/>
                <a:gdLst>
                  <a:gd name="T0" fmla="*/ 157 w 182"/>
                  <a:gd name="T1" fmla="*/ 37 h 84"/>
                  <a:gd name="T2" fmla="*/ 157 w 182"/>
                  <a:gd name="T3" fmla="*/ 37 h 84"/>
                  <a:gd name="T4" fmla="*/ 144 w 182"/>
                  <a:gd name="T5" fmla="*/ 25 h 84"/>
                  <a:gd name="T6" fmla="*/ 157 w 182"/>
                  <a:gd name="T7" fmla="*/ 13 h 84"/>
                  <a:gd name="T8" fmla="*/ 169 w 182"/>
                  <a:gd name="T9" fmla="*/ 25 h 84"/>
                  <a:gd name="T10" fmla="*/ 157 w 182"/>
                  <a:gd name="T11" fmla="*/ 37 h 84"/>
                  <a:gd name="T12" fmla="*/ 157 w 182"/>
                  <a:gd name="T13" fmla="*/ 0 h 84"/>
                  <a:gd name="T14" fmla="*/ 157 w 182"/>
                  <a:gd name="T15" fmla="*/ 0 h 84"/>
                  <a:gd name="T16" fmla="*/ 131 w 182"/>
                  <a:gd name="T17" fmla="*/ 25 h 84"/>
                  <a:gd name="T18" fmla="*/ 137 w 182"/>
                  <a:gd name="T19" fmla="*/ 42 h 84"/>
                  <a:gd name="T20" fmla="*/ 68 w 182"/>
                  <a:gd name="T21" fmla="*/ 71 h 84"/>
                  <a:gd name="T22" fmla="*/ 8 w 182"/>
                  <a:gd name="T23" fmla="*/ 50 h 84"/>
                  <a:gd name="T24" fmla="*/ 0 w 182"/>
                  <a:gd name="T25" fmla="*/ 61 h 84"/>
                  <a:gd name="T26" fmla="*/ 68 w 182"/>
                  <a:gd name="T27" fmla="*/ 84 h 84"/>
                  <a:gd name="T28" fmla="*/ 149 w 182"/>
                  <a:gd name="T29" fmla="*/ 49 h 84"/>
                  <a:gd name="T30" fmla="*/ 157 w 182"/>
                  <a:gd name="T31" fmla="*/ 51 h 84"/>
                  <a:gd name="T32" fmla="*/ 182 w 182"/>
                  <a:gd name="T33" fmla="*/ 25 h 84"/>
                  <a:gd name="T34" fmla="*/ 157 w 182"/>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84">
                    <a:moveTo>
                      <a:pt x="157" y="37"/>
                    </a:moveTo>
                    <a:lnTo>
                      <a:pt x="157" y="37"/>
                    </a:lnTo>
                    <a:cubicBezTo>
                      <a:pt x="150" y="37"/>
                      <a:pt x="144" y="32"/>
                      <a:pt x="144" y="25"/>
                    </a:cubicBezTo>
                    <a:cubicBezTo>
                      <a:pt x="144" y="18"/>
                      <a:pt x="150" y="13"/>
                      <a:pt x="157" y="13"/>
                    </a:cubicBezTo>
                    <a:cubicBezTo>
                      <a:pt x="164" y="13"/>
                      <a:pt x="169" y="18"/>
                      <a:pt x="169" y="25"/>
                    </a:cubicBezTo>
                    <a:cubicBezTo>
                      <a:pt x="169" y="32"/>
                      <a:pt x="164" y="37"/>
                      <a:pt x="157" y="37"/>
                    </a:cubicBezTo>
                    <a:close/>
                    <a:moveTo>
                      <a:pt x="157" y="0"/>
                    </a:moveTo>
                    <a:lnTo>
                      <a:pt x="157" y="0"/>
                    </a:lnTo>
                    <a:cubicBezTo>
                      <a:pt x="143" y="0"/>
                      <a:pt x="131" y="11"/>
                      <a:pt x="131" y="25"/>
                    </a:cubicBezTo>
                    <a:cubicBezTo>
                      <a:pt x="131" y="32"/>
                      <a:pt x="134" y="37"/>
                      <a:pt x="137" y="42"/>
                    </a:cubicBezTo>
                    <a:cubicBezTo>
                      <a:pt x="119" y="60"/>
                      <a:pt x="94" y="71"/>
                      <a:pt x="68" y="71"/>
                    </a:cubicBezTo>
                    <a:cubicBezTo>
                      <a:pt x="46" y="71"/>
                      <a:pt x="25" y="64"/>
                      <a:pt x="8" y="50"/>
                    </a:cubicBezTo>
                    <a:lnTo>
                      <a:pt x="0" y="61"/>
                    </a:lnTo>
                    <a:cubicBezTo>
                      <a:pt x="19" y="76"/>
                      <a:pt x="43" y="84"/>
                      <a:pt x="68" y="84"/>
                    </a:cubicBezTo>
                    <a:cubicBezTo>
                      <a:pt x="99" y="84"/>
                      <a:pt x="128" y="72"/>
                      <a:pt x="149" y="49"/>
                    </a:cubicBezTo>
                    <a:cubicBezTo>
                      <a:pt x="151" y="50"/>
                      <a:pt x="154" y="51"/>
                      <a:pt x="157" y="51"/>
                    </a:cubicBezTo>
                    <a:cubicBezTo>
                      <a:pt x="171" y="51"/>
                      <a:pt x="182" y="39"/>
                      <a:pt x="182" y="25"/>
                    </a:cubicBezTo>
                    <a:cubicBezTo>
                      <a:pt x="182" y="11"/>
                      <a:pt x="171" y="0"/>
                      <a:pt x="157"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23" name="Freeform 140">
                <a:extLst>
                  <a:ext uri="{FF2B5EF4-FFF2-40B4-BE49-F238E27FC236}">
                    <a16:creationId xmlns:a16="http://schemas.microsoft.com/office/drawing/2014/main" id="{7EAC24F2-D55D-7412-035A-557C789DBE33}"/>
                  </a:ext>
                </a:extLst>
              </p:cNvPr>
              <p:cNvSpPr>
                <a:spLocks noEditPoints="1"/>
              </p:cNvSpPr>
              <p:nvPr/>
            </p:nvSpPr>
            <p:spPr bwMode="auto">
              <a:xfrm>
                <a:off x="615" y="6058"/>
                <a:ext cx="93" cy="224"/>
              </a:xfrm>
              <a:custGeom>
                <a:avLst/>
                <a:gdLst>
                  <a:gd name="T0" fmla="*/ 25 w 76"/>
                  <a:gd name="T1" fmla="*/ 166 h 179"/>
                  <a:gd name="T2" fmla="*/ 25 w 76"/>
                  <a:gd name="T3" fmla="*/ 166 h 179"/>
                  <a:gd name="T4" fmla="*/ 13 w 76"/>
                  <a:gd name="T5" fmla="*/ 154 h 179"/>
                  <a:gd name="T6" fmla="*/ 25 w 76"/>
                  <a:gd name="T7" fmla="*/ 142 h 179"/>
                  <a:gd name="T8" fmla="*/ 37 w 76"/>
                  <a:gd name="T9" fmla="*/ 154 h 179"/>
                  <a:gd name="T10" fmla="*/ 25 w 76"/>
                  <a:gd name="T11" fmla="*/ 166 h 179"/>
                  <a:gd name="T12" fmla="*/ 25 w 76"/>
                  <a:gd name="T13" fmla="*/ 128 h 179"/>
                  <a:gd name="T14" fmla="*/ 25 w 76"/>
                  <a:gd name="T15" fmla="*/ 128 h 179"/>
                  <a:gd name="T16" fmla="*/ 21 w 76"/>
                  <a:gd name="T17" fmla="*/ 129 h 179"/>
                  <a:gd name="T18" fmla="*/ 17 w 76"/>
                  <a:gd name="T19" fmla="*/ 102 h 179"/>
                  <a:gd name="T20" fmla="*/ 76 w 76"/>
                  <a:gd name="T21" fmla="*/ 12 h 179"/>
                  <a:gd name="T22" fmla="*/ 71 w 76"/>
                  <a:gd name="T23" fmla="*/ 0 h 179"/>
                  <a:gd name="T24" fmla="*/ 3 w 76"/>
                  <a:gd name="T25" fmla="*/ 102 h 179"/>
                  <a:gd name="T26" fmla="*/ 8 w 76"/>
                  <a:gd name="T27" fmla="*/ 135 h 179"/>
                  <a:gd name="T28" fmla="*/ 0 w 76"/>
                  <a:gd name="T29" fmla="*/ 154 h 179"/>
                  <a:gd name="T30" fmla="*/ 25 w 76"/>
                  <a:gd name="T31" fmla="*/ 179 h 179"/>
                  <a:gd name="T32" fmla="*/ 51 w 76"/>
                  <a:gd name="T33" fmla="*/ 154 h 179"/>
                  <a:gd name="T34" fmla="*/ 25 w 76"/>
                  <a:gd name="T35" fmla="*/ 12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79">
                    <a:moveTo>
                      <a:pt x="25" y="166"/>
                    </a:moveTo>
                    <a:lnTo>
                      <a:pt x="25" y="166"/>
                    </a:lnTo>
                    <a:cubicBezTo>
                      <a:pt x="18" y="166"/>
                      <a:pt x="13" y="161"/>
                      <a:pt x="13" y="154"/>
                    </a:cubicBezTo>
                    <a:cubicBezTo>
                      <a:pt x="13" y="147"/>
                      <a:pt x="18" y="142"/>
                      <a:pt x="25" y="142"/>
                    </a:cubicBezTo>
                    <a:cubicBezTo>
                      <a:pt x="32" y="142"/>
                      <a:pt x="37" y="147"/>
                      <a:pt x="37" y="154"/>
                    </a:cubicBezTo>
                    <a:cubicBezTo>
                      <a:pt x="37" y="161"/>
                      <a:pt x="32" y="166"/>
                      <a:pt x="25" y="166"/>
                    </a:cubicBezTo>
                    <a:close/>
                    <a:moveTo>
                      <a:pt x="25" y="128"/>
                    </a:moveTo>
                    <a:lnTo>
                      <a:pt x="25" y="128"/>
                    </a:lnTo>
                    <a:cubicBezTo>
                      <a:pt x="24" y="128"/>
                      <a:pt x="22" y="128"/>
                      <a:pt x="21" y="129"/>
                    </a:cubicBezTo>
                    <a:cubicBezTo>
                      <a:pt x="18" y="120"/>
                      <a:pt x="17" y="111"/>
                      <a:pt x="17" y="102"/>
                    </a:cubicBezTo>
                    <a:cubicBezTo>
                      <a:pt x="17" y="63"/>
                      <a:pt x="40" y="28"/>
                      <a:pt x="76" y="12"/>
                    </a:cubicBezTo>
                    <a:lnTo>
                      <a:pt x="71" y="0"/>
                    </a:lnTo>
                    <a:cubicBezTo>
                      <a:pt x="30" y="17"/>
                      <a:pt x="3" y="57"/>
                      <a:pt x="3" y="102"/>
                    </a:cubicBezTo>
                    <a:cubicBezTo>
                      <a:pt x="3" y="113"/>
                      <a:pt x="5" y="124"/>
                      <a:pt x="8" y="135"/>
                    </a:cubicBezTo>
                    <a:cubicBezTo>
                      <a:pt x="3" y="139"/>
                      <a:pt x="0" y="146"/>
                      <a:pt x="0" y="154"/>
                    </a:cubicBezTo>
                    <a:cubicBezTo>
                      <a:pt x="0" y="168"/>
                      <a:pt x="11" y="179"/>
                      <a:pt x="25" y="179"/>
                    </a:cubicBezTo>
                    <a:cubicBezTo>
                      <a:pt x="39" y="179"/>
                      <a:pt x="51" y="168"/>
                      <a:pt x="51" y="154"/>
                    </a:cubicBezTo>
                    <a:cubicBezTo>
                      <a:pt x="51" y="140"/>
                      <a:pt x="39" y="128"/>
                      <a:pt x="25" y="12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sp>
        <p:nvSpPr>
          <p:cNvPr id="3" name="TextBox 2">
            <a:extLst>
              <a:ext uri="{FF2B5EF4-FFF2-40B4-BE49-F238E27FC236}">
                <a16:creationId xmlns:a16="http://schemas.microsoft.com/office/drawing/2014/main" id="{11F56B00-475F-4FF0-905A-73CF965FCC58}"/>
              </a:ext>
            </a:extLst>
          </p:cNvPr>
          <p:cNvSpPr txBox="1"/>
          <p:nvPr/>
        </p:nvSpPr>
        <p:spPr>
          <a:xfrm>
            <a:off x="1838570" y="5959704"/>
            <a:ext cx="8219831" cy="246221"/>
          </a:xfrm>
          <a:prstGeom prst="rect">
            <a:avLst/>
          </a:prstGeom>
          <a:noFill/>
        </p:spPr>
        <p:txBody>
          <a:bodyPr wrap="square" lIns="0" tIns="0" rIns="0" bIns="0">
            <a:spAutoFit/>
          </a:body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This is a summary and is not intended to be an exhaustive analysis of all coverage items, exclusions, terms or conditions relevant to all claims and exposure situations. Please refer to the actual policy(ies) for coverage items</a:t>
            </a:r>
          </a:p>
        </p:txBody>
      </p:sp>
      <p:sp>
        <p:nvSpPr>
          <p:cNvPr id="9" name="Slide Number Placeholder 8">
            <a:extLst>
              <a:ext uri="{FF2B5EF4-FFF2-40B4-BE49-F238E27FC236}">
                <a16:creationId xmlns:a16="http://schemas.microsoft.com/office/drawing/2014/main" id="{187FC88A-4ECC-E069-D679-11484B128FE1}"/>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8</a:t>
            </a:fld>
            <a:endParaRPr lang="en-GB">
              <a:solidFill>
                <a:srgbClr val="000000"/>
              </a:solidFill>
            </a:endParaRPr>
          </a:p>
        </p:txBody>
      </p:sp>
      <p:sp>
        <p:nvSpPr>
          <p:cNvPr id="5" name="Footer Placeholder 3">
            <a:extLst>
              <a:ext uri="{FF2B5EF4-FFF2-40B4-BE49-F238E27FC236}">
                <a16:creationId xmlns:a16="http://schemas.microsoft.com/office/drawing/2014/main" id="{4608B9C3-A9A9-CFF4-02E5-F633E35E153B}"/>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297160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726-33A7-CF6B-BCBF-7E85BDBFEE24}"/>
              </a:ext>
            </a:extLst>
          </p:cNvPr>
          <p:cNvSpPr>
            <a:spLocks noGrp="1"/>
          </p:cNvSpPr>
          <p:nvPr>
            <p:ph type="title"/>
          </p:nvPr>
        </p:nvSpPr>
        <p:spPr/>
        <p:txBody>
          <a:bodyPr/>
          <a:lstStyle/>
          <a:p>
            <a:r>
              <a:rPr lang="en-US"/>
              <a:t>Cyber Insurance </a:t>
            </a:r>
          </a:p>
        </p:txBody>
      </p:sp>
      <p:sp>
        <p:nvSpPr>
          <p:cNvPr id="6" name="Text Placeholder 5">
            <a:extLst>
              <a:ext uri="{FF2B5EF4-FFF2-40B4-BE49-F238E27FC236}">
                <a16:creationId xmlns:a16="http://schemas.microsoft.com/office/drawing/2014/main" id="{0983D9D1-BB43-E0BC-9FE9-D35FA1B6303F}"/>
              </a:ext>
            </a:extLst>
          </p:cNvPr>
          <p:cNvSpPr>
            <a:spLocks noGrp="1"/>
          </p:cNvSpPr>
          <p:nvPr>
            <p:ph type="body" sz="quarter" idx="13"/>
          </p:nvPr>
        </p:nvSpPr>
        <p:spPr/>
        <p:txBody>
          <a:bodyPr/>
          <a:lstStyle/>
          <a:p>
            <a:r>
              <a:rPr lang="en-US"/>
              <a:t>Coverage Descriptions</a:t>
            </a:r>
          </a:p>
        </p:txBody>
      </p:sp>
      <p:graphicFrame>
        <p:nvGraphicFramePr>
          <p:cNvPr id="7" name="Table 7">
            <a:extLst>
              <a:ext uri="{FF2B5EF4-FFF2-40B4-BE49-F238E27FC236}">
                <a16:creationId xmlns:a16="http://schemas.microsoft.com/office/drawing/2014/main" id="{F32BC1D8-0531-CC0E-AB41-389E3D1D8BFE}"/>
              </a:ext>
            </a:extLst>
          </p:cNvPr>
          <p:cNvGraphicFramePr>
            <a:graphicFrameLocks noGrp="1"/>
          </p:cNvGraphicFramePr>
          <p:nvPr>
            <p:ph sz="quarter" idx="12"/>
            <p:extLst>
              <p:ext uri="{D42A27DB-BD31-4B8C-83A1-F6EECF244321}">
                <p14:modId xmlns:p14="http://schemas.microsoft.com/office/powerpoint/2010/main" val="3594629593"/>
              </p:ext>
            </p:extLst>
          </p:nvPr>
        </p:nvGraphicFramePr>
        <p:xfrm>
          <a:off x="1828800" y="1257301"/>
          <a:ext cx="8534400" cy="3878961"/>
        </p:xfrm>
        <a:graphic>
          <a:graphicData uri="http://schemas.openxmlformats.org/drawingml/2006/table">
            <a:tbl>
              <a:tblPr firstRow="1" bandCol="1">
                <a:tableStyleId>{21E4AEA4-8DFA-4A89-87EB-49C32662AFE0}</a:tableStyleId>
              </a:tblPr>
              <a:tblGrid>
                <a:gridCol w="8534400">
                  <a:extLst>
                    <a:ext uri="{9D8B030D-6E8A-4147-A177-3AD203B41FA5}">
                      <a16:colId xmlns:a16="http://schemas.microsoft.com/office/drawing/2014/main" val="1788719747"/>
                    </a:ext>
                  </a:extLst>
                </a:gridCol>
              </a:tblGrid>
              <a:tr h="548640">
                <a:tc>
                  <a:txBody>
                    <a:bodyPr/>
                    <a:lstStyle/>
                    <a:p>
                      <a:endParaRPr lang="en-US" sz="700"/>
                    </a:p>
                  </a:txBody>
                  <a:tcPr marL="68580" marR="68580" marT="34290" marB="34290">
                    <a:noFill/>
                  </a:tcPr>
                </a:tc>
                <a:extLst>
                  <a:ext uri="{0D108BD9-81ED-4DB2-BD59-A6C34878D82A}">
                    <a16:rowId xmlns:a16="http://schemas.microsoft.com/office/drawing/2014/main" val="3433198643"/>
                  </a:ext>
                </a:extLst>
              </a:tr>
              <a:tr h="2948940">
                <a:tc>
                  <a:txBody>
                    <a:bodyPr/>
                    <a:lstStyle/>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1200" b="1" u="none" strike="noStrike" kern="1200" cap="none" spc="0" normalizeH="0" baseline="0" noProof="0" dirty="0">
                          <a:ln>
                            <a:noFill/>
                          </a:ln>
                          <a:solidFill>
                            <a:schemeClr val="tx1"/>
                          </a:solidFill>
                          <a:effectLst/>
                          <a:uLnTx/>
                          <a:uFillTx/>
                        </a:rPr>
                        <a:t>Cyber–Crime</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1" u="none" strike="noStrike" kern="1200" cap="none" spc="0" normalizeH="0" baseline="0" noProof="0" dirty="0">
                          <a:ln>
                            <a:noFill/>
                          </a:ln>
                          <a:solidFill>
                            <a:schemeClr val="tx1"/>
                          </a:solidFill>
                          <a:effectLst/>
                          <a:uLnTx/>
                          <a:uFillTx/>
                          <a:latin typeface="+mn-lt"/>
                          <a:ea typeface="+mn-ea"/>
                          <a:cs typeface="+mn-cs"/>
                        </a:rPr>
                        <a:t>Triggered by theft of money or resources </a:t>
                      </a:r>
                    </a:p>
                    <a:p>
                      <a:pPr marL="0" marR="0" lvl="1" indent="0" algn="l" defTabSz="914332" rtl="0" eaLnBrk="1" fontAlgn="auto" latinLnBrk="0" hangingPunct="1">
                        <a:lnSpc>
                          <a:spcPct val="117000"/>
                        </a:lnSpc>
                        <a:spcBef>
                          <a:spcPts val="0"/>
                        </a:spcBef>
                        <a:spcAft>
                          <a:spcPts val="600"/>
                        </a:spcAft>
                        <a:buClrTx/>
                        <a:buSzTx/>
                        <a:buFontTx/>
                        <a:buNone/>
                        <a:tabLst/>
                        <a:defRPr/>
                      </a:pP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Reimbursement coverage for the theft of money or resources. Coverage often overlaps significantly with coverage found under a commercial crime policy. Typically only offered at a small sublimit. Cyber–Crime coverage includes social engineering, invoice manipulation, computer fraud, funds transfer fraud, crypto–jacking, and telephone fraud. Coverage names/scope varies and are often intertwined. </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Social Engineering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money due to fraudulent instruction by a person purporting to be authorized to make such instruction (i.e. bad actor pretends to be CFO and instructs accounts payable to wire funds). May contain a condition requiring the insured to call–back or further authenticate the transaction. </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Invoice Manipulation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money due to the use of a computer system to manipulate payment instructions/invoices so that client/customer payments are redirected to a third party.</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Computer Fraud–Theft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money due to the direct or indirect control of an insured‘s computer system.</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Funds Transfer Fraud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money due to fraudulent instructions to a financial institution to transfer the insured‘s funds.</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Crypto–jacking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an insured‘s resources due to the unauthorized access to/use of an insured‘s computer systems to mine cryptocurrency that results in increased computer hosting costs and/or electricity costs to the insured. </a:t>
                      </a:r>
                    </a:p>
                    <a:p>
                      <a:pPr marL="171450" marR="0" lvl="1" indent="-171450" algn="l" defTabSz="914332" rtl="0" eaLnBrk="1" fontAlgn="auto" latinLnBrk="0" hangingPunct="1">
                        <a:lnSpc>
                          <a:spcPct val="117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Telephone Fraud </a:t>
                      </a:r>
                      <a:r>
                        <a:rPr kumimoji="0" lang="en-US" sz="900" b="0" i="0" u="none" strike="noStrike" kern="1200" cap="none" spc="0" normalizeH="0" baseline="0" dirty="0">
                          <a:ln>
                            <a:noFill/>
                          </a:ln>
                          <a:solidFill>
                            <a:schemeClr val="tx1"/>
                          </a:solidFill>
                          <a:effectLst/>
                          <a:uLnTx/>
                          <a:uFillTx/>
                          <a:latin typeface="Helvetica Now Text" panose="020B0504030202020204" pitchFamily="34" charset="0"/>
                          <a:ea typeface="+mn-ea"/>
                          <a:cs typeface="Arial" panose="020B0604020202020204" pitchFamily="34" charset="0"/>
                        </a:rPr>
                        <a:t>– Theft of an insured‘s resources due to the unauthorized access to/use of an insured‘s telecom systems that result in increased charges (such as toll call charges).</a:t>
                      </a:r>
                    </a:p>
                  </a:txBody>
                  <a:tcPr marL="182880" marR="182880" marT="182880" marB="91440">
                    <a:solidFill>
                      <a:schemeClr val="accent6"/>
                    </a:solidFill>
                  </a:tcPr>
                </a:tc>
                <a:extLst>
                  <a:ext uri="{0D108BD9-81ED-4DB2-BD59-A6C34878D82A}">
                    <a16:rowId xmlns:a16="http://schemas.microsoft.com/office/drawing/2014/main" val="2054524865"/>
                  </a:ext>
                </a:extLst>
              </a:tr>
            </a:tbl>
          </a:graphicData>
        </a:graphic>
      </p:graphicFrame>
      <p:sp>
        <p:nvSpPr>
          <p:cNvPr id="9" name="Slide Number Placeholder 8">
            <a:extLst>
              <a:ext uri="{FF2B5EF4-FFF2-40B4-BE49-F238E27FC236}">
                <a16:creationId xmlns:a16="http://schemas.microsoft.com/office/drawing/2014/main" id="{E9B15A13-52E6-72FC-DEF2-427263B3FE26}"/>
              </a:ext>
              <a:ext uri="{C183D7F6-B498-43B3-948B-1728B52AA6E4}">
                <adec:decorative xmlns:adec="http://schemas.microsoft.com/office/drawing/2017/decorative" val="1"/>
              </a:ext>
            </a:extLst>
          </p:cNvPr>
          <p:cNvSpPr>
            <a:spLocks noGrp="1"/>
          </p:cNvSpPr>
          <p:nvPr>
            <p:ph type="sldNum" sz="quarter" idx="10"/>
          </p:nvPr>
        </p:nvSpPr>
        <p:spPr/>
        <p:txBody>
          <a:bodyPr/>
          <a:lstStyle/>
          <a:p>
            <a:pPr defTabSz="914172"/>
            <a:fld id="{91D568E7-61F5-D04E-995D-81EF41C01A2A}" type="slidenum">
              <a:rPr lang="en-GB">
                <a:solidFill>
                  <a:srgbClr val="000000"/>
                </a:solidFill>
              </a:rPr>
              <a:pPr defTabSz="914172"/>
              <a:t>9</a:t>
            </a:fld>
            <a:endParaRPr lang="en-GB">
              <a:solidFill>
                <a:srgbClr val="000000"/>
              </a:solidFill>
            </a:endParaRPr>
          </a:p>
        </p:txBody>
      </p:sp>
      <p:grpSp>
        <p:nvGrpSpPr>
          <p:cNvPr id="20" name="Group 19">
            <a:extLst>
              <a:ext uri="{FF2B5EF4-FFF2-40B4-BE49-F238E27FC236}">
                <a16:creationId xmlns:a16="http://schemas.microsoft.com/office/drawing/2014/main" id="{8BD754EF-B3DE-7CAA-E7AE-A91523C17C4A}"/>
              </a:ext>
              <a:ext uri="{C183D7F6-B498-43B3-948B-1728B52AA6E4}">
                <adec:decorative xmlns:adec="http://schemas.microsoft.com/office/drawing/2017/decorative" val="1"/>
              </a:ext>
            </a:extLst>
          </p:cNvPr>
          <p:cNvGrpSpPr/>
          <p:nvPr/>
        </p:nvGrpSpPr>
        <p:grpSpPr>
          <a:xfrm>
            <a:off x="1828800" y="1257300"/>
            <a:ext cx="480060" cy="480060"/>
            <a:chOff x="1150938" y="1335903"/>
            <a:chExt cx="640080" cy="640080"/>
          </a:xfrm>
        </p:grpSpPr>
        <p:sp>
          <p:nvSpPr>
            <p:cNvPr id="8" name="Oval 7">
              <a:extLst>
                <a:ext uri="{FF2B5EF4-FFF2-40B4-BE49-F238E27FC236}">
                  <a16:creationId xmlns:a16="http://schemas.microsoft.com/office/drawing/2014/main" id="{C422324E-90C2-A94E-9287-EA4B0F61FD74}"/>
                </a:ext>
              </a:extLst>
            </p:cNvPr>
            <p:cNvSpPr/>
            <p:nvPr/>
          </p:nvSpPr>
          <p:spPr>
            <a:xfrm>
              <a:off x="1150938" y="1335903"/>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72"/>
              <a:endParaRPr lang="en-US" sz="2250">
                <a:solidFill>
                  <a:srgbClr val="5D6D78"/>
                </a:solidFill>
                <a:latin typeface="Helvetica Now Text"/>
              </a:endParaRPr>
            </a:p>
          </p:txBody>
        </p:sp>
        <p:grpSp>
          <p:nvGrpSpPr>
            <p:cNvPr id="13" name="Group 327">
              <a:extLst>
                <a:ext uri="{FF2B5EF4-FFF2-40B4-BE49-F238E27FC236}">
                  <a16:creationId xmlns:a16="http://schemas.microsoft.com/office/drawing/2014/main" id="{0B14F2EE-2B7F-39C0-B6EF-B48CD9CCB04E}"/>
                </a:ext>
              </a:extLst>
            </p:cNvPr>
            <p:cNvGrpSpPr>
              <a:grpSpLocks noChangeAspect="1"/>
            </p:cNvGrpSpPr>
            <p:nvPr/>
          </p:nvGrpSpPr>
          <p:grpSpPr bwMode="auto">
            <a:xfrm>
              <a:off x="1340156" y="1518783"/>
              <a:ext cx="261645" cy="274320"/>
              <a:chOff x="1990" y="2902"/>
              <a:chExt cx="289" cy="303"/>
            </a:xfrm>
            <a:solidFill>
              <a:srgbClr val="007585"/>
            </a:solidFill>
          </p:grpSpPr>
          <p:sp>
            <p:nvSpPr>
              <p:cNvPr id="14" name="Freeform 328">
                <a:extLst>
                  <a:ext uri="{FF2B5EF4-FFF2-40B4-BE49-F238E27FC236}">
                    <a16:creationId xmlns:a16="http://schemas.microsoft.com/office/drawing/2014/main" id="{684EF960-F5E6-15BA-6B11-DBD5F0AC15E2}"/>
                  </a:ext>
                </a:extLst>
              </p:cNvPr>
              <p:cNvSpPr>
                <a:spLocks/>
              </p:cNvSpPr>
              <p:nvPr/>
            </p:nvSpPr>
            <p:spPr bwMode="auto">
              <a:xfrm>
                <a:off x="1990" y="2902"/>
                <a:ext cx="289" cy="303"/>
              </a:xfrm>
              <a:custGeom>
                <a:avLst/>
                <a:gdLst>
                  <a:gd name="T0" fmla="*/ 223 w 230"/>
                  <a:gd name="T1" fmla="*/ 0 h 239"/>
                  <a:gd name="T2" fmla="*/ 223 w 230"/>
                  <a:gd name="T3" fmla="*/ 0 h 239"/>
                  <a:gd name="T4" fmla="*/ 6 w 230"/>
                  <a:gd name="T5" fmla="*/ 0 h 239"/>
                  <a:gd name="T6" fmla="*/ 0 w 230"/>
                  <a:gd name="T7" fmla="*/ 7 h 239"/>
                  <a:gd name="T8" fmla="*/ 0 w 230"/>
                  <a:gd name="T9" fmla="*/ 109 h 239"/>
                  <a:gd name="T10" fmla="*/ 6 w 230"/>
                  <a:gd name="T11" fmla="*/ 116 h 239"/>
                  <a:gd name="T12" fmla="*/ 71 w 230"/>
                  <a:gd name="T13" fmla="*/ 116 h 239"/>
                  <a:gd name="T14" fmla="*/ 71 w 230"/>
                  <a:gd name="T15" fmla="*/ 186 h 239"/>
                  <a:gd name="T16" fmla="*/ 51 w 230"/>
                  <a:gd name="T17" fmla="*/ 170 h 239"/>
                  <a:gd name="T18" fmla="*/ 50 w 230"/>
                  <a:gd name="T19" fmla="*/ 169 h 239"/>
                  <a:gd name="T20" fmla="*/ 40 w 230"/>
                  <a:gd name="T21" fmla="*/ 167 h 239"/>
                  <a:gd name="T22" fmla="*/ 16 w 230"/>
                  <a:gd name="T23" fmla="*/ 191 h 239"/>
                  <a:gd name="T24" fmla="*/ 22 w 230"/>
                  <a:gd name="T25" fmla="*/ 207 h 239"/>
                  <a:gd name="T26" fmla="*/ 54 w 230"/>
                  <a:gd name="T27" fmla="*/ 239 h 239"/>
                  <a:gd name="T28" fmla="*/ 73 w 230"/>
                  <a:gd name="T29" fmla="*/ 239 h 239"/>
                  <a:gd name="T30" fmla="*/ 41 w 230"/>
                  <a:gd name="T31" fmla="*/ 207 h 239"/>
                  <a:gd name="T32" fmla="*/ 32 w 230"/>
                  <a:gd name="T33" fmla="*/ 198 h 239"/>
                  <a:gd name="T34" fmla="*/ 29 w 230"/>
                  <a:gd name="T35" fmla="*/ 191 h 239"/>
                  <a:gd name="T36" fmla="*/ 43 w 230"/>
                  <a:gd name="T37" fmla="*/ 181 h 239"/>
                  <a:gd name="T38" fmla="*/ 73 w 230"/>
                  <a:gd name="T39" fmla="*/ 205 h 239"/>
                  <a:gd name="T40" fmla="*/ 80 w 230"/>
                  <a:gd name="T41" fmla="*/ 206 h 239"/>
                  <a:gd name="T42" fmla="*/ 84 w 230"/>
                  <a:gd name="T43" fmla="*/ 200 h 239"/>
                  <a:gd name="T44" fmla="*/ 84 w 230"/>
                  <a:gd name="T45" fmla="*/ 100 h 239"/>
                  <a:gd name="T46" fmla="*/ 91 w 230"/>
                  <a:gd name="T47" fmla="*/ 92 h 239"/>
                  <a:gd name="T48" fmla="*/ 99 w 230"/>
                  <a:gd name="T49" fmla="*/ 100 h 239"/>
                  <a:gd name="T50" fmla="*/ 100 w 230"/>
                  <a:gd name="T51" fmla="*/ 147 h 239"/>
                  <a:gd name="T52" fmla="*/ 104 w 230"/>
                  <a:gd name="T53" fmla="*/ 153 h 239"/>
                  <a:gd name="T54" fmla="*/ 168 w 230"/>
                  <a:gd name="T55" fmla="*/ 179 h 239"/>
                  <a:gd name="T56" fmla="*/ 169 w 230"/>
                  <a:gd name="T57" fmla="*/ 181 h 239"/>
                  <a:gd name="T58" fmla="*/ 169 w 230"/>
                  <a:gd name="T59" fmla="*/ 239 h 239"/>
                  <a:gd name="T60" fmla="*/ 183 w 230"/>
                  <a:gd name="T61" fmla="*/ 239 h 239"/>
                  <a:gd name="T62" fmla="*/ 182 w 230"/>
                  <a:gd name="T63" fmla="*/ 183 h 239"/>
                  <a:gd name="T64" fmla="*/ 173 w 230"/>
                  <a:gd name="T65" fmla="*/ 167 h 239"/>
                  <a:gd name="T66" fmla="*/ 113 w 230"/>
                  <a:gd name="T67" fmla="*/ 142 h 239"/>
                  <a:gd name="T68" fmla="*/ 112 w 230"/>
                  <a:gd name="T69" fmla="*/ 116 h 239"/>
                  <a:gd name="T70" fmla="*/ 203 w 230"/>
                  <a:gd name="T71" fmla="*/ 116 h 239"/>
                  <a:gd name="T72" fmla="*/ 203 w 230"/>
                  <a:gd name="T73" fmla="*/ 102 h 239"/>
                  <a:gd name="T74" fmla="*/ 112 w 230"/>
                  <a:gd name="T75" fmla="*/ 102 h 239"/>
                  <a:gd name="T76" fmla="*/ 112 w 230"/>
                  <a:gd name="T77" fmla="*/ 101 h 239"/>
                  <a:gd name="T78" fmla="*/ 112 w 230"/>
                  <a:gd name="T79" fmla="*/ 100 h 239"/>
                  <a:gd name="T80" fmla="*/ 91 w 230"/>
                  <a:gd name="T81" fmla="*/ 79 h 239"/>
                  <a:gd name="T82" fmla="*/ 71 w 230"/>
                  <a:gd name="T83" fmla="*/ 101 h 239"/>
                  <a:gd name="T84" fmla="*/ 71 w 230"/>
                  <a:gd name="T85" fmla="*/ 102 h 239"/>
                  <a:gd name="T86" fmla="*/ 13 w 230"/>
                  <a:gd name="T87" fmla="*/ 102 h 239"/>
                  <a:gd name="T88" fmla="*/ 13 w 230"/>
                  <a:gd name="T89" fmla="*/ 12 h 239"/>
                  <a:gd name="T90" fmla="*/ 216 w 230"/>
                  <a:gd name="T91" fmla="*/ 12 h 239"/>
                  <a:gd name="T92" fmla="*/ 216 w 230"/>
                  <a:gd name="T93" fmla="*/ 116 h 239"/>
                  <a:gd name="T94" fmla="*/ 223 w 230"/>
                  <a:gd name="T95" fmla="*/ 116 h 239"/>
                  <a:gd name="T96" fmla="*/ 230 w 230"/>
                  <a:gd name="T97" fmla="*/ 109 h 239"/>
                  <a:gd name="T98" fmla="*/ 230 w 230"/>
                  <a:gd name="T99" fmla="*/ 7 h 239"/>
                  <a:gd name="T100" fmla="*/ 223 w 230"/>
                  <a:gd name="T10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 h="239">
                    <a:moveTo>
                      <a:pt x="223" y="0"/>
                    </a:moveTo>
                    <a:lnTo>
                      <a:pt x="223" y="0"/>
                    </a:lnTo>
                    <a:lnTo>
                      <a:pt x="6" y="0"/>
                    </a:lnTo>
                    <a:cubicBezTo>
                      <a:pt x="2" y="0"/>
                      <a:pt x="0" y="3"/>
                      <a:pt x="0" y="7"/>
                    </a:cubicBezTo>
                    <a:lnTo>
                      <a:pt x="0" y="109"/>
                    </a:lnTo>
                    <a:cubicBezTo>
                      <a:pt x="0" y="113"/>
                      <a:pt x="2" y="116"/>
                      <a:pt x="6" y="116"/>
                    </a:cubicBezTo>
                    <a:lnTo>
                      <a:pt x="71" y="116"/>
                    </a:lnTo>
                    <a:lnTo>
                      <a:pt x="71" y="186"/>
                    </a:lnTo>
                    <a:lnTo>
                      <a:pt x="51" y="170"/>
                    </a:lnTo>
                    <a:cubicBezTo>
                      <a:pt x="51" y="170"/>
                      <a:pt x="50" y="169"/>
                      <a:pt x="50" y="169"/>
                    </a:cubicBezTo>
                    <a:cubicBezTo>
                      <a:pt x="47" y="168"/>
                      <a:pt x="43" y="167"/>
                      <a:pt x="40" y="167"/>
                    </a:cubicBezTo>
                    <a:cubicBezTo>
                      <a:pt x="27" y="167"/>
                      <a:pt x="16" y="178"/>
                      <a:pt x="16" y="191"/>
                    </a:cubicBezTo>
                    <a:cubicBezTo>
                      <a:pt x="16" y="197"/>
                      <a:pt x="18" y="202"/>
                      <a:pt x="22" y="207"/>
                    </a:cubicBezTo>
                    <a:lnTo>
                      <a:pt x="54" y="239"/>
                    </a:lnTo>
                    <a:lnTo>
                      <a:pt x="73" y="239"/>
                    </a:lnTo>
                    <a:lnTo>
                      <a:pt x="41" y="207"/>
                    </a:lnTo>
                    <a:lnTo>
                      <a:pt x="32" y="198"/>
                    </a:lnTo>
                    <a:cubicBezTo>
                      <a:pt x="30" y="196"/>
                      <a:pt x="29" y="193"/>
                      <a:pt x="29" y="191"/>
                    </a:cubicBezTo>
                    <a:cubicBezTo>
                      <a:pt x="29" y="184"/>
                      <a:pt x="37" y="178"/>
                      <a:pt x="43" y="181"/>
                    </a:cubicBezTo>
                    <a:lnTo>
                      <a:pt x="73" y="205"/>
                    </a:lnTo>
                    <a:cubicBezTo>
                      <a:pt x="75" y="207"/>
                      <a:pt x="78" y="207"/>
                      <a:pt x="80" y="206"/>
                    </a:cubicBezTo>
                    <a:cubicBezTo>
                      <a:pt x="82" y="205"/>
                      <a:pt x="84" y="203"/>
                      <a:pt x="84" y="200"/>
                    </a:cubicBezTo>
                    <a:lnTo>
                      <a:pt x="84" y="100"/>
                    </a:lnTo>
                    <a:cubicBezTo>
                      <a:pt x="84" y="96"/>
                      <a:pt x="87" y="92"/>
                      <a:pt x="91" y="92"/>
                    </a:cubicBezTo>
                    <a:cubicBezTo>
                      <a:pt x="95" y="92"/>
                      <a:pt x="99" y="96"/>
                      <a:pt x="99" y="100"/>
                    </a:cubicBezTo>
                    <a:lnTo>
                      <a:pt x="100" y="147"/>
                    </a:lnTo>
                    <a:cubicBezTo>
                      <a:pt x="100" y="150"/>
                      <a:pt x="101" y="152"/>
                      <a:pt x="104" y="153"/>
                    </a:cubicBezTo>
                    <a:cubicBezTo>
                      <a:pt x="104" y="153"/>
                      <a:pt x="167" y="179"/>
                      <a:pt x="168" y="179"/>
                    </a:cubicBezTo>
                    <a:cubicBezTo>
                      <a:pt x="169" y="180"/>
                      <a:pt x="169" y="180"/>
                      <a:pt x="169" y="181"/>
                    </a:cubicBezTo>
                    <a:lnTo>
                      <a:pt x="169" y="239"/>
                    </a:lnTo>
                    <a:lnTo>
                      <a:pt x="183" y="239"/>
                    </a:lnTo>
                    <a:lnTo>
                      <a:pt x="182" y="183"/>
                    </a:lnTo>
                    <a:cubicBezTo>
                      <a:pt x="183" y="176"/>
                      <a:pt x="180" y="170"/>
                      <a:pt x="173" y="167"/>
                    </a:cubicBezTo>
                    <a:cubicBezTo>
                      <a:pt x="173" y="167"/>
                      <a:pt x="127" y="148"/>
                      <a:pt x="113" y="142"/>
                    </a:cubicBezTo>
                    <a:lnTo>
                      <a:pt x="112" y="116"/>
                    </a:lnTo>
                    <a:lnTo>
                      <a:pt x="203" y="116"/>
                    </a:lnTo>
                    <a:lnTo>
                      <a:pt x="203" y="102"/>
                    </a:lnTo>
                    <a:lnTo>
                      <a:pt x="112" y="102"/>
                    </a:lnTo>
                    <a:lnTo>
                      <a:pt x="112" y="101"/>
                    </a:lnTo>
                    <a:lnTo>
                      <a:pt x="112" y="100"/>
                    </a:lnTo>
                    <a:cubicBezTo>
                      <a:pt x="112" y="88"/>
                      <a:pt x="103" y="79"/>
                      <a:pt x="91" y="79"/>
                    </a:cubicBezTo>
                    <a:cubicBezTo>
                      <a:pt x="80" y="79"/>
                      <a:pt x="71" y="88"/>
                      <a:pt x="71" y="101"/>
                    </a:cubicBezTo>
                    <a:lnTo>
                      <a:pt x="71" y="102"/>
                    </a:lnTo>
                    <a:lnTo>
                      <a:pt x="13" y="102"/>
                    </a:lnTo>
                    <a:lnTo>
                      <a:pt x="13" y="12"/>
                    </a:lnTo>
                    <a:lnTo>
                      <a:pt x="216" y="12"/>
                    </a:lnTo>
                    <a:lnTo>
                      <a:pt x="216" y="116"/>
                    </a:lnTo>
                    <a:lnTo>
                      <a:pt x="223" y="116"/>
                    </a:lnTo>
                    <a:cubicBezTo>
                      <a:pt x="227" y="116"/>
                      <a:pt x="230" y="113"/>
                      <a:pt x="230" y="109"/>
                    </a:cubicBezTo>
                    <a:lnTo>
                      <a:pt x="230" y="7"/>
                    </a:lnTo>
                    <a:cubicBezTo>
                      <a:pt x="230" y="3"/>
                      <a:pt x="227" y="0"/>
                      <a:pt x="223"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5" name="Freeform 329">
                <a:extLst>
                  <a:ext uri="{FF2B5EF4-FFF2-40B4-BE49-F238E27FC236}">
                    <a16:creationId xmlns:a16="http://schemas.microsoft.com/office/drawing/2014/main" id="{57708AB1-CBE3-1F01-C051-43A9F473E9D1}"/>
                  </a:ext>
                </a:extLst>
              </p:cNvPr>
              <p:cNvSpPr>
                <a:spLocks/>
              </p:cNvSpPr>
              <p:nvPr/>
            </p:nvSpPr>
            <p:spPr bwMode="auto">
              <a:xfrm>
                <a:off x="2127" y="2932"/>
                <a:ext cx="29" cy="29"/>
              </a:xfrm>
              <a:custGeom>
                <a:avLst/>
                <a:gdLst>
                  <a:gd name="T0" fmla="*/ 11 w 23"/>
                  <a:gd name="T1" fmla="*/ 0 h 23"/>
                  <a:gd name="T2" fmla="*/ 11 w 23"/>
                  <a:gd name="T3" fmla="*/ 0 h 23"/>
                  <a:gd name="T4" fmla="*/ 0 w 23"/>
                  <a:gd name="T5" fmla="*/ 11 h 23"/>
                  <a:gd name="T6" fmla="*/ 11 w 23"/>
                  <a:gd name="T7" fmla="*/ 23 h 23"/>
                  <a:gd name="T8" fmla="*/ 23 w 23"/>
                  <a:gd name="T9" fmla="*/ 11 h 23"/>
                  <a:gd name="T10" fmla="*/ 11 w 23"/>
                  <a:gd name="T11" fmla="*/ 0 h 23"/>
                </a:gdLst>
                <a:ahLst/>
                <a:cxnLst>
                  <a:cxn ang="0">
                    <a:pos x="T0" y="T1"/>
                  </a:cxn>
                  <a:cxn ang="0">
                    <a:pos x="T2" y="T3"/>
                  </a:cxn>
                  <a:cxn ang="0">
                    <a:pos x="T4" y="T5"/>
                  </a:cxn>
                  <a:cxn ang="0">
                    <a:pos x="T6" y="T7"/>
                  </a:cxn>
                  <a:cxn ang="0">
                    <a:pos x="T8" y="T9"/>
                  </a:cxn>
                  <a:cxn ang="0">
                    <a:pos x="T10" y="T11"/>
                  </a:cxn>
                </a:cxnLst>
                <a:rect l="0" t="0" r="r" b="b"/>
                <a:pathLst>
                  <a:path w="23" h="23">
                    <a:moveTo>
                      <a:pt x="11" y="0"/>
                    </a:moveTo>
                    <a:lnTo>
                      <a:pt x="11" y="0"/>
                    </a:lnTo>
                    <a:cubicBezTo>
                      <a:pt x="5" y="0"/>
                      <a:pt x="0" y="5"/>
                      <a:pt x="0" y="11"/>
                    </a:cubicBezTo>
                    <a:cubicBezTo>
                      <a:pt x="0" y="18"/>
                      <a:pt x="5" y="23"/>
                      <a:pt x="11" y="23"/>
                    </a:cubicBezTo>
                    <a:cubicBezTo>
                      <a:pt x="18" y="23"/>
                      <a:pt x="23" y="18"/>
                      <a:pt x="23" y="11"/>
                    </a:cubicBezTo>
                    <a:cubicBezTo>
                      <a:pt x="23" y="5"/>
                      <a:pt x="18" y="0"/>
                      <a:pt x="1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6" name="Freeform 330">
                <a:extLst>
                  <a:ext uri="{FF2B5EF4-FFF2-40B4-BE49-F238E27FC236}">
                    <a16:creationId xmlns:a16="http://schemas.microsoft.com/office/drawing/2014/main" id="{6E018FC0-E2C0-5811-E833-C6FB09E5F7E8}"/>
                  </a:ext>
                </a:extLst>
              </p:cNvPr>
              <p:cNvSpPr>
                <a:spLocks/>
              </p:cNvSpPr>
              <p:nvPr/>
            </p:nvSpPr>
            <p:spPr bwMode="auto">
              <a:xfrm>
                <a:off x="2188" y="2932"/>
                <a:ext cx="30" cy="29"/>
              </a:xfrm>
              <a:custGeom>
                <a:avLst/>
                <a:gdLst>
                  <a:gd name="T0" fmla="*/ 12 w 24"/>
                  <a:gd name="T1" fmla="*/ 0 h 23"/>
                  <a:gd name="T2" fmla="*/ 12 w 24"/>
                  <a:gd name="T3" fmla="*/ 0 h 23"/>
                  <a:gd name="T4" fmla="*/ 0 w 24"/>
                  <a:gd name="T5" fmla="*/ 11 h 23"/>
                  <a:gd name="T6" fmla="*/ 12 w 24"/>
                  <a:gd name="T7" fmla="*/ 23 h 23"/>
                  <a:gd name="T8" fmla="*/ 24 w 24"/>
                  <a:gd name="T9" fmla="*/ 11 h 23"/>
                  <a:gd name="T10" fmla="*/ 12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2" y="0"/>
                    </a:moveTo>
                    <a:lnTo>
                      <a:pt x="12" y="0"/>
                    </a:lnTo>
                    <a:cubicBezTo>
                      <a:pt x="6" y="0"/>
                      <a:pt x="0" y="5"/>
                      <a:pt x="0" y="11"/>
                    </a:cubicBezTo>
                    <a:cubicBezTo>
                      <a:pt x="0" y="18"/>
                      <a:pt x="6" y="23"/>
                      <a:pt x="12" y="23"/>
                    </a:cubicBezTo>
                    <a:cubicBezTo>
                      <a:pt x="18" y="23"/>
                      <a:pt x="24" y="18"/>
                      <a:pt x="24" y="11"/>
                    </a:cubicBezTo>
                    <a:cubicBezTo>
                      <a:pt x="24" y="5"/>
                      <a:pt x="18" y="0"/>
                      <a:pt x="12"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7" name="Freeform 331">
                <a:extLst>
                  <a:ext uri="{FF2B5EF4-FFF2-40B4-BE49-F238E27FC236}">
                    <a16:creationId xmlns:a16="http://schemas.microsoft.com/office/drawing/2014/main" id="{E54DD83A-EE76-1FEF-483A-1D6C876677CC}"/>
                  </a:ext>
                </a:extLst>
              </p:cNvPr>
              <p:cNvSpPr>
                <a:spLocks/>
              </p:cNvSpPr>
              <p:nvPr/>
            </p:nvSpPr>
            <p:spPr bwMode="auto">
              <a:xfrm>
                <a:off x="2188" y="2974"/>
                <a:ext cx="30" cy="29"/>
              </a:xfrm>
              <a:custGeom>
                <a:avLst/>
                <a:gdLst>
                  <a:gd name="T0" fmla="*/ 12 w 24"/>
                  <a:gd name="T1" fmla="*/ 0 h 23"/>
                  <a:gd name="T2" fmla="*/ 12 w 24"/>
                  <a:gd name="T3" fmla="*/ 0 h 23"/>
                  <a:gd name="T4" fmla="*/ 0 w 24"/>
                  <a:gd name="T5" fmla="*/ 12 h 23"/>
                  <a:gd name="T6" fmla="*/ 12 w 24"/>
                  <a:gd name="T7" fmla="*/ 23 h 23"/>
                  <a:gd name="T8" fmla="*/ 24 w 24"/>
                  <a:gd name="T9" fmla="*/ 12 h 23"/>
                  <a:gd name="T10" fmla="*/ 12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2" y="0"/>
                    </a:moveTo>
                    <a:lnTo>
                      <a:pt x="12" y="0"/>
                    </a:lnTo>
                    <a:cubicBezTo>
                      <a:pt x="6" y="0"/>
                      <a:pt x="0" y="5"/>
                      <a:pt x="0" y="12"/>
                    </a:cubicBezTo>
                    <a:cubicBezTo>
                      <a:pt x="0" y="18"/>
                      <a:pt x="6" y="23"/>
                      <a:pt x="12" y="23"/>
                    </a:cubicBezTo>
                    <a:cubicBezTo>
                      <a:pt x="18" y="23"/>
                      <a:pt x="24" y="18"/>
                      <a:pt x="24" y="12"/>
                    </a:cubicBezTo>
                    <a:cubicBezTo>
                      <a:pt x="24" y="5"/>
                      <a:pt x="18" y="0"/>
                      <a:pt x="12"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8" name="Freeform 332">
                <a:extLst>
                  <a:ext uri="{FF2B5EF4-FFF2-40B4-BE49-F238E27FC236}">
                    <a16:creationId xmlns:a16="http://schemas.microsoft.com/office/drawing/2014/main" id="{D69A1C11-7CA3-4C30-A15B-C171CA506A5C}"/>
                  </a:ext>
                </a:extLst>
              </p:cNvPr>
              <p:cNvSpPr>
                <a:spLocks/>
              </p:cNvSpPr>
              <p:nvPr/>
            </p:nvSpPr>
            <p:spPr bwMode="auto">
              <a:xfrm>
                <a:off x="2127" y="2974"/>
                <a:ext cx="29" cy="29"/>
              </a:xfrm>
              <a:custGeom>
                <a:avLst/>
                <a:gdLst>
                  <a:gd name="T0" fmla="*/ 11 w 23"/>
                  <a:gd name="T1" fmla="*/ 0 h 23"/>
                  <a:gd name="T2" fmla="*/ 11 w 23"/>
                  <a:gd name="T3" fmla="*/ 0 h 23"/>
                  <a:gd name="T4" fmla="*/ 0 w 23"/>
                  <a:gd name="T5" fmla="*/ 12 h 23"/>
                  <a:gd name="T6" fmla="*/ 11 w 23"/>
                  <a:gd name="T7" fmla="*/ 23 h 23"/>
                  <a:gd name="T8" fmla="*/ 23 w 23"/>
                  <a:gd name="T9" fmla="*/ 12 h 23"/>
                  <a:gd name="T10" fmla="*/ 11 w 23"/>
                  <a:gd name="T11" fmla="*/ 0 h 23"/>
                </a:gdLst>
                <a:ahLst/>
                <a:cxnLst>
                  <a:cxn ang="0">
                    <a:pos x="T0" y="T1"/>
                  </a:cxn>
                  <a:cxn ang="0">
                    <a:pos x="T2" y="T3"/>
                  </a:cxn>
                  <a:cxn ang="0">
                    <a:pos x="T4" y="T5"/>
                  </a:cxn>
                  <a:cxn ang="0">
                    <a:pos x="T6" y="T7"/>
                  </a:cxn>
                  <a:cxn ang="0">
                    <a:pos x="T8" y="T9"/>
                  </a:cxn>
                  <a:cxn ang="0">
                    <a:pos x="T10" y="T11"/>
                  </a:cxn>
                </a:cxnLst>
                <a:rect l="0" t="0" r="r" b="b"/>
                <a:pathLst>
                  <a:path w="23" h="23">
                    <a:moveTo>
                      <a:pt x="11" y="0"/>
                    </a:moveTo>
                    <a:lnTo>
                      <a:pt x="11" y="0"/>
                    </a:lnTo>
                    <a:cubicBezTo>
                      <a:pt x="5" y="0"/>
                      <a:pt x="0" y="5"/>
                      <a:pt x="0" y="12"/>
                    </a:cubicBezTo>
                    <a:cubicBezTo>
                      <a:pt x="0" y="18"/>
                      <a:pt x="5" y="23"/>
                      <a:pt x="11" y="23"/>
                    </a:cubicBezTo>
                    <a:cubicBezTo>
                      <a:pt x="18" y="23"/>
                      <a:pt x="23" y="18"/>
                      <a:pt x="23" y="12"/>
                    </a:cubicBezTo>
                    <a:cubicBezTo>
                      <a:pt x="23" y="5"/>
                      <a:pt x="18" y="0"/>
                      <a:pt x="1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sp>
            <p:nvSpPr>
              <p:cNvPr id="19" name="Freeform 333">
                <a:extLst>
                  <a:ext uri="{FF2B5EF4-FFF2-40B4-BE49-F238E27FC236}">
                    <a16:creationId xmlns:a16="http://schemas.microsoft.com/office/drawing/2014/main" id="{9FDA7203-6679-2ABB-553D-764A51276DA5}"/>
                  </a:ext>
                </a:extLst>
              </p:cNvPr>
              <p:cNvSpPr>
                <a:spLocks/>
              </p:cNvSpPr>
              <p:nvPr/>
            </p:nvSpPr>
            <p:spPr bwMode="auto">
              <a:xfrm>
                <a:off x="2064" y="2974"/>
                <a:ext cx="29" cy="29"/>
              </a:xfrm>
              <a:custGeom>
                <a:avLst/>
                <a:gdLst>
                  <a:gd name="T0" fmla="*/ 0 w 23"/>
                  <a:gd name="T1" fmla="*/ 12 h 23"/>
                  <a:gd name="T2" fmla="*/ 0 w 23"/>
                  <a:gd name="T3" fmla="*/ 12 h 23"/>
                  <a:gd name="T4" fmla="*/ 11 w 23"/>
                  <a:gd name="T5" fmla="*/ 23 h 23"/>
                  <a:gd name="T6" fmla="*/ 23 w 23"/>
                  <a:gd name="T7" fmla="*/ 12 h 23"/>
                  <a:gd name="T8" fmla="*/ 11 w 23"/>
                  <a:gd name="T9" fmla="*/ 0 h 23"/>
                  <a:gd name="T10" fmla="*/ 0 w 23"/>
                  <a:gd name="T11" fmla="*/ 12 h 23"/>
                </a:gdLst>
                <a:ahLst/>
                <a:cxnLst>
                  <a:cxn ang="0">
                    <a:pos x="T0" y="T1"/>
                  </a:cxn>
                  <a:cxn ang="0">
                    <a:pos x="T2" y="T3"/>
                  </a:cxn>
                  <a:cxn ang="0">
                    <a:pos x="T4" y="T5"/>
                  </a:cxn>
                  <a:cxn ang="0">
                    <a:pos x="T6" y="T7"/>
                  </a:cxn>
                  <a:cxn ang="0">
                    <a:pos x="T8" y="T9"/>
                  </a:cxn>
                  <a:cxn ang="0">
                    <a:pos x="T10" y="T11"/>
                  </a:cxn>
                </a:cxnLst>
                <a:rect l="0" t="0" r="r" b="b"/>
                <a:pathLst>
                  <a:path w="23" h="23">
                    <a:moveTo>
                      <a:pt x="0" y="12"/>
                    </a:moveTo>
                    <a:lnTo>
                      <a:pt x="0" y="12"/>
                    </a:lnTo>
                    <a:cubicBezTo>
                      <a:pt x="0" y="18"/>
                      <a:pt x="5" y="23"/>
                      <a:pt x="11" y="23"/>
                    </a:cubicBezTo>
                    <a:cubicBezTo>
                      <a:pt x="18" y="23"/>
                      <a:pt x="23" y="18"/>
                      <a:pt x="23" y="12"/>
                    </a:cubicBezTo>
                    <a:cubicBezTo>
                      <a:pt x="23" y="5"/>
                      <a:pt x="18" y="0"/>
                      <a:pt x="11" y="0"/>
                    </a:cubicBezTo>
                    <a:cubicBezTo>
                      <a:pt x="5" y="0"/>
                      <a:pt x="0" y="5"/>
                      <a:pt x="0" y="1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172"/>
                <a:endParaRPr lang="en-US" sz="1350">
                  <a:solidFill>
                    <a:srgbClr val="29B0C3"/>
                  </a:solidFill>
                  <a:latin typeface="Helvetica Now Text"/>
                </a:endParaRPr>
              </a:p>
            </p:txBody>
          </p:sp>
        </p:grpSp>
      </p:grpSp>
      <p:sp>
        <p:nvSpPr>
          <p:cNvPr id="3" name="TextBox 2">
            <a:extLst>
              <a:ext uri="{FF2B5EF4-FFF2-40B4-BE49-F238E27FC236}">
                <a16:creationId xmlns:a16="http://schemas.microsoft.com/office/drawing/2014/main" id="{B44D9FC3-F070-7776-D1E8-4F777B35D326}"/>
              </a:ext>
            </a:extLst>
          </p:cNvPr>
          <p:cNvSpPr txBox="1"/>
          <p:nvPr/>
        </p:nvSpPr>
        <p:spPr>
          <a:xfrm>
            <a:off x="1838570" y="5959704"/>
            <a:ext cx="8219831" cy="246221"/>
          </a:xfrm>
          <a:prstGeom prst="rect">
            <a:avLst/>
          </a:prstGeom>
          <a:noFill/>
        </p:spPr>
        <p:txBody>
          <a:bodyPr wrap="square" lIns="0" tIns="0" rIns="0" bIns="0">
            <a:spAutoFit/>
          </a:bodyPr>
          <a:lstStyle/>
          <a:p>
            <a:pPr defTabSz="342900">
              <a:defRPr/>
            </a:pPr>
            <a:r>
              <a:rPr lang="en-US" sz="800">
                <a:solidFill>
                  <a:srgbClr val="000000">
                    <a:lumMod val="65000"/>
                    <a:lumOff val="35000"/>
                  </a:srgbClr>
                </a:solidFill>
                <a:latin typeface="Helvetica Now Text" panose="020B0504030202020204" pitchFamily="34" charset="0"/>
                <a:ea typeface="ＭＳ Ｐゴシック"/>
              </a:rPr>
              <a:t>This is a summary and is not intended to be an exhaustive analysis of all coverage items, exclusions, terms or conditions relevant to all claims and exposure situations. Please refer to the actual policy(ies) for coverage items</a:t>
            </a:r>
          </a:p>
        </p:txBody>
      </p:sp>
      <p:sp>
        <p:nvSpPr>
          <p:cNvPr id="5" name="Footer Placeholder 3">
            <a:extLst>
              <a:ext uri="{FF2B5EF4-FFF2-40B4-BE49-F238E27FC236}">
                <a16:creationId xmlns:a16="http://schemas.microsoft.com/office/drawing/2014/main" id="{949DF7BD-5D9E-C0F4-1CAC-CA039512A905}"/>
              </a:ext>
            </a:extLst>
          </p:cNvPr>
          <p:cNvSpPr>
            <a:spLocks noGrp="1"/>
          </p:cNvSpPr>
          <p:nvPr>
            <p:ph type="ftr" sz="quarter" idx="11"/>
          </p:nvPr>
        </p:nvSpPr>
        <p:spPr>
          <a:xfrm>
            <a:off x="6705600" y="6349710"/>
            <a:ext cx="3052276" cy="365125"/>
          </a:xfrm>
        </p:spPr>
        <p:txBody>
          <a:bodyPr/>
          <a:lstStyle/>
          <a:p>
            <a:r>
              <a:rPr lang="en-US">
                <a:solidFill>
                  <a:srgbClr val="000000"/>
                </a:solidFill>
              </a:rPr>
              <a:t>Proprietary &amp; Confidential</a:t>
            </a:r>
            <a:endParaRPr lang="en-GB">
              <a:solidFill>
                <a:srgbClr val="000000"/>
              </a:solidFill>
            </a:endParaRPr>
          </a:p>
        </p:txBody>
      </p:sp>
    </p:spTree>
    <p:extLst>
      <p:ext uri="{BB962C8B-B14F-4D97-AF65-F5344CB8AC3E}">
        <p14:creationId xmlns:p14="http://schemas.microsoft.com/office/powerpoint/2010/main" val="13404875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_WIDTH" val="159.0001"/>
  <p:tag name="ORIGINAL_HEIGHT" val="387"/>
</p:tagLst>
</file>

<file path=ppt/tags/tag2.xml><?xml version="1.0" encoding="utf-8"?>
<p:tagLst xmlns:a="http://schemas.openxmlformats.org/drawingml/2006/main" xmlns:r="http://schemas.openxmlformats.org/officeDocument/2006/relationships" xmlns:p="http://schemas.openxmlformats.org/presentationml/2006/main">
  <p:tag name="ORIGINAL_HEIGHT" val="354.0756"/>
  <p:tag name="ORIGINAL_WIDTH" val="527.9999"/>
</p:tagLst>
</file>

<file path=ppt/tags/tag3.xml><?xml version="1.0" encoding="utf-8"?>
<p:tagLst xmlns:a="http://schemas.openxmlformats.org/drawingml/2006/main" xmlns:r="http://schemas.openxmlformats.org/officeDocument/2006/relationships" xmlns:p="http://schemas.openxmlformats.org/presentationml/2006/main">
  <p:tag name="ORIGINAL_WIDTH" val="210.9087"/>
  <p:tag name="ORIGINAL_HEIGHT" val="122.3745"/>
</p:tagLst>
</file>

<file path=ppt/tags/tag4.xml><?xml version="1.0" encoding="utf-8"?>
<p:tagLst xmlns:a="http://schemas.openxmlformats.org/drawingml/2006/main" xmlns:r="http://schemas.openxmlformats.org/officeDocument/2006/relationships" xmlns:p="http://schemas.openxmlformats.org/presentationml/2006/main">
  <p:tag name="ORIGINAL_WIDTH" val="846.9159"/>
  <p:tag name="ORIGINAL_HEIGHT" val="403.4246"/>
</p:tagLst>
</file>

<file path=ppt/tags/tag5.xml><?xml version="1.0" encoding="utf-8"?>
<p:tagLst xmlns:a="http://schemas.openxmlformats.org/drawingml/2006/main" xmlns:r="http://schemas.openxmlformats.org/officeDocument/2006/relationships" xmlns:p="http://schemas.openxmlformats.org/presentationml/2006/main">
  <p:tag name="ORIGINAL_WIDTH" val="469.8629"/>
  <p:tag name="ORIGINAL_HEIGHT" val="55.73906"/>
</p:tagLst>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on 2023 Brand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Helvetica Now Theme">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000" dirty="0" err="1">
            <a:solidFill>
              <a:schemeClr val="tx2"/>
            </a:solidFill>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2" id="{D7863361-0AFE-4D5F-ADBB-DF40358D5C91}" vid="{94D5A750-2B63-4CB1-9282-831099C7E727}"/>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180A3-8B3F-4013-938D-527AB89A3C9E}">
  <ds:schemaRefs>
    <ds:schemaRef ds:uri="http://schemas.microsoft.com/office/2006/documentManagement/types"/>
    <ds:schemaRef ds:uri="http://purl.org/dc/terms/"/>
    <ds:schemaRef ds:uri="55189681-0511-4fd4-92c1-48b020ced7c2"/>
    <ds:schemaRef ds:uri="http://purl.org/dc/dcmityp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6853fc23-683a-4e3a-9aad-db351676e340"/>
    <ds:schemaRef ds:uri="http://www.w3.org/XML/1998/namespace"/>
  </ds:schemaRefs>
</ds:datastoreItem>
</file>

<file path=customXml/itemProps2.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3.xml><?xml version="1.0" encoding="utf-8"?>
<ds:datastoreItem xmlns:ds="http://schemas.openxmlformats.org/officeDocument/2006/customXml" ds:itemID="{1E63277D-EFD7-40D2-91D0-0C3EF4816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3fc23-683a-4e3a-9aad-db351676e340"/>
    <ds:schemaRef ds:uri="55189681-0511-4fd4-92c1-48b020ced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9003</Words>
  <Application>Microsoft Office PowerPoint</Application>
  <PresentationFormat>Widescreen</PresentationFormat>
  <Paragraphs>880</Paragraphs>
  <Slides>60</Slides>
  <Notes>33</Notes>
  <HiddenSlides>1</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60</vt:i4>
      </vt:variant>
    </vt:vector>
  </HeadingPairs>
  <TitlesOfParts>
    <vt:vector size="86" baseType="lpstr">
      <vt:lpstr>Aptos</vt:lpstr>
      <vt:lpstr>Aptos Display</vt:lpstr>
      <vt:lpstr>Arial</vt:lpstr>
      <vt:lpstr>Calibri</vt:lpstr>
      <vt:lpstr>Haas Grot Disp 55 Roman</vt:lpstr>
      <vt:lpstr>Haas Grot Disp 75 Bold</vt:lpstr>
      <vt:lpstr>Helvetica</vt:lpstr>
      <vt:lpstr>Helvetica Neue Condensed Bold</vt:lpstr>
      <vt:lpstr>Helvetica Now Text</vt:lpstr>
      <vt:lpstr>Helvetica Now Text </vt:lpstr>
      <vt:lpstr>Helvetica Now Text Light</vt:lpstr>
      <vt:lpstr>Rajdhani</vt:lpstr>
      <vt:lpstr>Rajdhani SemiBold</vt:lpstr>
      <vt:lpstr>roboto</vt:lpstr>
      <vt:lpstr>roboto</vt:lpstr>
      <vt:lpstr>Roboto Medium</vt:lpstr>
      <vt:lpstr>System Font Regular</vt:lpstr>
      <vt:lpstr>Times New Roman</vt:lpstr>
      <vt:lpstr>Wingdings</vt:lpstr>
      <vt:lpstr>6_Tenable Ignite Theme</vt:lpstr>
      <vt:lpstr>CrowdStrike 2020 - Dark</vt:lpstr>
      <vt:lpstr>Office Theme</vt:lpstr>
      <vt:lpstr>Office Theme</vt:lpstr>
      <vt:lpstr>1_Office Theme</vt:lpstr>
      <vt:lpstr>Aon 2023 Brand Theme</vt:lpstr>
      <vt:lpstr>2_Office Theme</vt:lpstr>
      <vt:lpstr>Information Security Officer's  Advisory Group</vt:lpstr>
      <vt:lpstr>   Agenda                                            Presenter</vt:lpstr>
      <vt:lpstr>Virginia Treasury Executive Branch Cyber Liability Discussion March 5, 2025  </vt:lpstr>
      <vt:lpstr>Today’s Meeting</vt:lpstr>
      <vt:lpstr>Coverage Overview</vt:lpstr>
      <vt:lpstr>1st Party Coverages</vt:lpstr>
      <vt:lpstr>Cyber Insurance </vt:lpstr>
      <vt:lpstr>Cyber Insurance </vt:lpstr>
      <vt:lpstr>Cyber Insurance </vt:lpstr>
      <vt:lpstr>3rd Party Coverages</vt:lpstr>
      <vt:lpstr>Cyber Insurance </vt:lpstr>
      <vt:lpstr>Market Update</vt:lpstr>
      <vt:lpstr>Cyber  Liability </vt:lpstr>
      <vt:lpstr>Major Market Topics – Cyber  </vt:lpstr>
      <vt:lpstr>Cyber Incident Rates Indexed to Q1 2019</vt:lpstr>
      <vt:lpstr>Ransomware Frequency &amp; Cyber Premium Rates</vt:lpstr>
      <vt:lpstr>Aon U.S. E&amp;O-Cyber Broking Reported Incidents by Report Year</vt:lpstr>
      <vt:lpstr>Underwriter Cyber Concerns</vt:lpstr>
      <vt:lpstr>Cyber Key Controls</vt:lpstr>
      <vt:lpstr>Top 10 Red Flags for Public Entities </vt:lpstr>
      <vt:lpstr>2020–2024 Cyber Premium Changes by Quarter</vt:lpstr>
      <vt:lpstr>Cyber Monthly Pricing All Layers</vt:lpstr>
      <vt:lpstr>Retention and Limit Change Year Over Year</vt:lpstr>
      <vt:lpstr>Analytics and Risk Mitigation</vt:lpstr>
      <vt:lpstr>Better Informed Broking Process - CyQu</vt:lpstr>
      <vt:lpstr>Better Informed </vt:lpstr>
      <vt:lpstr>Better Informed Analytics – Cyber Risk Analyzer</vt:lpstr>
      <vt:lpstr>Claims Overview and  Reporting Roadmap</vt:lpstr>
      <vt:lpstr>Public Entities By the Numbers</vt:lpstr>
      <vt:lpstr>Important Notice </vt:lpstr>
      <vt:lpstr>Mandatory Vendors &amp; Resources </vt:lpstr>
      <vt:lpstr>Beazley Risk Management Offerings</vt:lpstr>
      <vt:lpstr>Claims Reporting Roadmap</vt:lpstr>
      <vt:lpstr>Ransomware Claims</vt:lpstr>
      <vt:lpstr>Crowdstrike </vt:lpstr>
      <vt:lpstr>Public Entity Ransomware Cases</vt:lpstr>
      <vt:lpstr>About Aon Aon exists to shape decisions for the better — to protect and enrich the lives of people around the world. Through actionable analytic insight, globally integrated Risk Capital and Human Capital expertise, and locally relevant solutions, our colleagues provide clients in over 120 countries and sovereignties with the clarity and confidence to make better risk and people decisions that help protect and grow their businesses.   Follow Aon on LinkedIn, X, Facebook and Instagram. Stay up-to-date by visiting Aon's newsroom and sign up for news alerts here.  © 2025 Aon plc. All rights reserved. Insurance products and services offered by Aon Risk Insurance Services West, Inc., Aon Risk Services Central, Inc., Aon Risk Services Northeast, Inc., Aon Risk Services Southwest, Inc., and Aon Risk Services, Inc. of Florida and their licensed affiliates. All descriptions, summaries or highlights of coverage are for general informational purposes only and do not amend, alter or modify the actual terms or conditions of any insurance policy. Coverage is governed only by the terms and conditions of the relevant policy. Aon does not provide legal advice. The information provided is based solely on Aon’s experience as insurance practitioners. We recommend that you consult with your own legal advisors.   About Cyber Solutions: Cyber security services are offered by Stroz Friedberg Inc., its subsidiaries and affiliates. Stroz Friedberg is part of Aon’s Cyber Solutions which offers holistic cyber risk management, unsurpassed investigative skills, and proprietary technologies to help clients uncover and quantify cyber risks, protect critical assets, and recover from cyber incidents. </vt:lpstr>
      <vt:lpstr>Third Party Hosted Cyber Liability Insurance</vt:lpstr>
      <vt:lpstr>FAQ</vt:lpstr>
      <vt:lpstr>How to estimate the amount of Cyber Liability insurance is needed</vt:lpstr>
      <vt:lpstr>Cyber liability insurance calculation</vt:lpstr>
      <vt:lpstr>Archer visual</vt:lpstr>
      <vt:lpstr>Questions</vt:lpstr>
      <vt:lpstr>TLS 1.0/1.1 Remediation </vt:lpstr>
      <vt:lpstr>Encryption protocols have gone end-of-life</vt:lpstr>
      <vt:lpstr>Deprecation of TLSv1.0/v1.1 </vt:lpstr>
      <vt:lpstr>Process diagram</vt:lpstr>
      <vt:lpstr>How agencies can help get ahead of the end-of-life deprecation</vt:lpstr>
      <vt:lpstr>  Questions?</vt:lpstr>
      <vt:lpstr>Announcements</vt:lpstr>
      <vt:lpstr>Nucleus User Guides Are Here!</vt:lpstr>
      <vt:lpstr>SPLUNK UPDATE – 🌈Strike Gold with Your Splunk Logs!🍀</vt:lpstr>
      <vt:lpstr>Top 5 Vulnerabilities  </vt:lpstr>
      <vt:lpstr>FYSA</vt:lpstr>
      <vt:lpstr>Upcoming Events</vt:lpstr>
      <vt:lpstr>Service Tower SOC Report Review Sessions</vt:lpstr>
      <vt:lpstr>IS Orientation</vt:lpstr>
      <vt:lpstr>Government Cybersecurity Showcase Virginia           Elevating Virginia’s Digital Defense</vt:lpstr>
      <vt:lpstr>Commonwealth of Virginia Information Security Conference 2025 </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1</cp:revision>
  <cp:lastPrinted>2025-03-05T21:03:17Z</cp:lastPrinted>
  <dcterms:created xsi:type="dcterms:W3CDTF">2022-05-31T17:21:45Z</dcterms:created>
  <dcterms:modified xsi:type="dcterms:W3CDTF">2026-01-26T19:04:35Z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