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5.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3" r:id="rId4"/>
    <p:sldMasterId id="2147483754" r:id="rId5"/>
    <p:sldMasterId id="2147483648" r:id="rId6"/>
    <p:sldMasterId id="2147483673" r:id="rId7"/>
    <p:sldMasterId id="2147483776" r:id="rId8"/>
    <p:sldMasterId id="2147483790" r:id="rId9"/>
    <p:sldMasterId id="2147483813" r:id="rId10"/>
    <p:sldMasterId id="2147483836" r:id="rId11"/>
    <p:sldMasterId id="2147483850" r:id="rId12"/>
  </p:sldMasterIdLst>
  <p:notesMasterIdLst>
    <p:notesMasterId r:id="rId125"/>
  </p:notesMasterIdLst>
  <p:sldIdLst>
    <p:sldId id="419" r:id="rId13"/>
    <p:sldId id="422" r:id="rId14"/>
    <p:sldId id="270" r:id="rId15"/>
    <p:sldId id="2147483385" r:id="rId16"/>
    <p:sldId id="7841" r:id="rId17"/>
    <p:sldId id="2147483386" r:id="rId18"/>
    <p:sldId id="7833" r:id="rId19"/>
    <p:sldId id="7874" r:id="rId20"/>
    <p:sldId id="7847" r:id="rId21"/>
    <p:sldId id="2147483387" r:id="rId22"/>
    <p:sldId id="7834" r:id="rId23"/>
    <p:sldId id="7835" r:id="rId24"/>
    <p:sldId id="7836" r:id="rId25"/>
    <p:sldId id="7845" r:id="rId26"/>
    <p:sldId id="317" r:id="rId27"/>
    <p:sldId id="2147483388" r:id="rId28"/>
    <p:sldId id="319" r:id="rId29"/>
    <p:sldId id="7843" r:id="rId30"/>
    <p:sldId id="288" r:id="rId31"/>
    <p:sldId id="7859" r:id="rId32"/>
    <p:sldId id="321" r:id="rId33"/>
    <p:sldId id="2147483389" r:id="rId34"/>
    <p:sldId id="7849" r:id="rId35"/>
    <p:sldId id="7850" r:id="rId36"/>
    <p:sldId id="7861" r:id="rId37"/>
    <p:sldId id="7851" r:id="rId38"/>
    <p:sldId id="7848" r:id="rId39"/>
    <p:sldId id="7852" r:id="rId40"/>
    <p:sldId id="7873" r:id="rId41"/>
    <p:sldId id="7871" r:id="rId42"/>
    <p:sldId id="7854" r:id="rId43"/>
    <p:sldId id="7855" r:id="rId44"/>
    <p:sldId id="7856" r:id="rId45"/>
    <p:sldId id="7858" r:id="rId46"/>
    <p:sldId id="7857" r:id="rId47"/>
    <p:sldId id="7866" r:id="rId48"/>
    <p:sldId id="7865" r:id="rId49"/>
    <p:sldId id="7867" r:id="rId50"/>
    <p:sldId id="7864" r:id="rId51"/>
    <p:sldId id="7863" r:id="rId52"/>
    <p:sldId id="7868" r:id="rId53"/>
    <p:sldId id="7860" r:id="rId54"/>
    <p:sldId id="7862" r:id="rId55"/>
    <p:sldId id="323" r:id="rId56"/>
    <p:sldId id="327" r:id="rId57"/>
    <p:sldId id="7846" r:id="rId58"/>
    <p:sldId id="324" r:id="rId59"/>
    <p:sldId id="325" r:id="rId60"/>
    <p:sldId id="7825" r:id="rId61"/>
    <p:sldId id="328" r:id="rId62"/>
    <p:sldId id="7870" r:id="rId63"/>
    <p:sldId id="7839" r:id="rId64"/>
    <p:sldId id="2147483419" r:id="rId65"/>
    <p:sldId id="2147483390" r:id="rId66"/>
    <p:sldId id="2147483391" r:id="rId67"/>
    <p:sldId id="2147483392" r:id="rId68"/>
    <p:sldId id="2147483393" r:id="rId69"/>
    <p:sldId id="2147483394" r:id="rId70"/>
    <p:sldId id="2147483395" r:id="rId71"/>
    <p:sldId id="2147483396" r:id="rId72"/>
    <p:sldId id="2147483397" r:id="rId73"/>
    <p:sldId id="2147483398" r:id="rId74"/>
    <p:sldId id="2147483399" r:id="rId75"/>
    <p:sldId id="2147483400" r:id="rId76"/>
    <p:sldId id="2147483401" r:id="rId77"/>
    <p:sldId id="2147483402" r:id="rId78"/>
    <p:sldId id="2147483403" r:id="rId79"/>
    <p:sldId id="2147483404" r:id="rId80"/>
    <p:sldId id="2147483405" r:id="rId81"/>
    <p:sldId id="2147483406" r:id="rId82"/>
    <p:sldId id="2147483407" r:id="rId83"/>
    <p:sldId id="2147483408" r:id="rId84"/>
    <p:sldId id="2147483409" r:id="rId85"/>
    <p:sldId id="2147483410" r:id="rId86"/>
    <p:sldId id="2147483411" r:id="rId87"/>
    <p:sldId id="2147483412" r:id="rId88"/>
    <p:sldId id="2147483413" r:id="rId89"/>
    <p:sldId id="2147483414" r:id="rId90"/>
    <p:sldId id="2147483415" r:id="rId91"/>
    <p:sldId id="2147483416" r:id="rId92"/>
    <p:sldId id="2147483417" r:id="rId93"/>
    <p:sldId id="2147483418" r:id="rId94"/>
    <p:sldId id="296" r:id="rId95"/>
    <p:sldId id="291" r:id="rId96"/>
    <p:sldId id="260" r:id="rId97"/>
    <p:sldId id="271" r:id="rId98"/>
    <p:sldId id="529" r:id="rId99"/>
    <p:sldId id="273" r:id="rId100"/>
    <p:sldId id="530" r:id="rId101"/>
    <p:sldId id="531" r:id="rId102"/>
    <p:sldId id="532" r:id="rId103"/>
    <p:sldId id="285" r:id="rId104"/>
    <p:sldId id="295" r:id="rId105"/>
    <p:sldId id="4175" r:id="rId106"/>
    <p:sldId id="262" r:id="rId107"/>
    <p:sldId id="269" r:id="rId108"/>
    <p:sldId id="305" r:id="rId109"/>
    <p:sldId id="304" r:id="rId110"/>
    <p:sldId id="306" r:id="rId111"/>
    <p:sldId id="302" r:id="rId112"/>
    <p:sldId id="303" r:id="rId113"/>
    <p:sldId id="4176" r:id="rId114"/>
    <p:sldId id="4159" r:id="rId115"/>
    <p:sldId id="4167" r:id="rId116"/>
    <p:sldId id="515" r:id="rId117"/>
    <p:sldId id="257" r:id="rId118"/>
    <p:sldId id="420" r:id="rId119"/>
    <p:sldId id="4174" r:id="rId120"/>
    <p:sldId id="518" r:id="rId121"/>
    <p:sldId id="513" r:id="rId122"/>
    <p:sldId id="426" r:id="rId123"/>
    <p:sldId id="421" r:id="rId1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E71BF0B-C2AB-FDA1-B3C3-1145AEFAFA7F}" name="Bland, Erica (VITA)" initials="BE(" userId="S::Erica.Bland@vita.virginia.gov::949b437b-b7d4-49e7-a48f-e3ad3af8dbf4" providerId="AD"/>
  <p188:author id="{92A70734-4319-C507-DA1E-E1C4AE4167E8}" name="Kropka, Joshua (VITA)" initials="JK" userId="S::Joshua.Kropka@vita.virginia.gov::df996276-23cc-4e1c-93d8-ed5b39eec526" providerId="AD"/>
  <p188:author id="{DC68CC3C-F710-5F5C-19B3-BCB6B3DD1FEB}" name="Hannaford, Leslie (VITA)" initials="LH" userId="S::Leslie.Hannaford@vita.virginia.gov::aebed08c-76de-4a4f-aa4a-4d658e9d8f73" providerId="AD"/>
  <p188:author id="{BA3EA53F-7BBF-6311-5BAF-850AF7DD44CC}" name="Delgrosso, John (VITA)" initials="DJ" userId="S::john.c.delgrosso@vita.virginia.gov::3a0dadb6-8b1e-4b9f-ab21-d10d4aba76c0" providerId="AD"/>
  <p188:author id="{16A0025C-D6F4-0FD8-C18B-007FC93272A9}" name="Gaines, Bertina (VITA)" initials="GB(" userId="S::Bertina.Gaines@vita.virginia.gov::dbafa76f-dca1-4cb2-8219-87c5ad7ed8d2" providerId="AD"/>
  <p188:author id="{4477CF7C-0368-766E-80FF-50EDBF91709B}" name="Opolski, Johanna (VITA)" initials="JO" userId="S::Johanna.Opolski@vita.virginia.gov::d193368f-0db6-4ee9-844e-4a3185a057bb" providerId="AD"/>
  <p188:author id="{03B707F0-AFA4-F51B-DA90-30F91290D483}" name="Vinoba, Susanna (VITA)" initials="SV" userId="S::Susanna.Vinoba@vita.virginia.gov::9d6b2b9c-ecb8-43fd-b538-867c7f2de5a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0075"/>
    <a:srgbClr val="005E6E"/>
    <a:srgbClr val="E0E1DD"/>
    <a:srgbClr val="FCD450"/>
    <a:srgbClr val="91D8AE"/>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F710F8-77C4-46FA-825B-1ED45F40ACB8}" v="164" dt="2025-07-09T19:12:26.881"/>
    <p1510:client id="{66E0FD5B-2E78-444A-8452-36BB85D8E6DD}" v="357" dt="2025-07-09T16:39:13.908"/>
    <p1510:client id="{CEA6AC80-C9B0-6318-85B7-692DF08692E4}" v="62" dt="2025-07-09T13:22:22.01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4" d="100"/>
          <a:sy n="54" d="100"/>
        </p:scale>
        <p:origin x="568"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5.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slide" Target="slides/slide72.xml"/><Relationship Id="rId89" Type="http://schemas.openxmlformats.org/officeDocument/2006/relationships/slide" Target="slides/slide77.xml"/><Relationship Id="rId112" Type="http://schemas.openxmlformats.org/officeDocument/2006/relationships/slide" Target="slides/slide100.xml"/><Relationship Id="rId16" Type="http://schemas.openxmlformats.org/officeDocument/2006/relationships/slide" Target="slides/slide4.xml"/><Relationship Id="rId107" Type="http://schemas.openxmlformats.org/officeDocument/2006/relationships/slide" Target="slides/slide95.xml"/><Relationship Id="rId11" Type="http://schemas.openxmlformats.org/officeDocument/2006/relationships/slideMaster" Target="slideMasters/slideMaster8.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slide" Target="slides/slide67.xml"/><Relationship Id="rId102" Type="http://schemas.openxmlformats.org/officeDocument/2006/relationships/slide" Target="slides/slide90.xml"/><Relationship Id="rId123" Type="http://schemas.openxmlformats.org/officeDocument/2006/relationships/slide" Target="slides/slide111.xml"/><Relationship Id="rId128" Type="http://schemas.openxmlformats.org/officeDocument/2006/relationships/theme" Target="theme/theme1.xml"/><Relationship Id="rId5" Type="http://schemas.openxmlformats.org/officeDocument/2006/relationships/slideMaster" Target="slideMasters/slideMaster2.xml"/><Relationship Id="rId90" Type="http://schemas.openxmlformats.org/officeDocument/2006/relationships/slide" Target="slides/slide78.xml"/><Relationship Id="rId95" Type="http://schemas.openxmlformats.org/officeDocument/2006/relationships/slide" Target="slides/slide83.xml"/><Relationship Id="rId22" Type="http://schemas.openxmlformats.org/officeDocument/2006/relationships/slide" Target="slides/slide10.xml"/><Relationship Id="rId27" Type="http://schemas.openxmlformats.org/officeDocument/2006/relationships/slide" Target="slides/slide15.xml"/><Relationship Id="rId43" Type="http://schemas.openxmlformats.org/officeDocument/2006/relationships/slide" Target="slides/slide31.xml"/><Relationship Id="rId48" Type="http://schemas.openxmlformats.org/officeDocument/2006/relationships/slide" Target="slides/slide36.xml"/><Relationship Id="rId64" Type="http://schemas.openxmlformats.org/officeDocument/2006/relationships/slide" Target="slides/slide52.xml"/><Relationship Id="rId69" Type="http://schemas.openxmlformats.org/officeDocument/2006/relationships/slide" Target="slides/slide57.xml"/><Relationship Id="rId113" Type="http://schemas.openxmlformats.org/officeDocument/2006/relationships/slide" Target="slides/slide101.xml"/><Relationship Id="rId118" Type="http://schemas.openxmlformats.org/officeDocument/2006/relationships/slide" Target="slides/slide106.xml"/><Relationship Id="rId80" Type="http://schemas.openxmlformats.org/officeDocument/2006/relationships/slide" Target="slides/slide68.xml"/><Relationship Id="rId85" Type="http://schemas.openxmlformats.org/officeDocument/2006/relationships/slide" Target="slides/slide73.xml"/><Relationship Id="rId12" Type="http://schemas.openxmlformats.org/officeDocument/2006/relationships/slideMaster" Target="slideMasters/slideMaster9.xml"/><Relationship Id="rId17" Type="http://schemas.openxmlformats.org/officeDocument/2006/relationships/slide" Target="slides/slide5.xml"/><Relationship Id="rId33" Type="http://schemas.openxmlformats.org/officeDocument/2006/relationships/slide" Target="slides/slide21.xml"/><Relationship Id="rId38" Type="http://schemas.openxmlformats.org/officeDocument/2006/relationships/slide" Target="slides/slide26.xml"/><Relationship Id="rId59" Type="http://schemas.openxmlformats.org/officeDocument/2006/relationships/slide" Target="slides/slide47.xml"/><Relationship Id="rId103" Type="http://schemas.openxmlformats.org/officeDocument/2006/relationships/slide" Target="slides/slide91.xml"/><Relationship Id="rId108" Type="http://schemas.openxmlformats.org/officeDocument/2006/relationships/slide" Target="slides/slide96.xml"/><Relationship Id="rId124" Type="http://schemas.openxmlformats.org/officeDocument/2006/relationships/slide" Target="slides/slide112.xml"/><Relationship Id="rId129" Type="http://schemas.openxmlformats.org/officeDocument/2006/relationships/tableStyles" Target="tableStyles.xml"/><Relationship Id="rId54" Type="http://schemas.openxmlformats.org/officeDocument/2006/relationships/slide" Target="slides/slide42.xml"/><Relationship Id="rId70" Type="http://schemas.openxmlformats.org/officeDocument/2006/relationships/slide" Target="slides/slide58.xml"/><Relationship Id="rId75" Type="http://schemas.openxmlformats.org/officeDocument/2006/relationships/slide" Target="slides/slide63.xml"/><Relationship Id="rId91" Type="http://schemas.openxmlformats.org/officeDocument/2006/relationships/slide" Target="slides/slide79.xml"/><Relationship Id="rId96" Type="http://schemas.openxmlformats.org/officeDocument/2006/relationships/slide" Target="slides/slide84.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1.xml"/><Relationship Id="rId28" Type="http://schemas.openxmlformats.org/officeDocument/2006/relationships/slide" Target="slides/slide16.xml"/><Relationship Id="rId49" Type="http://schemas.openxmlformats.org/officeDocument/2006/relationships/slide" Target="slides/slide37.xml"/><Relationship Id="rId114" Type="http://schemas.openxmlformats.org/officeDocument/2006/relationships/slide" Target="slides/slide102.xml"/><Relationship Id="rId119" Type="http://schemas.openxmlformats.org/officeDocument/2006/relationships/slide" Target="slides/slide107.xml"/><Relationship Id="rId44" Type="http://schemas.openxmlformats.org/officeDocument/2006/relationships/slide" Target="slides/slide32.xml"/><Relationship Id="rId60" Type="http://schemas.openxmlformats.org/officeDocument/2006/relationships/slide" Target="slides/slide48.xml"/><Relationship Id="rId65" Type="http://schemas.openxmlformats.org/officeDocument/2006/relationships/slide" Target="slides/slide53.xml"/><Relationship Id="rId81" Type="http://schemas.openxmlformats.org/officeDocument/2006/relationships/slide" Target="slides/slide69.xml"/><Relationship Id="rId86" Type="http://schemas.openxmlformats.org/officeDocument/2006/relationships/slide" Target="slides/slide74.xml"/><Relationship Id="rId130" Type="http://schemas.microsoft.com/office/2016/11/relationships/changesInfo" Target="changesInfos/changesInfo1.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109" Type="http://schemas.openxmlformats.org/officeDocument/2006/relationships/slide" Target="slides/slide9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104" Type="http://schemas.openxmlformats.org/officeDocument/2006/relationships/slide" Target="slides/slide92.xml"/><Relationship Id="rId120" Type="http://schemas.openxmlformats.org/officeDocument/2006/relationships/slide" Target="slides/slide108.xml"/><Relationship Id="rId125" Type="http://schemas.openxmlformats.org/officeDocument/2006/relationships/notesMaster" Target="notesMasters/notesMaster1.xml"/><Relationship Id="rId7" Type="http://schemas.openxmlformats.org/officeDocument/2006/relationships/slideMaster" Target="slideMasters/slideMaster4.xml"/><Relationship Id="rId71" Type="http://schemas.openxmlformats.org/officeDocument/2006/relationships/slide" Target="slides/slide59.xml"/><Relationship Id="rId92" Type="http://schemas.openxmlformats.org/officeDocument/2006/relationships/slide" Target="slides/slide80.xml"/><Relationship Id="rId2" Type="http://schemas.openxmlformats.org/officeDocument/2006/relationships/customXml" Target="../customXml/item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110" Type="http://schemas.openxmlformats.org/officeDocument/2006/relationships/slide" Target="slides/slide98.xml"/><Relationship Id="rId115" Type="http://schemas.openxmlformats.org/officeDocument/2006/relationships/slide" Target="slides/slide103.xml"/><Relationship Id="rId131" Type="http://schemas.microsoft.com/office/2015/10/relationships/revisionInfo" Target="revisionInfo.xml"/><Relationship Id="rId61" Type="http://schemas.openxmlformats.org/officeDocument/2006/relationships/slide" Target="slides/slide49.xml"/><Relationship Id="rId82" Type="http://schemas.openxmlformats.org/officeDocument/2006/relationships/slide" Target="slides/slide70.xml"/><Relationship Id="rId19" Type="http://schemas.openxmlformats.org/officeDocument/2006/relationships/slide" Target="slides/slide7.xml"/><Relationship Id="rId14" Type="http://schemas.openxmlformats.org/officeDocument/2006/relationships/slide" Target="slides/slide2.xml"/><Relationship Id="rId30" Type="http://schemas.openxmlformats.org/officeDocument/2006/relationships/slide" Target="slides/slide18.xml"/><Relationship Id="rId35" Type="http://schemas.openxmlformats.org/officeDocument/2006/relationships/slide" Target="slides/slide23.xml"/><Relationship Id="rId56" Type="http://schemas.openxmlformats.org/officeDocument/2006/relationships/slide" Target="slides/slide44.xml"/><Relationship Id="rId77" Type="http://schemas.openxmlformats.org/officeDocument/2006/relationships/slide" Target="slides/slide65.xml"/><Relationship Id="rId100" Type="http://schemas.openxmlformats.org/officeDocument/2006/relationships/slide" Target="slides/slide88.xml"/><Relationship Id="rId105" Type="http://schemas.openxmlformats.org/officeDocument/2006/relationships/slide" Target="slides/slide93.xml"/><Relationship Id="rId126"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39.xml"/><Relationship Id="rId72" Type="http://schemas.openxmlformats.org/officeDocument/2006/relationships/slide" Target="slides/slide60.xml"/><Relationship Id="rId93" Type="http://schemas.openxmlformats.org/officeDocument/2006/relationships/slide" Target="slides/slide81.xml"/><Relationship Id="rId98" Type="http://schemas.openxmlformats.org/officeDocument/2006/relationships/slide" Target="slides/slide86.xml"/><Relationship Id="rId121" Type="http://schemas.openxmlformats.org/officeDocument/2006/relationships/slide" Target="slides/slide109.xml"/><Relationship Id="rId3" Type="http://schemas.openxmlformats.org/officeDocument/2006/relationships/customXml" Target="../customXml/item3.xml"/><Relationship Id="rId25" Type="http://schemas.openxmlformats.org/officeDocument/2006/relationships/slide" Target="slides/slide13.xml"/><Relationship Id="rId46" Type="http://schemas.openxmlformats.org/officeDocument/2006/relationships/slide" Target="slides/slide34.xml"/><Relationship Id="rId67" Type="http://schemas.openxmlformats.org/officeDocument/2006/relationships/slide" Target="slides/slide55.xml"/><Relationship Id="rId116" Type="http://schemas.openxmlformats.org/officeDocument/2006/relationships/slide" Target="slides/slide104.xml"/><Relationship Id="rId20" Type="http://schemas.openxmlformats.org/officeDocument/2006/relationships/slide" Target="slides/slide8.xml"/><Relationship Id="rId41" Type="http://schemas.openxmlformats.org/officeDocument/2006/relationships/slide" Target="slides/slide29.xml"/><Relationship Id="rId62" Type="http://schemas.openxmlformats.org/officeDocument/2006/relationships/slide" Target="slides/slide50.xml"/><Relationship Id="rId83" Type="http://schemas.openxmlformats.org/officeDocument/2006/relationships/slide" Target="slides/slide71.xml"/><Relationship Id="rId88" Type="http://schemas.openxmlformats.org/officeDocument/2006/relationships/slide" Target="slides/slide76.xml"/><Relationship Id="rId111" Type="http://schemas.openxmlformats.org/officeDocument/2006/relationships/slide" Target="slides/slide99.xml"/><Relationship Id="rId132" Type="http://schemas.microsoft.com/office/2018/10/relationships/authors" Target="authors.xml"/><Relationship Id="rId15" Type="http://schemas.openxmlformats.org/officeDocument/2006/relationships/slide" Target="slides/slide3.xml"/><Relationship Id="rId36" Type="http://schemas.openxmlformats.org/officeDocument/2006/relationships/slide" Target="slides/slide24.xml"/><Relationship Id="rId57" Type="http://schemas.openxmlformats.org/officeDocument/2006/relationships/slide" Target="slides/slide45.xml"/><Relationship Id="rId106" Type="http://schemas.openxmlformats.org/officeDocument/2006/relationships/slide" Target="slides/slide94.xml"/><Relationship Id="rId127" Type="http://schemas.openxmlformats.org/officeDocument/2006/relationships/viewProps" Target="viewProps.xml"/><Relationship Id="rId10" Type="http://schemas.openxmlformats.org/officeDocument/2006/relationships/slideMaster" Target="slideMasters/slideMaster7.xml"/><Relationship Id="rId31" Type="http://schemas.openxmlformats.org/officeDocument/2006/relationships/slide" Target="slides/slide19.xml"/><Relationship Id="rId52" Type="http://schemas.openxmlformats.org/officeDocument/2006/relationships/slide" Target="slides/slide40.xml"/><Relationship Id="rId73" Type="http://schemas.openxmlformats.org/officeDocument/2006/relationships/slide" Target="slides/slide61.xml"/><Relationship Id="rId78" Type="http://schemas.openxmlformats.org/officeDocument/2006/relationships/slide" Target="slides/slide66.xml"/><Relationship Id="rId94" Type="http://schemas.openxmlformats.org/officeDocument/2006/relationships/slide" Target="slides/slide82.xml"/><Relationship Id="rId99" Type="http://schemas.openxmlformats.org/officeDocument/2006/relationships/slide" Target="slides/slide87.xml"/><Relationship Id="rId101" Type="http://schemas.openxmlformats.org/officeDocument/2006/relationships/slide" Target="slides/slide89.xml"/><Relationship Id="rId122" Type="http://schemas.openxmlformats.org/officeDocument/2006/relationships/slide" Target="slides/slide110.xml"/><Relationship Id="rId4" Type="http://schemas.openxmlformats.org/officeDocument/2006/relationships/slideMaster" Target="slideMasters/slideMaster1.xml"/><Relationship Id="rId9" Type="http://schemas.openxmlformats.org/officeDocument/2006/relationships/slideMaster" Target="slideMasters/slideMaster6.xml"/><Relationship Id="rId26" Type="http://schemas.openxmlformats.org/officeDocument/2006/relationships/slide" Target="slides/slide1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polski, Johanna (VITA)" userId="S::johanna.opolski@vita.virginia.gov::d193368f-0db6-4ee9-844e-4a3185a057bb" providerId="AD" clId="Web-{E2D92722-0E62-4D67-A368-041E207415F7}"/>
    <pc:docChg chg="modSld">
      <pc:chgData name="Opolski, Johanna (VITA)" userId="S::johanna.opolski@vita.virginia.gov::d193368f-0db6-4ee9-844e-4a3185a057bb" providerId="AD" clId="Web-{E2D92722-0E62-4D67-A368-041E207415F7}" dt="2024-07-24T14:43:43.591" v="15" actId="20577"/>
      <pc:docMkLst>
        <pc:docMk/>
      </pc:docMkLst>
      <pc:sldChg chg="modSp">
        <pc:chgData name="Opolski, Johanna (VITA)" userId="S::johanna.opolski@vita.virginia.gov::d193368f-0db6-4ee9-844e-4a3185a057bb" providerId="AD" clId="Web-{E2D92722-0E62-4D67-A368-041E207415F7}" dt="2024-07-24T14:42:29.590" v="7" actId="20577"/>
        <pc:sldMkLst>
          <pc:docMk/>
          <pc:sldMk cId="505377817" sldId="419"/>
        </pc:sldMkLst>
      </pc:sldChg>
      <pc:sldChg chg="modSp">
        <pc:chgData name="Opolski, Johanna (VITA)" userId="S::johanna.opolski@vita.virginia.gov::d193368f-0db6-4ee9-844e-4a3185a057bb" providerId="AD" clId="Web-{E2D92722-0E62-4D67-A368-041E207415F7}" dt="2024-07-24T14:43:43.591" v="15" actId="20577"/>
        <pc:sldMkLst>
          <pc:docMk/>
          <pc:sldMk cId="2159154844" sldId="423"/>
        </pc:sldMkLst>
      </pc:sldChg>
    </pc:docChg>
  </pc:docChgLst>
  <pc:docChgLst>
    <pc:chgData name="Bland, Erica (VITA)" userId="S::erica.bland@vita.virginia.gov::949b437b-b7d4-49e7-a48f-e3ad3af8dbf4" providerId="AD" clId="Web-{CEA6AC80-C9B0-6318-85B7-692DF08692E4}"/>
    <pc:docChg chg="modSld">
      <pc:chgData name="Bland, Erica (VITA)" userId="S::erica.bland@vita.virginia.gov::949b437b-b7d4-49e7-a48f-e3ad3af8dbf4" providerId="AD" clId="Web-{CEA6AC80-C9B0-6318-85B7-692DF08692E4}" dt="2025-07-09T13:22:22.012" v="61" actId="20577"/>
      <pc:docMkLst>
        <pc:docMk/>
      </pc:docMkLst>
      <pc:sldChg chg="delSp">
        <pc:chgData name="Bland, Erica (VITA)" userId="S::erica.bland@vita.virginia.gov::949b437b-b7d4-49e7-a48f-e3ad3af8dbf4" providerId="AD" clId="Web-{CEA6AC80-C9B0-6318-85B7-692DF08692E4}" dt="2025-07-09T13:20:58.493" v="58"/>
        <pc:sldMkLst>
          <pc:docMk/>
          <pc:sldMk cId="308118810" sldId="286"/>
        </pc:sldMkLst>
        <pc:spChg chg="del">
          <ac:chgData name="Bland, Erica (VITA)" userId="S::erica.bland@vita.virginia.gov::949b437b-b7d4-49e7-a48f-e3ad3af8dbf4" providerId="AD" clId="Web-{CEA6AC80-C9B0-6318-85B7-692DF08692E4}" dt="2025-07-09T13:20:58.493" v="58"/>
          <ac:spMkLst>
            <pc:docMk/>
            <pc:sldMk cId="308118810" sldId="286"/>
            <ac:spMk id="4" creationId="{6D101097-BE6A-C819-FD03-4E10B6448822}"/>
          </ac:spMkLst>
        </pc:spChg>
      </pc:sldChg>
      <pc:sldChg chg="delSp modSp">
        <pc:chgData name="Bland, Erica (VITA)" userId="S::erica.bland@vita.virginia.gov::949b437b-b7d4-49e7-a48f-e3ad3af8dbf4" providerId="AD" clId="Web-{CEA6AC80-C9B0-6318-85B7-692DF08692E4}" dt="2025-07-09T13:21:32.073" v="60"/>
        <pc:sldMkLst>
          <pc:docMk/>
          <pc:sldMk cId="1731028950" sldId="295"/>
        </pc:sldMkLst>
        <pc:spChg chg="del mod">
          <ac:chgData name="Bland, Erica (VITA)" userId="S::erica.bland@vita.virginia.gov::949b437b-b7d4-49e7-a48f-e3ad3af8dbf4" providerId="AD" clId="Web-{CEA6AC80-C9B0-6318-85B7-692DF08692E4}" dt="2025-07-09T13:21:32.073" v="60"/>
          <ac:spMkLst>
            <pc:docMk/>
            <pc:sldMk cId="1731028950" sldId="295"/>
            <ac:spMk id="6" creationId="{5E11B3F6-037F-9B25-DF57-8A9562BCF834}"/>
          </ac:spMkLst>
        </pc:spChg>
      </pc:sldChg>
      <pc:sldChg chg="modSp">
        <pc:chgData name="Bland, Erica (VITA)" userId="S::erica.bland@vita.virginia.gov::949b437b-b7d4-49e7-a48f-e3ad3af8dbf4" providerId="AD" clId="Web-{CEA6AC80-C9B0-6318-85B7-692DF08692E4}" dt="2025-07-09T13:22:22.012" v="61" actId="20577"/>
        <pc:sldMkLst>
          <pc:docMk/>
          <pc:sldMk cId="2491069933" sldId="4174"/>
        </pc:sldMkLst>
        <pc:spChg chg="mod">
          <ac:chgData name="Bland, Erica (VITA)" userId="S::erica.bland@vita.virginia.gov::949b437b-b7d4-49e7-a48f-e3ad3af8dbf4" providerId="AD" clId="Web-{CEA6AC80-C9B0-6318-85B7-692DF08692E4}" dt="2025-07-09T13:22:22.012" v="61" actId="20577"/>
          <ac:spMkLst>
            <pc:docMk/>
            <pc:sldMk cId="2491069933" sldId="4174"/>
            <ac:spMk id="2" creationId="{4793A2B8-CD61-8BFE-E9F4-4356BBDA2F35}"/>
          </ac:spMkLst>
        </pc:spChg>
      </pc:sldChg>
      <pc:sldChg chg="modSp">
        <pc:chgData name="Bland, Erica (VITA)" userId="S::erica.bland@vita.virginia.gov::949b437b-b7d4-49e7-a48f-e3ad3af8dbf4" providerId="AD" clId="Web-{CEA6AC80-C9B0-6318-85B7-692DF08692E4}" dt="2025-07-09T13:20:47.696" v="57" actId="20577"/>
        <pc:sldMkLst>
          <pc:docMk/>
          <pc:sldMk cId="2903092179" sldId="4177"/>
        </pc:sldMkLst>
        <pc:spChg chg="mod">
          <ac:chgData name="Bland, Erica (VITA)" userId="S::erica.bland@vita.virginia.gov::949b437b-b7d4-49e7-a48f-e3ad3af8dbf4" providerId="AD" clId="Web-{CEA6AC80-C9B0-6318-85B7-692DF08692E4}" dt="2025-07-09T13:20:47.696" v="57" actId="20577"/>
          <ac:spMkLst>
            <pc:docMk/>
            <pc:sldMk cId="2903092179" sldId="4177"/>
            <ac:spMk id="4" creationId="{DD8D9321-EF74-E703-3972-CB40A0552F59}"/>
          </ac:spMkLst>
        </pc:spChg>
      </pc:sldChg>
    </pc:docChg>
  </pc:docChgLst>
  <pc:docChgLst>
    <pc:chgData name="Opolski, Johanna (VITA)" userId="d193368f-0db6-4ee9-844e-4a3185a057bb" providerId="ADAL" clId="{11F710F8-77C4-46FA-825B-1ED45F40ACB8}"/>
    <pc:docChg chg="undo custSel modSld sldOrd">
      <pc:chgData name="Opolski, Johanna (VITA)" userId="d193368f-0db6-4ee9-844e-4a3185a057bb" providerId="ADAL" clId="{11F710F8-77C4-46FA-825B-1ED45F40ACB8}" dt="2025-07-09T19:12:26.881" v="607" actId="20577"/>
      <pc:docMkLst>
        <pc:docMk/>
      </pc:docMkLst>
      <pc:sldChg chg="modSp mod">
        <pc:chgData name="Opolski, Johanna (VITA)" userId="d193368f-0db6-4ee9-844e-4a3185a057bb" providerId="ADAL" clId="{11F710F8-77C4-46FA-825B-1ED45F40ACB8}" dt="2025-07-09T13:23:04.966" v="598" actId="6549"/>
        <pc:sldMkLst>
          <pc:docMk/>
          <pc:sldMk cId="3846033242" sldId="257"/>
        </pc:sldMkLst>
        <pc:spChg chg="mod">
          <ac:chgData name="Opolski, Johanna (VITA)" userId="d193368f-0db6-4ee9-844e-4a3185a057bb" providerId="ADAL" clId="{11F710F8-77C4-46FA-825B-1ED45F40ACB8}" dt="2025-07-09T13:20:31.449" v="581" actId="20577"/>
          <ac:spMkLst>
            <pc:docMk/>
            <pc:sldMk cId="3846033242" sldId="257"/>
            <ac:spMk id="4" creationId="{F74C7C34-A8AA-4680-BDF8-72A8222C590A}"/>
          </ac:spMkLst>
        </pc:spChg>
        <pc:spChg chg="mod">
          <ac:chgData name="Opolski, Johanna (VITA)" userId="d193368f-0db6-4ee9-844e-4a3185a057bb" providerId="ADAL" clId="{11F710F8-77C4-46FA-825B-1ED45F40ACB8}" dt="2025-07-09T13:23:04.966" v="598" actId="6549"/>
          <ac:spMkLst>
            <pc:docMk/>
            <pc:sldMk cId="3846033242" sldId="257"/>
            <ac:spMk id="13" creationId="{EB18C7F7-CE83-F5C3-3494-4D026C106B92}"/>
          </ac:spMkLst>
        </pc:spChg>
      </pc:sldChg>
      <pc:sldChg chg="modSp mod">
        <pc:chgData name="Opolski, Johanna (VITA)" userId="d193368f-0db6-4ee9-844e-4a3185a057bb" providerId="ADAL" clId="{11F710F8-77C4-46FA-825B-1ED45F40ACB8}" dt="2025-07-03T16:15:06.965" v="360" actId="207"/>
        <pc:sldMkLst>
          <pc:docMk/>
          <pc:sldMk cId="505377817" sldId="419"/>
        </pc:sldMkLst>
        <pc:spChg chg="mod">
          <ac:chgData name="Opolski, Johanna (VITA)" userId="d193368f-0db6-4ee9-844e-4a3185a057bb" providerId="ADAL" clId="{11F710F8-77C4-46FA-825B-1ED45F40ACB8}" dt="2025-06-16T14:25:06.343" v="78" actId="20577"/>
          <ac:spMkLst>
            <pc:docMk/>
            <pc:sldMk cId="505377817" sldId="419"/>
            <ac:spMk id="8" creationId="{80B8F47D-265C-FE4C-5E7E-9CC627CDF1B4}"/>
          </ac:spMkLst>
        </pc:spChg>
        <pc:spChg chg="mod">
          <ac:chgData name="Opolski, Johanna (VITA)" userId="d193368f-0db6-4ee9-844e-4a3185a057bb" providerId="ADAL" clId="{11F710F8-77C4-46FA-825B-1ED45F40ACB8}" dt="2025-07-03T16:15:06.965" v="360" actId="207"/>
          <ac:spMkLst>
            <pc:docMk/>
            <pc:sldMk cId="505377817" sldId="419"/>
            <ac:spMk id="13" creationId="{989961A3-7D80-8578-30E3-5DA71CC75BF2}"/>
          </ac:spMkLst>
        </pc:spChg>
      </pc:sldChg>
      <pc:sldChg chg="modSp mod">
        <pc:chgData name="Opolski, Johanna (VITA)" userId="d193368f-0db6-4ee9-844e-4a3185a057bb" providerId="ADAL" clId="{11F710F8-77C4-46FA-825B-1ED45F40ACB8}" dt="2025-06-30T19:41:39.009" v="359"/>
        <pc:sldMkLst>
          <pc:docMk/>
          <pc:sldMk cId="4100398212" sldId="422"/>
        </pc:sldMkLst>
        <pc:graphicFrameChg chg="mod modGraphic">
          <ac:chgData name="Opolski, Johanna (VITA)" userId="d193368f-0db6-4ee9-844e-4a3185a057bb" providerId="ADAL" clId="{11F710F8-77C4-46FA-825B-1ED45F40ACB8}" dt="2025-06-30T19:41:39.009" v="359"/>
          <ac:graphicFrameMkLst>
            <pc:docMk/>
            <pc:sldMk cId="4100398212" sldId="422"/>
            <ac:graphicFrameMk id="6" creationId="{8B17F0F3-691F-F800-9D15-F5D3D114F801}"/>
          </ac:graphicFrameMkLst>
        </pc:graphicFrameChg>
      </pc:sldChg>
      <pc:sldChg chg="modSp mod modShow">
        <pc:chgData name="Opolski, Johanna (VITA)" userId="d193368f-0db6-4ee9-844e-4a3185a057bb" providerId="ADAL" clId="{11F710F8-77C4-46FA-825B-1ED45F40ACB8}" dt="2025-06-16T14:29:52.907" v="225" actId="20577"/>
        <pc:sldMkLst>
          <pc:docMk/>
          <pc:sldMk cId="2159154844" sldId="423"/>
        </pc:sldMkLst>
        <pc:spChg chg="mod">
          <ac:chgData name="Opolski, Johanna (VITA)" userId="d193368f-0db6-4ee9-844e-4a3185a057bb" providerId="ADAL" clId="{11F710F8-77C4-46FA-825B-1ED45F40ACB8}" dt="2025-06-16T14:29:37.002" v="223" actId="1076"/>
          <ac:spMkLst>
            <pc:docMk/>
            <pc:sldMk cId="2159154844" sldId="423"/>
            <ac:spMk id="9" creationId="{7399B764-445D-B882-5C59-0BB35D0677B3}"/>
          </ac:spMkLst>
        </pc:spChg>
        <pc:spChg chg="mod">
          <ac:chgData name="Opolski, Johanna (VITA)" userId="d193368f-0db6-4ee9-844e-4a3185a057bb" providerId="ADAL" clId="{11F710F8-77C4-46FA-825B-1ED45F40ACB8}" dt="2025-06-16T14:29:41.758" v="224" actId="1076"/>
          <ac:spMkLst>
            <pc:docMk/>
            <pc:sldMk cId="2159154844" sldId="423"/>
            <ac:spMk id="10" creationId="{1B004BB7-1429-4C4D-AB1D-FB87AA645A3A}"/>
          </ac:spMkLst>
        </pc:spChg>
        <pc:spChg chg="mod">
          <ac:chgData name="Opolski, Johanna (VITA)" userId="d193368f-0db6-4ee9-844e-4a3185a057bb" providerId="ADAL" clId="{11F710F8-77C4-46FA-825B-1ED45F40ACB8}" dt="2025-06-16T14:29:52.907" v="225" actId="20577"/>
          <ac:spMkLst>
            <pc:docMk/>
            <pc:sldMk cId="2159154844" sldId="423"/>
            <ac:spMk id="14" creationId="{1C737ABC-1A9D-B2EA-B60B-C7E539F4C9CD}"/>
          </ac:spMkLst>
        </pc:spChg>
      </pc:sldChg>
      <pc:sldChg chg="modSp mod">
        <pc:chgData name="Opolski, Johanna (VITA)" userId="d193368f-0db6-4ee9-844e-4a3185a057bb" providerId="ADAL" clId="{11F710F8-77C4-46FA-825B-1ED45F40ACB8}" dt="2025-06-16T14:05:52.812" v="58" actId="20577"/>
        <pc:sldMkLst>
          <pc:docMk/>
          <pc:sldMk cId="493909176" sldId="426"/>
        </pc:sldMkLst>
        <pc:spChg chg="mod">
          <ac:chgData name="Opolski, Johanna (VITA)" userId="d193368f-0db6-4ee9-844e-4a3185a057bb" providerId="ADAL" clId="{11F710F8-77C4-46FA-825B-1ED45F40ACB8}" dt="2025-06-16T14:05:52.812" v="58" actId="20577"/>
          <ac:spMkLst>
            <pc:docMk/>
            <pc:sldMk cId="493909176" sldId="426"/>
            <ac:spMk id="5" creationId="{C89AABD8-BBC2-8181-EBF7-7ACADED79305}"/>
          </ac:spMkLst>
        </pc:spChg>
      </pc:sldChg>
      <pc:sldChg chg="modSp mod ord">
        <pc:chgData name="Opolski, Johanna (VITA)" userId="d193368f-0db6-4ee9-844e-4a3185a057bb" providerId="ADAL" clId="{11F710F8-77C4-46FA-825B-1ED45F40ACB8}" dt="2025-06-16T14:07:34.550" v="76"/>
        <pc:sldMkLst>
          <pc:docMk/>
          <pc:sldMk cId="1026044947" sldId="513"/>
        </pc:sldMkLst>
        <pc:spChg chg="mod">
          <ac:chgData name="Opolski, Johanna (VITA)" userId="d193368f-0db6-4ee9-844e-4a3185a057bb" providerId="ADAL" clId="{11F710F8-77C4-46FA-825B-1ED45F40ACB8}" dt="2025-06-16T14:06:37.721" v="68" actId="20577"/>
          <ac:spMkLst>
            <pc:docMk/>
            <pc:sldMk cId="1026044947" sldId="513"/>
            <ac:spMk id="9" creationId="{D032D2B4-E221-0F23-2782-C248D04BCAAF}"/>
          </ac:spMkLst>
        </pc:spChg>
        <pc:spChg chg="mod">
          <ac:chgData name="Opolski, Johanna (VITA)" userId="d193368f-0db6-4ee9-844e-4a3185a057bb" providerId="ADAL" clId="{11F710F8-77C4-46FA-825B-1ED45F40ACB8}" dt="2025-06-16T14:07:10.855" v="74" actId="255"/>
          <ac:spMkLst>
            <pc:docMk/>
            <pc:sldMk cId="1026044947" sldId="513"/>
            <ac:spMk id="11" creationId="{170CA0AD-3A83-7EC2-3400-C9F9DEFDBC91}"/>
          </ac:spMkLst>
        </pc:spChg>
      </pc:sldChg>
      <pc:sldChg chg="modSp mod">
        <pc:chgData name="Opolski, Johanna (VITA)" userId="d193368f-0db6-4ee9-844e-4a3185a057bb" providerId="ADAL" clId="{11F710F8-77C4-46FA-825B-1ED45F40ACB8}" dt="2025-07-09T19:12:26.881" v="607" actId="20577"/>
        <pc:sldMkLst>
          <pc:docMk/>
          <pc:sldMk cId="2414208192" sldId="515"/>
        </pc:sldMkLst>
        <pc:spChg chg="mod">
          <ac:chgData name="Opolski, Johanna (VITA)" userId="d193368f-0db6-4ee9-844e-4a3185a057bb" providerId="ADAL" clId="{11F710F8-77C4-46FA-825B-1ED45F40ACB8}" dt="2025-07-09T19:12:26.881" v="607" actId="20577"/>
          <ac:spMkLst>
            <pc:docMk/>
            <pc:sldMk cId="2414208192" sldId="515"/>
            <ac:spMk id="2" creationId="{7FA4F39F-CA63-468B-200A-6BC9D610BF84}"/>
          </ac:spMkLst>
        </pc:spChg>
      </pc:sldChg>
      <pc:sldChg chg="modSp mod">
        <pc:chgData name="Opolski, Johanna (VITA)" userId="d193368f-0db6-4ee9-844e-4a3185a057bb" providerId="ADAL" clId="{11F710F8-77C4-46FA-825B-1ED45F40ACB8}" dt="2025-07-09T12:53:04.123" v="577" actId="207"/>
        <pc:sldMkLst>
          <pc:docMk/>
          <pc:sldMk cId="2847306997" sldId="518"/>
        </pc:sldMkLst>
        <pc:spChg chg="mod">
          <ac:chgData name="Opolski, Johanna (VITA)" userId="d193368f-0db6-4ee9-844e-4a3185a057bb" providerId="ADAL" clId="{11F710F8-77C4-46FA-825B-1ED45F40ACB8}" dt="2025-07-09T12:53:04.123" v="577" actId="207"/>
          <ac:spMkLst>
            <pc:docMk/>
            <pc:sldMk cId="2847306997" sldId="518"/>
            <ac:spMk id="3" creationId="{B58953A0-8203-33EA-DD64-1F1560F651B8}"/>
          </ac:spMkLst>
        </pc:spChg>
        <pc:spChg chg="mod">
          <ac:chgData name="Opolski, Johanna (VITA)" userId="d193368f-0db6-4ee9-844e-4a3185a057bb" providerId="ADAL" clId="{11F710F8-77C4-46FA-825B-1ED45F40ACB8}" dt="2025-07-09T12:51:44.829" v="575" actId="20577"/>
          <ac:spMkLst>
            <pc:docMk/>
            <pc:sldMk cId="2847306997" sldId="518"/>
            <ac:spMk id="5" creationId="{C89AABD8-BBC2-8181-EBF7-7ACADED79305}"/>
          </ac:spMkLst>
        </pc:spChg>
        <pc:spChg chg="mod">
          <ac:chgData name="Opolski, Johanna (VITA)" userId="d193368f-0db6-4ee9-844e-4a3185a057bb" providerId="ADAL" clId="{11F710F8-77C4-46FA-825B-1ED45F40ACB8}" dt="2025-07-09T12:52:43.889" v="576" actId="1076"/>
          <ac:spMkLst>
            <pc:docMk/>
            <pc:sldMk cId="2847306997" sldId="518"/>
            <ac:spMk id="10" creationId="{9ECBED20-F11A-3900-5D92-59647BA80D4D}"/>
          </ac:spMkLst>
        </pc:spChg>
      </pc:sldChg>
      <pc:sldChg chg="modSp mod">
        <pc:chgData name="Opolski, Johanna (VITA)" userId="d193368f-0db6-4ee9-844e-4a3185a057bb" providerId="ADAL" clId="{11F710F8-77C4-46FA-825B-1ED45F40ACB8}" dt="2025-06-16T14:28:36.112" v="190" actId="20577"/>
        <pc:sldMkLst>
          <pc:docMk/>
          <pc:sldMk cId="3654051267" sldId="4159"/>
        </pc:sldMkLst>
        <pc:spChg chg="mod">
          <ac:chgData name="Opolski, Johanna (VITA)" userId="d193368f-0db6-4ee9-844e-4a3185a057bb" providerId="ADAL" clId="{11F710F8-77C4-46FA-825B-1ED45F40ACB8}" dt="2025-06-16T14:28:36.112" v="190" actId="20577"/>
          <ac:spMkLst>
            <pc:docMk/>
            <pc:sldMk cId="3654051267" sldId="4159"/>
            <ac:spMk id="9" creationId="{D032D2B4-E221-0F23-2782-C248D04BCAAF}"/>
          </ac:spMkLst>
        </pc:spChg>
      </pc:sldChg>
      <pc:sldChg chg="modSp mod">
        <pc:chgData name="Opolski, Johanna (VITA)" userId="d193368f-0db6-4ee9-844e-4a3185a057bb" providerId="ADAL" clId="{11F710F8-77C4-46FA-825B-1ED45F40ACB8}" dt="2025-06-16T15:34:27.822" v="236" actId="3626"/>
        <pc:sldMkLst>
          <pc:docMk/>
          <pc:sldMk cId="2491069933" sldId="4174"/>
        </pc:sldMkLst>
        <pc:spChg chg="mod">
          <ac:chgData name="Opolski, Johanna (VITA)" userId="d193368f-0db6-4ee9-844e-4a3185a057bb" providerId="ADAL" clId="{11F710F8-77C4-46FA-825B-1ED45F40ACB8}" dt="2025-06-16T15:34:27.822" v="236" actId="3626"/>
          <ac:spMkLst>
            <pc:docMk/>
            <pc:sldMk cId="2491069933" sldId="4174"/>
            <ac:spMk id="3" creationId="{081AB6A3-DE4F-588F-C0FA-962ACEC55D46}"/>
          </ac:spMkLst>
        </pc:spChg>
      </pc:sldChg>
      <pc:sldChg chg="modSp mod">
        <pc:chgData name="Opolski, Johanna (VITA)" userId="d193368f-0db6-4ee9-844e-4a3185a057bb" providerId="ADAL" clId="{11F710F8-77C4-46FA-825B-1ED45F40ACB8}" dt="2025-07-09T18:32:44.422" v="600" actId="20577"/>
        <pc:sldMkLst>
          <pc:docMk/>
          <pc:sldMk cId="1372975641" sldId="2147483418"/>
        </pc:sldMkLst>
        <pc:spChg chg="mod">
          <ac:chgData name="Opolski, Johanna (VITA)" userId="d193368f-0db6-4ee9-844e-4a3185a057bb" providerId="ADAL" clId="{11F710F8-77C4-46FA-825B-1ED45F40ACB8}" dt="2025-07-09T18:32:44.422" v="600" actId="20577"/>
          <ac:spMkLst>
            <pc:docMk/>
            <pc:sldMk cId="1372975641" sldId="2147483418"/>
            <ac:spMk id="5" creationId="{B0801692-A5FB-6881-517E-47C331D89261}"/>
          </ac:spMkLst>
        </pc:spChg>
      </pc:sldChg>
    </pc:docChg>
  </pc:docChgLst>
  <pc:docChgLst>
    <pc:chgData name="Opolski, Johanna (VITA)" userId="S::johanna.opolski@vita.virginia.gov::d193368f-0db6-4ee9-844e-4a3185a057bb" providerId="AD" clId="Web-{EFFBDA4A-BA60-4BE6-B1E6-19FC4122C9DC}"/>
    <pc:docChg chg="delSld modSld">
      <pc:chgData name="Opolski, Johanna (VITA)" userId="S::johanna.opolski@vita.virginia.gov::d193368f-0db6-4ee9-844e-4a3185a057bb" providerId="AD" clId="Web-{EFFBDA4A-BA60-4BE6-B1E6-19FC4122C9DC}" dt="2023-12-11T20:11:45.244" v="40" actId="20577"/>
      <pc:docMkLst>
        <pc:docMk/>
      </pc:docMkLst>
      <pc:sldChg chg="del">
        <pc:chgData name="Opolski, Johanna (VITA)" userId="S::johanna.opolski@vita.virginia.gov::d193368f-0db6-4ee9-844e-4a3185a057bb" providerId="AD" clId="Web-{EFFBDA4A-BA60-4BE6-B1E6-19FC4122C9DC}" dt="2023-12-11T20:11:04.196" v="19"/>
        <pc:sldMkLst>
          <pc:docMk/>
          <pc:sldMk cId="4210323518" sldId="257"/>
        </pc:sldMkLst>
      </pc:sldChg>
      <pc:sldChg chg="del">
        <pc:chgData name="Opolski, Johanna (VITA)" userId="S::johanna.opolski@vita.virginia.gov::d193368f-0db6-4ee9-844e-4a3185a057bb" providerId="AD" clId="Web-{EFFBDA4A-BA60-4BE6-B1E6-19FC4122C9DC}" dt="2023-12-11T20:11:04.618" v="20"/>
        <pc:sldMkLst>
          <pc:docMk/>
          <pc:sldMk cId="1639260362" sldId="262"/>
        </pc:sldMkLst>
      </pc:sldChg>
      <pc:sldChg chg="del">
        <pc:chgData name="Opolski, Johanna (VITA)" userId="S::johanna.opolski@vita.virginia.gov::d193368f-0db6-4ee9-844e-4a3185a057bb" providerId="AD" clId="Web-{EFFBDA4A-BA60-4BE6-B1E6-19FC4122C9DC}" dt="2023-12-11T20:11:05.853" v="21"/>
        <pc:sldMkLst>
          <pc:docMk/>
          <pc:sldMk cId="197821770" sldId="412"/>
        </pc:sldMkLst>
      </pc:sldChg>
      <pc:sldChg chg="del">
        <pc:chgData name="Opolski, Johanna (VITA)" userId="S::johanna.opolski@vita.virginia.gov::d193368f-0db6-4ee9-844e-4a3185a057bb" providerId="AD" clId="Web-{EFFBDA4A-BA60-4BE6-B1E6-19FC4122C9DC}" dt="2023-12-11T20:11:06.790" v="22"/>
        <pc:sldMkLst>
          <pc:docMk/>
          <pc:sldMk cId="1996534623" sldId="418"/>
        </pc:sldMkLst>
      </pc:sldChg>
      <pc:sldChg chg="modSp">
        <pc:chgData name="Opolski, Johanna (VITA)" userId="S::johanna.opolski@vita.virginia.gov::d193368f-0db6-4ee9-844e-4a3185a057bb" providerId="AD" clId="Web-{EFFBDA4A-BA60-4BE6-B1E6-19FC4122C9DC}" dt="2023-12-11T20:11:03.228" v="18" actId="20577"/>
        <pc:sldMkLst>
          <pc:docMk/>
          <pc:sldMk cId="505377817" sldId="419"/>
        </pc:sldMkLst>
      </pc:sldChg>
      <pc:sldChg chg="modSp">
        <pc:chgData name="Opolski, Johanna (VITA)" userId="S::johanna.opolski@vita.virginia.gov::d193368f-0db6-4ee9-844e-4a3185a057bb" providerId="AD" clId="Web-{EFFBDA4A-BA60-4BE6-B1E6-19FC4122C9DC}" dt="2023-12-11T20:11:45.244" v="40" actId="20577"/>
        <pc:sldMkLst>
          <pc:docMk/>
          <pc:sldMk cId="2159154844" sldId="423"/>
        </pc:sldMkLst>
      </pc:sldChg>
    </pc:docChg>
  </pc:docChgLst>
  <pc:docChgLst>
    <pc:chgData name="Opolski, Johanna (VITA)" userId="S::johanna.opolski@vita.virginia.gov::d193368f-0db6-4ee9-844e-4a3185a057bb" providerId="AD" clId="Web-{EF176C78-FF71-4A58-9AA0-55E301A96885}"/>
    <pc:docChg chg="modSld">
      <pc:chgData name="Opolski, Johanna (VITA)" userId="S::johanna.opolski@vita.virginia.gov::d193368f-0db6-4ee9-844e-4a3185a057bb" providerId="AD" clId="Web-{EF176C78-FF71-4A58-9AA0-55E301A96885}" dt="2024-07-24T17:37:07.052" v="10" actId="20577"/>
      <pc:docMkLst>
        <pc:docMk/>
      </pc:docMkLst>
      <pc:sldChg chg="modSp">
        <pc:chgData name="Opolski, Johanna (VITA)" userId="S::johanna.opolski@vita.virginia.gov::d193368f-0db6-4ee9-844e-4a3185a057bb" providerId="AD" clId="Web-{EF176C78-FF71-4A58-9AA0-55E301A96885}" dt="2024-07-24T17:36:51.098" v="7" actId="20577"/>
        <pc:sldMkLst>
          <pc:docMk/>
          <pc:sldMk cId="505377817" sldId="419"/>
        </pc:sldMkLst>
      </pc:sldChg>
      <pc:sldChg chg="modSp">
        <pc:chgData name="Opolski, Johanna (VITA)" userId="S::johanna.opolski@vita.virginia.gov::d193368f-0db6-4ee9-844e-4a3185a057bb" providerId="AD" clId="Web-{EF176C78-FF71-4A58-9AA0-55E301A96885}" dt="2024-07-24T17:37:07.052" v="10" actId="20577"/>
        <pc:sldMkLst>
          <pc:docMk/>
          <pc:sldMk cId="2159154844" sldId="423"/>
        </pc:sldMkLst>
      </pc:sldChg>
    </pc:docChg>
  </pc:docChgLst>
  <pc:docChgLst>
    <pc:chgData name="Opolski, Johanna (VITA)" userId="S::johanna.opolski@vita.virginia.gov::d193368f-0db6-4ee9-844e-4a3185a057bb" providerId="AD" clId="Web-{C6631A7D-F71F-4592-9FE6-B02A4E02DFE2}"/>
    <pc:docChg chg="addSld modSld">
      <pc:chgData name="Opolski, Johanna (VITA)" userId="S::johanna.opolski@vita.virginia.gov::d193368f-0db6-4ee9-844e-4a3185a057bb" providerId="AD" clId="Web-{C6631A7D-F71F-4592-9FE6-B02A4E02DFE2}" dt="2024-07-24T17:58:58.989" v="2" actId="20577"/>
      <pc:docMkLst>
        <pc:docMk/>
      </pc:docMkLst>
      <pc:sldChg chg="modSp add">
        <pc:chgData name="Opolski, Johanna (VITA)" userId="S::johanna.opolski@vita.virginia.gov::d193368f-0db6-4ee9-844e-4a3185a057bb" providerId="AD" clId="Web-{C6631A7D-F71F-4592-9FE6-B02A4E02DFE2}" dt="2024-07-24T17:58:58.989" v="2" actId="20577"/>
        <pc:sldMkLst>
          <pc:docMk/>
          <pc:sldMk cId="3654051267" sldId="4159"/>
        </pc:sldMkLst>
      </pc:sldChg>
    </pc:docChg>
  </pc:docChgLst>
  <pc:docChgLst>
    <pc:chgData name="Opolski, Johanna (VITA)" userId="S::johanna.opolski@vita.virginia.gov::d193368f-0db6-4ee9-844e-4a3185a057bb" providerId="AD" clId="Web-{490FA98C-031D-4B5C-A34D-A3738C43047C}"/>
    <pc:docChg chg="modSld">
      <pc:chgData name="Opolski, Johanna (VITA)" userId="S::johanna.opolski@vita.virginia.gov::d193368f-0db6-4ee9-844e-4a3185a057bb" providerId="AD" clId="Web-{490FA98C-031D-4B5C-A34D-A3738C43047C}" dt="2024-07-24T14:58:32.555" v="25" actId="20577"/>
      <pc:docMkLst>
        <pc:docMk/>
      </pc:docMkLst>
      <pc:sldChg chg="modSp">
        <pc:chgData name="Opolski, Johanna (VITA)" userId="S::johanna.opolski@vita.virginia.gov::d193368f-0db6-4ee9-844e-4a3185a057bb" providerId="AD" clId="Web-{490FA98C-031D-4B5C-A34D-A3738C43047C}" dt="2024-07-24T14:58:01.336" v="15" actId="20577"/>
        <pc:sldMkLst>
          <pc:docMk/>
          <pc:sldMk cId="505377817" sldId="419"/>
        </pc:sldMkLst>
      </pc:sldChg>
      <pc:sldChg chg="modSp">
        <pc:chgData name="Opolski, Johanna (VITA)" userId="S::johanna.opolski@vita.virginia.gov::d193368f-0db6-4ee9-844e-4a3185a057bb" providerId="AD" clId="Web-{490FA98C-031D-4B5C-A34D-A3738C43047C}" dt="2024-07-24T14:58:32.555" v="25" actId="20577"/>
        <pc:sldMkLst>
          <pc:docMk/>
          <pc:sldMk cId="2159154844" sldId="423"/>
        </pc:sldMkLst>
      </pc:sldChg>
    </pc:docChg>
  </pc:docChgLst>
  <pc:docChgLst>
    <pc:chgData name="Kropka, Joshua (VITA)" userId="df996276-23cc-4e1c-93d8-ed5b39eec526" providerId="ADAL" clId="{66E0FD5B-2E78-444A-8452-36BB85D8E6DD}"/>
    <pc:docChg chg="undo custSel addSld delSld modSld sldOrd">
      <pc:chgData name="Kropka, Joshua (VITA)" userId="df996276-23cc-4e1c-93d8-ed5b39eec526" providerId="ADAL" clId="{66E0FD5B-2E78-444A-8452-36BB85D8E6DD}" dt="2025-07-09T16:39:13.908" v="358" actId="20577"/>
      <pc:docMkLst>
        <pc:docMk/>
      </pc:docMkLst>
      <pc:sldChg chg="add del">
        <pc:chgData name="Kropka, Joshua (VITA)" userId="df996276-23cc-4e1c-93d8-ed5b39eec526" providerId="ADAL" clId="{66E0FD5B-2E78-444A-8452-36BB85D8E6DD}" dt="2025-07-01T13:31:07.107" v="27"/>
        <pc:sldMkLst>
          <pc:docMk/>
          <pc:sldMk cId="1235776076" sldId="260"/>
        </pc:sldMkLst>
      </pc:sldChg>
      <pc:sldChg chg="add del">
        <pc:chgData name="Kropka, Joshua (VITA)" userId="df996276-23cc-4e1c-93d8-ed5b39eec526" providerId="ADAL" clId="{66E0FD5B-2E78-444A-8452-36BB85D8E6DD}" dt="2025-07-01T17:02:34.757" v="125"/>
        <pc:sldMkLst>
          <pc:docMk/>
          <pc:sldMk cId="2577207923" sldId="262"/>
        </pc:sldMkLst>
      </pc:sldChg>
      <pc:sldChg chg="add del">
        <pc:chgData name="Kropka, Joshua (VITA)" userId="df996276-23cc-4e1c-93d8-ed5b39eec526" providerId="ADAL" clId="{66E0FD5B-2E78-444A-8452-36BB85D8E6DD}" dt="2025-07-01T17:02:34.757" v="125"/>
        <pc:sldMkLst>
          <pc:docMk/>
          <pc:sldMk cId="88205647" sldId="269"/>
        </pc:sldMkLst>
      </pc:sldChg>
      <pc:sldChg chg="modSp add del mod">
        <pc:chgData name="Kropka, Joshua (VITA)" userId="df996276-23cc-4e1c-93d8-ed5b39eec526" providerId="ADAL" clId="{66E0FD5B-2E78-444A-8452-36BB85D8E6DD}" dt="2025-07-01T13:31:07.107" v="27"/>
        <pc:sldMkLst>
          <pc:docMk/>
          <pc:sldMk cId="620628095" sldId="271"/>
        </pc:sldMkLst>
        <pc:spChg chg="mod">
          <ac:chgData name="Kropka, Joshua (VITA)" userId="df996276-23cc-4e1c-93d8-ed5b39eec526" providerId="ADAL" clId="{66E0FD5B-2E78-444A-8452-36BB85D8E6DD}" dt="2025-07-01T13:31:07.055" v="26"/>
          <ac:spMkLst>
            <pc:docMk/>
            <pc:sldMk cId="620628095" sldId="271"/>
            <ac:spMk id="2" creationId="{EAD2CAAC-8647-C4E1-4CC2-A7D3746385A9}"/>
          </ac:spMkLst>
        </pc:spChg>
        <pc:spChg chg="mod">
          <ac:chgData name="Kropka, Joshua (VITA)" userId="df996276-23cc-4e1c-93d8-ed5b39eec526" providerId="ADAL" clId="{66E0FD5B-2E78-444A-8452-36BB85D8E6DD}" dt="2025-07-01T13:31:07.055" v="26"/>
          <ac:spMkLst>
            <pc:docMk/>
            <pc:sldMk cId="620628095" sldId="271"/>
            <ac:spMk id="3" creationId="{218D6678-716B-7976-8506-8CF1C493AE04}"/>
          </ac:spMkLst>
        </pc:spChg>
      </pc:sldChg>
      <pc:sldChg chg="modSp add del mod">
        <pc:chgData name="Kropka, Joshua (VITA)" userId="df996276-23cc-4e1c-93d8-ed5b39eec526" providerId="ADAL" clId="{66E0FD5B-2E78-444A-8452-36BB85D8E6DD}" dt="2025-07-01T13:31:07.107" v="27"/>
        <pc:sldMkLst>
          <pc:docMk/>
          <pc:sldMk cId="3853835490" sldId="273"/>
        </pc:sldMkLst>
        <pc:spChg chg="mod">
          <ac:chgData name="Kropka, Joshua (VITA)" userId="df996276-23cc-4e1c-93d8-ed5b39eec526" providerId="ADAL" clId="{66E0FD5B-2E78-444A-8452-36BB85D8E6DD}" dt="2025-07-01T13:31:07.055" v="26"/>
          <ac:spMkLst>
            <pc:docMk/>
            <pc:sldMk cId="3853835490" sldId="273"/>
            <ac:spMk id="2" creationId="{EE66B239-4ED5-D523-1CA6-D7E8216AED9D}"/>
          </ac:spMkLst>
        </pc:spChg>
      </pc:sldChg>
      <pc:sldChg chg="add del">
        <pc:chgData name="Kropka, Joshua (VITA)" userId="df996276-23cc-4e1c-93d8-ed5b39eec526" providerId="ADAL" clId="{66E0FD5B-2E78-444A-8452-36BB85D8E6DD}" dt="2025-07-01T13:31:07.107" v="27"/>
        <pc:sldMkLst>
          <pc:docMk/>
          <pc:sldMk cId="4125153031" sldId="285"/>
        </pc:sldMkLst>
      </pc:sldChg>
      <pc:sldChg chg="del">
        <pc:chgData name="Kropka, Joshua (VITA)" userId="df996276-23cc-4e1c-93d8-ed5b39eec526" providerId="ADAL" clId="{66E0FD5B-2E78-444A-8452-36BB85D8E6DD}" dt="2025-07-09T15:24:03.951" v="177" actId="47"/>
        <pc:sldMkLst>
          <pc:docMk/>
          <pc:sldMk cId="308118810" sldId="286"/>
        </pc:sldMkLst>
      </pc:sldChg>
      <pc:sldChg chg="modSp add del mod">
        <pc:chgData name="Kropka, Joshua (VITA)" userId="df996276-23cc-4e1c-93d8-ed5b39eec526" providerId="ADAL" clId="{66E0FD5B-2E78-444A-8452-36BB85D8E6DD}" dt="2025-07-01T13:31:07.107" v="27"/>
        <pc:sldMkLst>
          <pc:docMk/>
          <pc:sldMk cId="4107542105" sldId="291"/>
        </pc:sldMkLst>
        <pc:spChg chg="mod">
          <ac:chgData name="Kropka, Joshua (VITA)" userId="df996276-23cc-4e1c-93d8-ed5b39eec526" providerId="ADAL" clId="{66E0FD5B-2E78-444A-8452-36BB85D8E6DD}" dt="2025-07-01T13:31:07.055" v="26"/>
          <ac:spMkLst>
            <pc:docMk/>
            <pc:sldMk cId="4107542105" sldId="291"/>
            <ac:spMk id="2" creationId="{5833A440-B521-9866-A74E-465E384D2721}"/>
          </ac:spMkLst>
        </pc:spChg>
      </pc:sldChg>
      <pc:sldChg chg="add del">
        <pc:chgData name="Kropka, Joshua (VITA)" userId="df996276-23cc-4e1c-93d8-ed5b39eec526" providerId="ADAL" clId="{66E0FD5B-2E78-444A-8452-36BB85D8E6DD}" dt="2025-07-01T17:02:34.757" v="125"/>
        <pc:sldMkLst>
          <pc:docMk/>
          <pc:sldMk cId="1731028950" sldId="295"/>
        </pc:sldMkLst>
      </pc:sldChg>
      <pc:sldChg chg="delSp modSp add del mod modCm">
        <pc:chgData name="Kropka, Joshua (VITA)" userId="df996276-23cc-4e1c-93d8-ed5b39eec526" providerId="ADAL" clId="{66E0FD5B-2E78-444A-8452-36BB85D8E6DD}" dt="2025-07-01T13:31:29.756" v="29" actId="478"/>
        <pc:sldMkLst>
          <pc:docMk/>
          <pc:sldMk cId="2420161515" sldId="296"/>
        </pc:sldMkLst>
        <pc:extLst>
          <p:ext xmlns:p="http://schemas.openxmlformats.org/presentationml/2006/main" uri="{D6D511B9-2390-475A-947B-AFAB55BFBCF1}">
            <pc226:cmChg xmlns:pc226="http://schemas.microsoft.com/office/powerpoint/2022/06/main/command" chg="mod">
              <pc226:chgData name="Kropka, Joshua (VITA)" userId="df996276-23cc-4e1c-93d8-ed5b39eec526" providerId="ADAL" clId="{66E0FD5B-2E78-444A-8452-36BB85D8E6DD}" dt="2025-07-01T13:31:22.941" v="28" actId="20577"/>
              <pc2:cmMkLst xmlns:pc2="http://schemas.microsoft.com/office/powerpoint/2019/9/main/command">
                <pc:docMk/>
                <pc:sldMk cId="2420161515" sldId="296"/>
                <pc2:cmMk id="{B98A3C12-AD04-412C-B42F-F4C618394BCB}"/>
              </pc2:cmMkLst>
            </pc226:cmChg>
          </p:ext>
        </pc:extLst>
      </pc:sldChg>
      <pc:sldChg chg="del">
        <pc:chgData name="Kropka, Joshua (VITA)" userId="df996276-23cc-4e1c-93d8-ed5b39eec526" providerId="ADAL" clId="{66E0FD5B-2E78-444A-8452-36BB85D8E6DD}" dt="2025-07-09T15:24:03.951" v="177" actId="47"/>
        <pc:sldMkLst>
          <pc:docMk/>
          <pc:sldMk cId="3602583027" sldId="297"/>
        </pc:sldMkLst>
      </pc:sldChg>
      <pc:sldChg chg="add del">
        <pc:chgData name="Kropka, Joshua (VITA)" userId="df996276-23cc-4e1c-93d8-ed5b39eec526" providerId="ADAL" clId="{66E0FD5B-2E78-444A-8452-36BB85D8E6DD}" dt="2025-07-01T17:02:34.757" v="125"/>
        <pc:sldMkLst>
          <pc:docMk/>
          <pc:sldMk cId="2377449614" sldId="302"/>
        </pc:sldMkLst>
      </pc:sldChg>
      <pc:sldChg chg="add del">
        <pc:chgData name="Kropka, Joshua (VITA)" userId="df996276-23cc-4e1c-93d8-ed5b39eec526" providerId="ADAL" clId="{66E0FD5B-2E78-444A-8452-36BB85D8E6DD}" dt="2025-07-01T17:02:34.757" v="125"/>
        <pc:sldMkLst>
          <pc:docMk/>
          <pc:sldMk cId="838500661" sldId="303"/>
        </pc:sldMkLst>
      </pc:sldChg>
      <pc:sldChg chg="add del">
        <pc:chgData name="Kropka, Joshua (VITA)" userId="df996276-23cc-4e1c-93d8-ed5b39eec526" providerId="ADAL" clId="{66E0FD5B-2E78-444A-8452-36BB85D8E6DD}" dt="2025-07-01T17:02:34.757" v="125"/>
        <pc:sldMkLst>
          <pc:docMk/>
          <pc:sldMk cId="1567492382" sldId="304"/>
        </pc:sldMkLst>
      </pc:sldChg>
      <pc:sldChg chg="add del">
        <pc:chgData name="Kropka, Joshua (VITA)" userId="df996276-23cc-4e1c-93d8-ed5b39eec526" providerId="ADAL" clId="{66E0FD5B-2E78-444A-8452-36BB85D8E6DD}" dt="2025-07-01T17:02:34.757" v="125"/>
        <pc:sldMkLst>
          <pc:docMk/>
          <pc:sldMk cId="1887081016" sldId="305"/>
        </pc:sldMkLst>
      </pc:sldChg>
      <pc:sldChg chg="add del">
        <pc:chgData name="Kropka, Joshua (VITA)" userId="df996276-23cc-4e1c-93d8-ed5b39eec526" providerId="ADAL" clId="{66E0FD5B-2E78-444A-8452-36BB85D8E6DD}" dt="2025-07-01T17:02:34.757" v="125"/>
        <pc:sldMkLst>
          <pc:docMk/>
          <pc:sldMk cId="3229906840" sldId="306"/>
        </pc:sldMkLst>
      </pc:sldChg>
      <pc:sldChg chg="del">
        <pc:chgData name="Kropka, Joshua (VITA)" userId="df996276-23cc-4e1c-93d8-ed5b39eec526" providerId="ADAL" clId="{66E0FD5B-2E78-444A-8452-36BB85D8E6DD}" dt="2025-07-09T15:24:03.951" v="177" actId="47"/>
        <pc:sldMkLst>
          <pc:docMk/>
          <pc:sldMk cId="1098135260" sldId="308"/>
        </pc:sldMkLst>
      </pc:sldChg>
      <pc:sldChg chg="del">
        <pc:chgData name="Kropka, Joshua (VITA)" userId="df996276-23cc-4e1c-93d8-ed5b39eec526" providerId="ADAL" clId="{66E0FD5B-2E78-444A-8452-36BB85D8E6DD}" dt="2025-07-09T15:24:03.951" v="177" actId="47"/>
        <pc:sldMkLst>
          <pc:docMk/>
          <pc:sldMk cId="3369201379" sldId="309"/>
        </pc:sldMkLst>
      </pc:sldChg>
      <pc:sldChg chg="del">
        <pc:chgData name="Kropka, Joshua (VITA)" userId="df996276-23cc-4e1c-93d8-ed5b39eec526" providerId="ADAL" clId="{66E0FD5B-2E78-444A-8452-36BB85D8E6DD}" dt="2025-07-09T15:24:03.951" v="177" actId="47"/>
        <pc:sldMkLst>
          <pc:docMk/>
          <pc:sldMk cId="3222212907" sldId="312"/>
        </pc:sldMkLst>
      </pc:sldChg>
      <pc:sldChg chg="del">
        <pc:chgData name="Kropka, Joshua (VITA)" userId="df996276-23cc-4e1c-93d8-ed5b39eec526" providerId="ADAL" clId="{66E0FD5B-2E78-444A-8452-36BB85D8E6DD}" dt="2025-07-09T15:24:03.951" v="177" actId="47"/>
        <pc:sldMkLst>
          <pc:docMk/>
          <pc:sldMk cId="1457451276" sldId="315"/>
        </pc:sldMkLst>
      </pc:sldChg>
      <pc:sldChg chg="del">
        <pc:chgData name="Kropka, Joshua (VITA)" userId="df996276-23cc-4e1c-93d8-ed5b39eec526" providerId="ADAL" clId="{66E0FD5B-2E78-444A-8452-36BB85D8E6DD}" dt="2025-07-09T15:24:03.951" v="177" actId="47"/>
        <pc:sldMkLst>
          <pc:docMk/>
          <pc:sldMk cId="397378062" sldId="316"/>
        </pc:sldMkLst>
      </pc:sldChg>
      <pc:sldChg chg="modSp mod">
        <pc:chgData name="Kropka, Joshua (VITA)" userId="df996276-23cc-4e1c-93d8-ed5b39eec526" providerId="ADAL" clId="{66E0FD5B-2E78-444A-8452-36BB85D8E6DD}" dt="2025-07-01T13:31:53.258" v="35" actId="20577"/>
        <pc:sldMkLst>
          <pc:docMk/>
          <pc:sldMk cId="505377817" sldId="419"/>
        </pc:sldMkLst>
        <pc:spChg chg="mod">
          <ac:chgData name="Kropka, Joshua (VITA)" userId="df996276-23cc-4e1c-93d8-ed5b39eec526" providerId="ADAL" clId="{66E0FD5B-2E78-444A-8452-36BB85D8E6DD}" dt="2025-07-01T13:31:53.258" v="35" actId="20577"/>
          <ac:spMkLst>
            <pc:docMk/>
            <pc:sldMk cId="505377817" sldId="419"/>
            <ac:spMk id="8" creationId="{80B8F47D-265C-FE4C-5E7E-9CC627CDF1B4}"/>
          </ac:spMkLst>
        </pc:spChg>
      </pc:sldChg>
      <pc:sldChg chg="addSp delSp modSp mod">
        <pc:chgData name="Kropka, Joshua (VITA)" userId="df996276-23cc-4e1c-93d8-ed5b39eec526" providerId="ADAL" clId="{66E0FD5B-2E78-444A-8452-36BB85D8E6DD}" dt="2025-07-09T16:39:13.908" v="358" actId="20577"/>
        <pc:sldMkLst>
          <pc:docMk/>
          <pc:sldMk cId="4100398212" sldId="422"/>
        </pc:sldMkLst>
        <pc:graphicFrameChg chg="mod modGraphic">
          <ac:chgData name="Kropka, Joshua (VITA)" userId="df996276-23cc-4e1c-93d8-ed5b39eec526" providerId="ADAL" clId="{66E0FD5B-2E78-444A-8452-36BB85D8E6DD}" dt="2025-07-09T16:39:13.908" v="358" actId="20577"/>
          <ac:graphicFrameMkLst>
            <pc:docMk/>
            <pc:sldMk cId="4100398212" sldId="422"/>
            <ac:graphicFrameMk id="6" creationId="{8B17F0F3-691F-F800-9D15-F5D3D114F801}"/>
          </ac:graphicFrameMkLst>
        </pc:graphicFrameChg>
      </pc:sldChg>
      <pc:sldChg chg="modSp add mod">
        <pc:chgData name="Kropka, Joshua (VITA)" userId="df996276-23cc-4e1c-93d8-ed5b39eec526" providerId="ADAL" clId="{66E0FD5B-2E78-444A-8452-36BB85D8E6DD}" dt="2025-07-09T16:14:32.943" v="345" actId="20577"/>
        <pc:sldMkLst>
          <pc:docMk/>
          <pc:sldMk cId="2414208192" sldId="515"/>
        </pc:sldMkLst>
        <pc:graphicFrameChg chg="modGraphic">
          <ac:chgData name="Kropka, Joshua (VITA)" userId="df996276-23cc-4e1c-93d8-ed5b39eec526" providerId="ADAL" clId="{66E0FD5B-2E78-444A-8452-36BB85D8E6DD}" dt="2025-07-09T16:14:32.943" v="345" actId="20577"/>
          <ac:graphicFrameMkLst>
            <pc:docMk/>
            <pc:sldMk cId="2414208192" sldId="515"/>
            <ac:graphicFrameMk id="10" creationId="{4E442CAE-ACCD-8CF0-B47B-AC7E33344713}"/>
          </ac:graphicFrameMkLst>
        </pc:graphicFrameChg>
      </pc:sldChg>
      <pc:sldChg chg="modSp mod">
        <pc:chgData name="Kropka, Joshua (VITA)" userId="df996276-23cc-4e1c-93d8-ed5b39eec526" providerId="ADAL" clId="{66E0FD5B-2E78-444A-8452-36BB85D8E6DD}" dt="2025-07-03T15:06:43.795" v="142" actId="1076"/>
        <pc:sldMkLst>
          <pc:docMk/>
          <pc:sldMk cId="2847306997" sldId="518"/>
        </pc:sldMkLst>
        <pc:spChg chg="mod">
          <ac:chgData name="Kropka, Joshua (VITA)" userId="df996276-23cc-4e1c-93d8-ed5b39eec526" providerId="ADAL" clId="{66E0FD5B-2E78-444A-8452-36BB85D8E6DD}" dt="2025-07-03T15:06:43.795" v="142" actId="1076"/>
          <ac:spMkLst>
            <pc:docMk/>
            <pc:sldMk cId="2847306997" sldId="518"/>
            <ac:spMk id="5" creationId="{C89AABD8-BBC2-8181-EBF7-7ACADED79305}"/>
          </ac:spMkLst>
        </pc:spChg>
      </pc:sldChg>
      <pc:sldChg chg="add del">
        <pc:chgData name="Kropka, Joshua (VITA)" userId="df996276-23cc-4e1c-93d8-ed5b39eec526" providerId="ADAL" clId="{66E0FD5B-2E78-444A-8452-36BB85D8E6DD}" dt="2025-07-01T13:31:07.107" v="27"/>
        <pc:sldMkLst>
          <pc:docMk/>
          <pc:sldMk cId="3943680940" sldId="529"/>
        </pc:sldMkLst>
      </pc:sldChg>
      <pc:sldChg chg="add del">
        <pc:chgData name="Kropka, Joshua (VITA)" userId="df996276-23cc-4e1c-93d8-ed5b39eec526" providerId="ADAL" clId="{66E0FD5B-2E78-444A-8452-36BB85D8E6DD}" dt="2025-07-01T13:31:07.107" v="27"/>
        <pc:sldMkLst>
          <pc:docMk/>
          <pc:sldMk cId="1887184505" sldId="530"/>
        </pc:sldMkLst>
      </pc:sldChg>
      <pc:sldChg chg="add del">
        <pc:chgData name="Kropka, Joshua (VITA)" userId="df996276-23cc-4e1c-93d8-ed5b39eec526" providerId="ADAL" clId="{66E0FD5B-2E78-444A-8452-36BB85D8E6DD}" dt="2025-07-01T13:31:07.107" v="27"/>
        <pc:sldMkLst>
          <pc:docMk/>
          <pc:sldMk cId="1339104090" sldId="531"/>
        </pc:sldMkLst>
      </pc:sldChg>
      <pc:sldChg chg="add del">
        <pc:chgData name="Kropka, Joshua (VITA)" userId="df996276-23cc-4e1c-93d8-ed5b39eec526" providerId="ADAL" clId="{66E0FD5B-2E78-444A-8452-36BB85D8E6DD}" dt="2025-07-01T13:31:07.107" v="27"/>
        <pc:sldMkLst>
          <pc:docMk/>
          <pc:sldMk cId="1660446105" sldId="532"/>
        </pc:sldMkLst>
      </pc:sldChg>
      <pc:sldChg chg="del">
        <pc:chgData name="Kropka, Joshua (VITA)" userId="df996276-23cc-4e1c-93d8-ed5b39eec526" providerId="ADAL" clId="{66E0FD5B-2E78-444A-8452-36BB85D8E6DD}" dt="2025-07-09T15:24:03.951" v="177" actId="47"/>
        <pc:sldMkLst>
          <pc:docMk/>
          <pc:sldMk cId="3088285021" sldId="4113"/>
        </pc:sldMkLst>
      </pc:sldChg>
      <pc:sldChg chg="modSp mod">
        <pc:chgData name="Kropka, Joshua (VITA)" userId="df996276-23cc-4e1c-93d8-ed5b39eec526" providerId="ADAL" clId="{66E0FD5B-2E78-444A-8452-36BB85D8E6DD}" dt="2025-07-01T13:39:03.659" v="72" actId="1076"/>
        <pc:sldMkLst>
          <pc:docMk/>
          <pc:sldMk cId="3654051267" sldId="4159"/>
        </pc:sldMkLst>
        <pc:spChg chg="mod">
          <ac:chgData name="Kropka, Joshua (VITA)" userId="df996276-23cc-4e1c-93d8-ed5b39eec526" providerId="ADAL" clId="{66E0FD5B-2E78-444A-8452-36BB85D8E6DD}" dt="2025-07-01T13:39:03.659" v="72" actId="1076"/>
          <ac:spMkLst>
            <pc:docMk/>
            <pc:sldMk cId="3654051267" sldId="4159"/>
            <ac:spMk id="9" creationId="{D032D2B4-E221-0F23-2782-C248D04BCAAF}"/>
          </ac:spMkLst>
        </pc:spChg>
      </pc:sldChg>
      <pc:sldChg chg="add">
        <pc:chgData name="Kropka, Joshua (VITA)" userId="df996276-23cc-4e1c-93d8-ed5b39eec526" providerId="ADAL" clId="{66E0FD5B-2E78-444A-8452-36BB85D8E6DD}" dt="2025-07-09T15:41:42.937" v="312"/>
        <pc:sldMkLst>
          <pc:docMk/>
          <pc:sldMk cId="1292289918" sldId="4167"/>
        </pc:sldMkLst>
      </pc:sldChg>
      <pc:sldChg chg="delSp modSp add del mod">
        <pc:chgData name="Kropka, Joshua (VITA)" userId="df996276-23cc-4e1c-93d8-ed5b39eec526" providerId="ADAL" clId="{66E0FD5B-2E78-444A-8452-36BB85D8E6DD}" dt="2025-07-09T15:43:36.270" v="337" actId="47"/>
        <pc:sldMkLst>
          <pc:docMk/>
          <pc:sldMk cId="3380842638" sldId="4169"/>
        </pc:sldMkLst>
        <pc:spChg chg="mod">
          <ac:chgData name="Kropka, Joshua (VITA)" userId="df996276-23cc-4e1c-93d8-ed5b39eec526" providerId="ADAL" clId="{66E0FD5B-2E78-444A-8452-36BB85D8E6DD}" dt="2025-07-09T15:42:11.544" v="335" actId="20577"/>
          <ac:spMkLst>
            <pc:docMk/>
            <pc:sldMk cId="3380842638" sldId="4169"/>
            <ac:spMk id="2" creationId="{7FA4F39F-CA63-468B-200A-6BC9D610BF84}"/>
          </ac:spMkLst>
        </pc:spChg>
        <pc:picChg chg="del">
          <ac:chgData name="Kropka, Joshua (VITA)" userId="df996276-23cc-4e1c-93d8-ed5b39eec526" providerId="ADAL" clId="{66E0FD5B-2E78-444A-8452-36BB85D8E6DD}" dt="2025-07-09T15:41:58.754" v="317" actId="478"/>
          <ac:picMkLst>
            <pc:docMk/>
            <pc:sldMk cId="3380842638" sldId="4169"/>
            <ac:picMk id="4" creationId="{44DD9823-A3CF-0A10-3B63-1AD04A433E53}"/>
          </ac:picMkLst>
        </pc:picChg>
        <pc:picChg chg="del">
          <ac:chgData name="Kropka, Joshua (VITA)" userId="df996276-23cc-4e1c-93d8-ed5b39eec526" providerId="ADAL" clId="{66E0FD5B-2E78-444A-8452-36BB85D8E6DD}" dt="2025-07-09T15:41:53.718" v="314" actId="478"/>
          <ac:picMkLst>
            <pc:docMk/>
            <pc:sldMk cId="3380842638" sldId="4169"/>
            <ac:picMk id="5" creationId="{74B1633A-9298-FC13-4355-884168B0CAA2}"/>
          </ac:picMkLst>
        </pc:picChg>
        <pc:picChg chg="del">
          <ac:chgData name="Kropka, Joshua (VITA)" userId="df996276-23cc-4e1c-93d8-ed5b39eec526" providerId="ADAL" clId="{66E0FD5B-2E78-444A-8452-36BB85D8E6DD}" dt="2025-07-09T15:41:56.990" v="316" actId="478"/>
          <ac:picMkLst>
            <pc:docMk/>
            <pc:sldMk cId="3380842638" sldId="4169"/>
            <ac:picMk id="6" creationId="{7FC06688-D93C-584A-4357-D8A61417FE11}"/>
          </ac:picMkLst>
        </pc:picChg>
        <pc:picChg chg="del">
          <ac:chgData name="Kropka, Joshua (VITA)" userId="df996276-23cc-4e1c-93d8-ed5b39eec526" providerId="ADAL" clId="{66E0FD5B-2E78-444A-8452-36BB85D8E6DD}" dt="2025-07-09T15:41:55.188" v="315" actId="478"/>
          <ac:picMkLst>
            <pc:docMk/>
            <pc:sldMk cId="3380842638" sldId="4169"/>
            <ac:picMk id="7" creationId="{87D957E4-521F-C857-0761-E00CAC23264C}"/>
          </ac:picMkLst>
        </pc:picChg>
      </pc:sldChg>
      <pc:sldChg chg="modSp mod">
        <pc:chgData name="Kropka, Joshua (VITA)" userId="df996276-23cc-4e1c-93d8-ed5b39eec526" providerId="ADAL" clId="{66E0FD5B-2E78-444A-8452-36BB85D8E6DD}" dt="2025-06-23T13:29:24.628" v="15" actId="20577"/>
        <pc:sldMkLst>
          <pc:docMk/>
          <pc:sldMk cId="2491069933" sldId="4174"/>
        </pc:sldMkLst>
        <pc:spChg chg="mod">
          <ac:chgData name="Kropka, Joshua (VITA)" userId="df996276-23cc-4e1c-93d8-ed5b39eec526" providerId="ADAL" clId="{66E0FD5B-2E78-444A-8452-36BB85D8E6DD}" dt="2025-06-23T13:29:24.628" v="15" actId="20577"/>
          <ac:spMkLst>
            <pc:docMk/>
            <pc:sldMk cId="2491069933" sldId="4174"/>
            <ac:spMk id="2" creationId="{4793A2B8-CD61-8BFE-E9F4-4356BBDA2F35}"/>
          </ac:spMkLst>
        </pc:spChg>
      </pc:sldChg>
      <pc:sldChg chg="add">
        <pc:chgData name="Kropka, Joshua (VITA)" userId="df996276-23cc-4e1c-93d8-ed5b39eec526" providerId="ADAL" clId="{66E0FD5B-2E78-444A-8452-36BB85D8E6DD}" dt="2025-07-01T17:02:34.757" v="125"/>
        <pc:sldMkLst>
          <pc:docMk/>
          <pc:sldMk cId="2779239309" sldId="4175"/>
        </pc:sldMkLst>
      </pc:sldChg>
      <pc:sldChg chg="add del">
        <pc:chgData name="Kropka, Joshua (VITA)" userId="df996276-23cc-4e1c-93d8-ed5b39eec526" providerId="ADAL" clId="{66E0FD5B-2E78-444A-8452-36BB85D8E6DD}" dt="2025-07-01T17:02:34.674" v="124"/>
        <pc:sldMkLst>
          <pc:docMk/>
          <pc:sldMk cId="3675927936" sldId="4175"/>
        </pc:sldMkLst>
      </pc:sldChg>
      <pc:sldChg chg="add del">
        <pc:chgData name="Kropka, Joshua (VITA)" userId="df996276-23cc-4e1c-93d8-ed5b39eec526" providerId="ADAL" clId="{66E0FD5B-2E78-444A-8452-36BB85D8E6DD}" dt="2025-07-01T17:02:34.674" v="124"/>
        <pc:sldMkLst>
          <pc:docMk/>
          <pc:sldMk cId="1512829135" sldId="4176"/>
        </pc:sldMkLst>
      </pc:sldChg>
      <pc:sldChg chg="add">
        <pc:chgData name="Kropka, Joshua (VITA)" userId="df996276-23cc-4e1c-93d8-ed5b39eec526" providerId="ADAL" clId="{66E0FD5B-2E78-444A-8452-36BB85D8E6DD}" dt="2025-07-01T17:02:34.757" v="125"/>
        <pc:sldMkLst>
          <pc:docMk/>
          <pc:sldMk cId="4271731501" sldId="4176"/>
        </pc:sldMkLst>
      </pc:sldChg>
      <pc:sldChg chg="delSp del mod">
        <pc:chgData name="Kropka, Joshua (VITA)" userId="df996276-23cc-4e1c-93d8-ed5b39eec526" providerId="ADAL" clId="{66E0FD5B-2E78-444A-8452-36BB85D8E6DD}" dt="2025-07-09T15:24:03.951" v="177" actId="47"/>
        <pc:sldMkLst>
          <pc:docMk/>
          <pc:sldMk cId="2903092179" sldId="4177"/>
        </pc:sldMkLst>
        <pc:spChg chg="del">
          <ac:chgData name="Kropka, Joshua (VITA)" userId="df996276-23cc-4e1c-93d8-ed5b39eec526" providerId="ADAL" clId="{66E0FD5B-2E78-444A-8452-36BB85D8E6DD}" dt="2025-07-08T14:35:17.649" v="159" actId="478"/>
          <ac:spMkLst>
            <pc:docMk/>
            <pc:sldMk cId="2903092179" sldId="4177"/>
            <ac:spMk id="5" creationId="{BB4B3402-9C74-448B-6DAF-865915AEB392}"/>
          </ac:spMkLst>
        </pc:spChg>
      </pc:sldChg>
      <pc:sldChg chg="del">
        <pc:chgData name="Kropka, Joshua (VITA)" userId="df996276-23cc-4e1c-93d8-ed5b39eec526" providerId="ADAL" clId="{66E0FD5B-2E78-444A-8452-36BB85D8E6DD}" dt="2025-07-09T15:24:03.951" v="177" actId="47"/>
        <pc:sldMkLst>
          <pc:docMk/>
          <pc:sldMk cId="403004466" sldId="4178"/>
        </pc:sldMkLst>
      </pc:sldChg>
      <pc:sldChg chg="del">
        <pc:chgData name="Kropka, Joshua (VITA)" userId="df996276-23cc-4e1c-93d8-ed5b39eec526" providerId="ADAL" clId="{66E0FD5B-2E78-444A-8452-36BB85D8E6DD}" dt="2025-07-09T15:24:03.951" v="177" actId="47"/>
        <pc:sldMkLst>
          <pc:docMk/>
          <pc:sldMk cId="3152111735" sldId="2076137598"/>
        </pc:sldMkLst>
      </pc:sldChg>
      <pc:sldChg chg="del">
        <pc:chgData name="Kropka, Joshua (VITA)" userId="df996276-23cc-4e1c-93d8-ed5b39eec526" providerId="ADAL" clId="{66E0FD5B-2E78-444A-8452-36BB85D8E6DD}" dt="2025-07-09T15:24:03.951" v="177" actId="47"/>
        <pc:sldMkLst>
          <pc:docMk/>
          <pc:sldMk cId="663482996" sldId="2147483365"/>
        </pc:sldMkLst>
      </pc:sldChg>
      <pc:sldChg chg="del">
        <pc:chgData name="Kropka, Joshua (VITA)" userId="df996276-23cc-4e1c-93d8-ed5b39eec526" providerId="ADAL" clId="{66E0FD5B-2E78-444A-8452-36BB85D8E6DD}" dt="2025-07-09T15:24:03.951" v="177" actId="47"/>
        <pc:sldMkLst>
          <pc:docMk/>
          <pc:sldMk cId="2401458378" sldId="2147483367"/>
        </pc:sldMkLst>
      </pc:sldChg>
      <pc:sldChg chg="del">
        <pc:chgData name="Kropka, Joshua (VITA)" userId="df996276-23cc-4e1c-93d8-ed5b39eec526" providerId="ADAL" clId="{66E0FD5B-2E78-444A-8452-36BB85D8E6DD}" dt="2025-07-09T15:24:03.951" v="177" actId="47"/>
        <pc:sldMkLst>
          <pc:docMk/>
          <pc:sldMk cId="4094262307" sldId="2147483368"/>
        </pc:sldMkLst>
      </pc:sldChg>
      <pc:sldChg chg="del">
        <pc:chgData name="Kropka, Joshua (VITA)" userId="df996276-23cc-4e1c-93d8-ed5b39eec526" providerId="ADAL" clId="{66E0FD5B-2E78-444A-8452-36BB85D8E6DD}" dt="2025-07-09T15:24:03.951" v="177" actId="47"/>
        <pc:sldMkLst>
          <pc:docMk/>
          <pc:sldMk cId="1768869694" sldId="2147483369"/>
        </pc:sldMkLst>
      </pc:sldChg>
      <pc:sldChg chg="del">
        <pc:chgData name="Kropka, Joshua (VITA)" userId="df996276-23cc-4e1c-93d8-ed5b39eec526" providerId="ADAL" clId="{66E0FD5B-2E78-444A-8452-36BB85D8E6DD}" dt="2025-07-09T15:24:03.951" v="177" actId="47"/>
        <pc:sldMkLst>
          <pc:docMk/>
          <pc:sldMk cId="2713845132" sldId="2147483370"/>
        </pc:sldMkLst>
      </pc:sldChg>
      <pc:sldChg chg="del">
        <pc:chgData name="Kropka, Joshua (VITA)" userId="df996276-23cc-4e1c-93d8-ed5b39eec526" providerId="ADAL" clId="{66E0FD5B-2E78-444A-8452-36BB85D8E6DD}" dt="2025-07-09T15:24:03.951" v="177" actId="47"/>
        <pc:sldMkLst>
          <pc:docMk/>
          <pc:sldMk cId="3990210900" sldId="2147483372"/>
        </pc:sldMkLst>
      </pc:sldChg>
      <pc:sldChg chg="del">
        <pc:chgData name="Kropka, Joshua (VITA)" userId="df996276-23cc-4e1c-93d8-ed5b39eec526" providerId="ADAL" clId="{66E0FD5B-2E78-444A-8452-36BB85D8E6DD}" dt="2025-07-09T15:24:03.951" v="177" actId="47"/>
        <pc:sldMkLst>
          <pc:docMk/>
          <pc:sldMk cId="3363644736" sldId="2147483374"/>
        </pc:sldMkLst>
      </pc:sldChg>
      <pc:sldChg chg="del">
        <pc:chgData name="Kropka, Joshua (VITA)" userId="df996276-23cc-4e1c-93d8-ed5b39eec526" providerId="ADAL" clId="{66E0FD5B-2E78-444A-8452-36BB85D8E6DD}" dt="2025-07-09T15:24:03.951" v="177" actId="47"/>
        <pc:sldMkLst>
          <pc:docMk/>
          <pc:sldMk cId="2277953503" sldId="2147483375"/>
        </pc:sldMkLst>
      </pc:sldChg>
      <pc:sldChg chg="del">
        <pc:chgData name="Kropka, Joshua (VITA)" userId="df996276-23cc-4e1c-93d8-ed5b39eec526" providerId="ADAL" clId="{66E0FD5B-2E78-444A-8452-36BB85D8E6DD}" dt="2025-07-09T15:24:03.951" v="177" actId="47"/>
        <pc:sldMkLst>
          <pc:docMk/>
          <pc:sldMk cId="3232300495" sldId="2147483376"/>
        </pc:sldMkLst>
      </pc:sldChg>
      <pc:sldChg chg="del">
        <pc:chgData name="Kropka, Joshua (VITA)" userId="df996276-23cc-4e1c-93d8-ed5b39eec526" providerId="ADAL" clId="{66E0FD5B-2E78-444A-8452-36BB85D8E6DD}" dt="2025-07-09T15:24:03.951" v="177" actId="47"/>
        <pc:sldMkLst>
          <pc:docMk/>
          <pc:sldMk cId="2717487061" sldId="2147483377"/>
        </pc:sldMkLst>
      </pc:sldChg>
      <pc:sldChg chg="del">
        <pc:chgData name="Kropka, Joshua (VITA)" userId="df996276-23cc-4e1c-93d8-ed5b39eec526" providerId="ADAL" clId="{66E0FD5B-2E78-444A-8452-36BB85D8E6DD}" dt="2025-07-09T15:24:03.951" v="177" actId="47"/>
        <pc:sldMkLst>
          <pc:docMk/>
          <pc:sldMk cId="236569871" sldId="2147483378"/>
        </pc:sldMkLst>
      </pc:sldChg>
      <pc:sldChg chg="del">
        <pc:chgData name="Kropka, Joshua (VITA)" userId="df996276-23cc-4e1c-93d8-ed5b39eec526" providerId="ADAL" clId="{66E0FD5B-2E78-444A-8452-36BB85D8E6DD}" dt="2025-07-09T15:24:03.951" v="177" actId="47"/>
        <pc:sldMkLst>
          <pc:docMk/>
          <pc:sldMk cId="1130265028" sldId="2147483379"/>
        </pc:sldMkLst>
      </pc:sldChg>
      <pc:sldChg chg="del">
        <pc:chgData name="Kropka, Joshua (VITA)" userId="df996276-23cc-4e1c-93d8-ed5b39eec526" providerId="ADAL" clId="{66E0FD5B-2E78-444A-8452-36BB85D8E6DD}" dt="2025-07-09T15:24:03.951" v="177" actId="47"/>
        <pc:sldMkLst>
          <pc:docMk/>
          <pc:sldMk cId="3924587994" sldId="2147483380"/>
        </pc:sldMkLst>
      </pc:sldChg>
      <pc:sldChg chg="del">
        <pc:chgData name="Kropka, Joshua (VITA)" userId="df996276-23cc-4e1c-93d8-ed5b39eec526" providerId="ADAL" clId="{66E0FD5B-2E78-444A-8452-36BB85D8E6DD}" dt="2025-07-09T15:24:03.951" v="177" actId="47"/>
        <pc:sldMkLst>
          <pc:docMk/>
          <pc:sldMk cId="2994571017" sldId="2147483381"/>
        </pc:sldMkLst>
      </pc:sldChg>
      <pc:sldChg chg="del">
        <pc:chgData name="Kropka, Joshua (VITA)" userId="df996276-23cc-4e1c-93d8-ed5b39eec526" providerId="ADAL" clId="{66E0FD5B-2E78-444A-8452-36BB85D8E6DD}" dt="2025-07-09T15:24:03.951" v="177" actId="47"/>
        <pc:sldMkLst>
          <pc:docMk/>
          <pc:sldMk cId="1491786176" sldId="2147483382"/>
        </pc:sldMkLst>
      </pc:sldChg>
      <pc:sldChg chg="del">
        <pc:chgData name="Kropka, Joshua (VITA)" userId="df996276-23cc-4e1c-93d8-ed5b39eec526" providerId="ADAL" clId="{66E0FD5B-2E78-444A-8452-36BB85D8E6DD}" dt="2025-07-09T15:24:03.951" v="177" actId="47"/>
        <pc:sldMkLst>
          <pc:docMk/>
          <pc:sldMk cId="3421747085" sldId="2147483383"/>
        </pc:sldMkLst>
      </pc:sldChg>
      <pc:sldChg chg="del">
        <pc:chgData name="Kropka, Joshua (VITA)" userId="df996276-23cc-4e1c-93d8-ed5b39eec526" providerId="ADAL" clId="{66E0FD5B-2E78-444A-8452-36BB85D8E6DD}" dt="2025-07-09T15:24:03.951" v="177" actId="47"/>
        <pc:sldMkLst>
          <pc:docMk/>
          <pc:sldMk cId="2661906654" sldId="2147483384"/>
        </pc:sldMkLst>
      </pc:sldChg>
      <pc:sldChg chg="addSp modSp add mod ord">
        <pc:chgData name="Kropka, Joshua (VITA)" userId="df996276-23cc-4e1c-93d8-ed5b39eec526" providerId="ADAL" clId="{66E0FD5B-2E78-444A-8452-36BB85D8E6DD}" dt="2025-07-09T15:34:15.733" v="311" actId="1076"/>
        <pc:sldMkLst>
          <pc:docMk/>
          <pc:sldMk cId="1857542074" sldId="2147483419"/>
        </pc:sldMkLst>
        <pc:spChg chg="mod">
          <ac:chgData name="Kropka, Joshua (VITA)" userId="df996276-23cc-4e1c-93d8-ed5b39eec526" providerId="ADAL" clId="{66E0FD5B-2E78-444A-8452-36BB85D8E6DD}" dt="2025-07-09T15:34:15.733" v="311" actId="1076"/>
          <ac:spMkLst>
            <pc:docMk/>
            <pc:sldMk cId="1857542074" sldId="2147483419"/>
            <ac:spMk id="2" creationId="{248B1AEE-8876-B2DE-E895-37A2BDA50694}"/>
          </ac:spMkLst>
        </pc:spChg>
        <pc:spChg chg="mod">
          <ac:chgData name="Kropka, Joshua (VITA)" userId="df996276-23cc-4e1c-93d8-ed5b39eec526" providerId="ADAL" clId="{66E0FD5B-2E78-444A-8452-36BB85D8E6DD}" dt="2025-07-09T15:26:29.829" v="276" actId="20577"/>
          <ac:spMkLst>
            <pc:docMk/>
            <pc:sldMk cId="1857542074" sldId="2147483419"/>
            <ac:spMk id="3" creationId="{CC851350-171A-9D9B-F4F3-09A69A9C3912}"/>
          </ac:spMkLst>
        </pc:spChg>
        <pc:spChg chg="mod">
          <ac:chgData name="Kropka, Joshua (VITA)" userId="df996276-23cc-4e1c-93d8-ed5b39eec526" providerId="ADAL" clId="{66E0FD5B-2E78-444A-8452-36BB85D8E6DD}" dt="2025-07-09T15:26:35.140" v="286" actId="20577"/>
          <ac:spMkLst>
            <pc:docMk/>
            <pc:sldMk cId="1857542074" sldId="2147483419"/>
            <ac:spMk id="4" creationId="{3987664D-D1E9-51F6-8C35-DB049527A608}"/>
          </ac:spMkLst>
        </pc:spChg>
        <pc:spChg chg="add">
          <ac:chgData name="Kropka, Joshua (VITA)" userId="df996276-23cc-4e1c-93d8-ed5b39eec526" providerId="ADAL" clId="{66E0FD5B-2E78-444A-8452-36BB85D8E6DD}" dt="2025-07-09T15:26:02.365" v="220"/>
          <ac:spMkLst>
            <pc:docMk/>
            <pc:sldMk cId="1857542074" sldId="2147483419"/>
            <ac:spMk id="5" creationId="{0901F9FE-0228-B67B-B1C5-F65EFC145583}"/>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image" Target="../media/image191.jpeg"/><Relationship Id="rId1" Type="http://schemas.openxmlformats.org/officeDocument/2006/relationships/image" Target="../media/image190.jpeg"/><Relationship Id="rId6" Type="http://schemas.openxmlformats.org/officeDocument/2006/relationships/image" Target="../media/image195.png"/><Relationship Id="rId5" Type="http://schemas.openxmlformats.org/officeDocument/2006/relationships/image" Target="../media/image194.jpeg"/><Relationship Id="rId4" Type="http://schemas.openxmlformats.org/officeDocument/2006/relationships/image" Target="../media/image193.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image" Target="../media/image191.jpeg"/><Relationship Id="rId1" Type="http://schemas.openxmlformats.org/officeDocument/2006/relationships/image" Target="../media/image190.jpeg"/><Relationship Id="rId6" Type="http://schemas.openxmlformats.org/officeDocument/2006/relationships/image" Target="../media/image195.png"/><Relationship Id="rId5" Type="http://schemas.openxmlformats.org/officeDocument/2006/relationships/image" Target="../media/image194.jpeg"/><Relationship Id="rId4" Type="http://schemas.openxmlformats.org/officeDocument/2006/relationships/image" Target="../media/image193.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3B6F90-305A-45AC-93D5-299BAEA8FB59}"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n-US"/>
        </a:p>
      </dgm:t>
    </dgm:pt>
    <dgm:pt modelId="{0C71B161-0EF3-4637-B4E4-AFEBB7CC7F6C}">
      <dgm:prSet phldrT="[Text]"/>
      <dgm:spPr/>
      <dgm:t>
        <a:bodyPr/>
        <a:lstStyle/>
        <a:p>
          <a:r>
            <a:rPr lang="en-US"/>
            <a:t>Clear text passwords &amp; keys</a:t>
          </a:r>
        </a:p>
      </dgm:t>
    </dgm:pt>
    <dgm:pt modelId="{ADC8A256-CAB6-4D4B-8E8A-8D9A1B380DAE}" type="parTrans" cxnId="{279D5A00-D44B-4E02-AAC1-0B10AC491DA3}">
      <dgm:prSet/>
      <dgm:spPr/>
      <dgm:t>
        <a:bodyPr/>
        <a:lstStyle/>
        <a:p>
          <a:endParaRPr lang="en-US"/>
        </a:p>
      </dgm:t>
    </dgm:pt>
    <dgm:pt modelId="{DA3974EC-134E-4F7A-8D88-266048A3E2D1}" type="sibTrans" cxnId="{279D5A00-D44B-4E02-AAC1-0B10AC491DA3}">
      <dgm:prSet/>
      <dgm:spPr/>
      <dgm:t>
        <a:bodyPr/>
        <a:lstStyle/>
        <a:p>
          <a:endParaRPr lang="en-US"/>
        </a:p>
      </dgm:t>
    </dgm:pt>
    <dgm:pt modelId="{ACAF83BD-E413-4904-B9F1-A10EA2580A82}">
      <dgm:prSet phldrT="[Text]"/>
      <dgm:spPr/>
      <dgm:t>
        <a:bodyPr/>
        <a:lstStyle/>
        <a:p>
          <a:r>
            <a:rPr lang="en-US"/>
            <a:t>Credit card numbers</a:t>
          </a:r>
        </a:p>
      </dgm:t>
    </dgm:pt>
    <dgm:pt modelId="{D2426771-A47D-48B9-8658-687984A44D9D}" type="parTrans" cxnId="{C5500B42-64A2-4A52-B376-E41C7199F570}">
      <dgm:prSet/>
      <dgm:spPr/>
      <dgm:t>
        <a:bodyPr/>
        <a:lstStyle/>
        <a:p>
          <a:endParaRPr lang="en-US"/>
        </a:p>
      </dgm:t>
    </dgm:pt>
    <dgm:pt modelId="{50853A3C-DA76-46C5-A773-82057D5CCB4B}" type="sibTrans" cxnId="{C5500B42-64A2-4A52-B376-E41C7199F570}">
      <dgm:prSet/>
      <dgm:spPr/>
      <dgm:t>
        <a:bodyPr/>
        <a:lstStyle/>
        <a:p>
          <a:endParaRPr lang="en-US"/>
        </a:p>
      </dgm:t>
    </dgm:pt>
    <dgm:pt modelId="{88D4D506-2B53-49CB-8D1A-4FDEA6098C47}">
      <dgm:prSet phldrT="[Text]"/>
      <dgm:spPr/>
      <dgm:t>
        <a:bodyPr/>
        <a:lstStyle/>
        <a:p>
          <a:r>
            <a:rPr lang="en-US"/>
            <a:t>Driver’s license</a:t>
          </a:r>
        </a:p>
      </dgm:t>
    </dgm:pt>
    <dgm:pt modelId="{564C9574-FE49-4608-BACD-C27F49E2342D}" type="parTrans" cxnId="{D5282516-4F55-4BB1-A484-B7751911E7E8}">
      <dgm:prSet/>
      <dgm:spPr/>
      <dgm:t>
        <a:bodyPr/>
        <a:lstStyle/>
        <a:p>
          <a:endParaRPr lang="en-US"/>
        </a:p>
      </dgm:t>
    </dgm:pt>
    <dgm:pt modelId="{9371275A-FC0C-4566-8AEF-1C3D4AEA9B2E}" type="sibTrans" cxnId="{D5282516-4F55-4BB1-A484-B7751911E7E8}">
      <dgm:prSet/>
      <dgm:spPr/>
      <dgm:t>
        <a:bodyPr/>
        <a:lstStyle/>
        <a:p>
          <a:endParaRPr lang="en-US"/>
        </a:p>
      </dgm:t>
    </dgm:pt>
    <dgm:pt modelId="{56C7829E-CD1A-4D6C-BBBF-72557EEF4EB1}">
      <dgm:prSet phldrT="[Text]"/>
      <dgm:spPr/>
      <dgm:t>
        <a:bodyPr/>
        <a:lstStyle/>
        <a:p>
          <a:r>
            <a:rPr lang="en-US"/>
            <a:t>Bank account numbers</a:t>
          </a:r>
        </a:p>
      </dgm:t>
    </dgm:pt>
    <dgm:pt modelId="{B29E69E6-B365-499A-B391-81C59516E19B}" type="parTrans" cxnId="{A08AA053-CA7C-4C58-9B35-FF277DE2C92A}">
      <dgm:prSet/>
      <dgm:spPr/>
      <dgm:t>
        <a:bodyPr/>
        <a:lstStyle/>
        <a:p>
          <a:endParaRPr lang="en-US"/>
        </a:p>
      </dgm:t>
    </dgm:pt>
    <dgm:pt modelId="{28747C74-A9F2-4042-997A-E42E380C2A82}" type="sibTrans" cxnId="{A08AA053-CA7C-4C58-9B35-FF277DE2C92A}">
      <dgm:prSet/>
      <dgm:spPr/>
      <dgm:t>
        <a:bodyPr/>
        <a:lstStyle/>
        <a:p>
          <a:endParaRPr lang="en-US"/>
        </a:p>
      </dgm:t>
    </dgm:pt>
    <dgm:pt modelId="{F358CA8C-0E6B-4595-894D-4960293381FF}">
      <dgm:prSet phldrT="[Text]"/>
      <dgm:spPr/>
      <dgm:t>
        <a:bodyPr/>
        <a:lstStyle/>
        <a:p>
          <a:r>
            <a:rPr lang="en-US"/>
            <a:t>Social Security numbers</a:t>
          </a:r>
        </a:p>
      </dgm:t>
    </dgm:pt>
    <dgm:pt modelId="{89F5CB52-13E3-4885-A649-ECA8A9CD7AA8}" type="sibTrans" cxnId="{71F91242-7D2D-4D86-96E2-7D0DC06C52B6}">
      <dgm:prSet/>
      <dgm:spPr/>
      <dgm:t>
        <a:bodyPr/>
        <a:lstStyle/>
        <a:p>
          <a:endParaRPr lang="en-US"/>
        </a:p>
      </dgm:t>
    </dgm:pt>
    <dgm:pt modelId="{F01EC509-D734-4465-A8D8-F80C05C55734}" type="parTrans" cxnId="{71F91242-7D2D-4D86-96E2-7D0DC06C52B6}">
      <dgm:prSet/>
      <dgm:spPr/>
      <dgm:t>
        <a:bodyPr/>
        <a:lstStyle/>
        <a:p>
          <a:endParaRPr lang="en-US"/>
        </a:p>
      </dgm:t>
    </dgm:pt>
    <dgm:pt modelId="{EFBEAA00-AFAE-4ECC-972C-0C3E7D5D6398}">
      <dgm:prSet phldrT="[Text]"/>
      <dgm:spPr/>
      <dgm:t>
        <a:bodyPr/>
        <a:lstStyle/>
        <a:p>
          <a:r>
            <a:rPr lang="en-US"/>
            <a:t>Passport numbers</a:t>
          </a:r>
        </a:p>
      </dgm:t>
    </dgm:pt>
    <dgm:pt modelId="{3FEA5BE0-AF3D-466B-A5F6-53389AFDBDB0}" type="parTrans" cxnId="{1794CB33-8A4A-4E6C-8320-7A355C42A0C9}">
      <dgm:prSet/>
      <dgm:spPr/>
      <dgm:t>
        <a:bodyPr/>
        <a:lstStyle/>
        <a:p>
          <a:endParaRPr lang="en-US"/>
        </a:p>
      </dgm:t>
    </dgm:pt>
    <dgm:pt modelId="{BFE138F2-6FD5-4815-8444-979980954C12}" type="sibTrans" cxnId="{1794CB33-8A4A-4E6C-8320-7A355C42A0C9}">
      <dgm:prSet/>
      <dgm:spPr/>
      <dgm:t>
        <a:bodyPr/>
        <a:lstStyle/>
        <a:p>
          <a:endParaRPr lang="en-US"/>
        </a:p>
      </dgm:t>
    </dgm:pt>
    <dgm:pt modelId="{552603A7-8A43-442A-BA4A-09AF3DB32963}" type="pres">
      <dgm:prSet presAssocID="{B93B6F90-305A-45AC-93D5-299BAEA8FB59}" presName="Name0" presStyleCnt="0">
        <dgm:presLayoutVars>
          <dgm:dir/>
          <dgm:resizeHandles val="exact"/>
        </dgm:presLayoutVars>
      </dgm:prSet>
      <dgm:spPr/>
    </dgm:pt>
    <dgm:pt modelId="{51322F4F-65DE-49CE-92CA-346024B70F6D}" type="pres">
      <dgm:prSet presAssocID="{0C71B161-0EF3-4637-B4E4-AFEBB7CC7F6C}" presName="compNode" presStyleCnt="0"/>
      <dgm:spPr/>
    </dgm:pt>
    <dgm:pt modelId="{09D11666-21AB-43D5-AE42-F5F6903800A9}" type="pres">
      <dgm:prSet presAssocID="{0C71B161-0EF3-4637-B4E4-AFEBB7CC7F6C}" presName="pictRect" presStyleLbl="node1" presStyleIdx="0" presStyleCnt="6"/>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extLst>
        <a:ext uri="{E40237B7-FDA0-4F09-8148-C483321AD2D9}">
          <dgm14:cNvPr xmlns:dgm14="http://schemas.microsoft.com/office/drawing/2010/diagram" id="0" name="" descr="Padlock on computer motherboard"/>
        </a:ext>
      </dgm:extLst>
    </dgm:pt>
    <dgm:pt modelId="{5C4E6B6A-7934-433B-91E4-D8FDFD48380D}" type="pres">
      <dgm:prSet presAssocID="{0C71B161-0EF3-4637-B4E4-AFEBB7CC7F6C}" presName="textRect" presStyleLbl="revTx" presStyleIdx="0" presStyleCnt="6">
        <dgm:presLayoutVars>
          <dgm:bulletEnabled val="1"/>
        </dgm:presLayoutVars>
      </dgm:prSet>
      <dgm:spPr/>
    </dgm:pt>
    <dgm:pt modelId="{55C8FDA6-83DE-4484-8E9B-5DB00662D03A}" type="pres">
      <dgm:prSet presAssocID="{DA3974EC-134E-4F7A-8D88-266048A3E2D1}" presName="sibTrans" presStyleLbl="sibTrans2D1" presStyleIdx="0" presStyleCnt="0"/>
      <dgm:spPr/>
    </dgm:pt>
    <dgm:pt modelId="{E2406E71-9B46-4688-873A-6481B983FE2D}" type="pres">
      <dgm:prSet presAssocID="{ACAF83BD-E413-4904-B9F1-A10EA2580A82}" presName="compNode" presStyleCnt="0"/>
      <dgm:spPr/>
    </dgm:pt>
    <dgm:pt modelId="{8D7B7DF5-9B6C-4DBB-9455-94840C81EA2B}" type="pres">
      <dgm:prSet presAssocID="{ACAF83BD-E413-4904-B9F1-A10EA2580A82}" presName="pictRect" presStyleLbl="node1" presStyleIdx="1" presStyleCnt="6"/>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extLst>
        <a:ext uri="{E40237B7-FDA0-4F09-8148-C483321AD2D9}">
          <dgm14:cNvPr xmlns:dgm14="http://schemas.microsoft.com/office/drawing/2010/diagram" id="0" name="" descr="Pile of credit cards"/>
        </a:ext>
      </dgm:extLst>
    </dgm:pt>
    <dgm:pt modelId="{F89ACABC-6ECB-4537-A4E0-83E9E6DE7245}" type="pres">
      <dgm:prSet presAssocID="{ACAF83BD-E413-4904-B9F1-A10EA2580A82}" presName="textRect" presStyleLbl="revTx" presStyleIdx="1" presStyleCnt="6">
        <dgm:presLayoutVars>
          <dgm:bulletEnabled val="1"/>
        </dgm:presLayoutVars>
      </dgm:prSet>
      <dgm:spPr/>
    </dgm:pt>
    <dgm:pt modelId="{B10CCEC1-654A-4FDC-A78B-DEEBF95792A6}" type="pres">
      <dgm:prSet presAssocID="{50853A3C-DA76-46C5-A773-82057D5CCB4B}" presName="sibTrans" presStyleLbl="sibTrans2D1" presStyleIdx="0" presStyleCnt="0"/>
      <dgm:spPr/>
    </dgm:pt>
    <dgm:pt modelId="{C4188963-95AC-4609-94D7-8F8623C04761}" type="pres">
      <dgm:prSet presAssocID="{88D4D506-2B53-49CB-8D1A-4FDEA6098C47}" presName="compNode" presStyleCnt="0"/>
      <dgm:spPr/>
    </dgm:pt>
    <dgm:pt modelId="{BF708A2D-F355-4160-B45B-6BDB50A9439F}" type="pres">
      <dgm:prSet presAssocID="{88D4D506-2B53-49CB-8D1A-4FDEA6098C47}" presName="pictRect" presStyleLbl="node1" presStyleIdx="2" presStyleCnt="6"/>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extLst>
        <a:ext uri="{E40237B7-FDA0-4F09-8148-C483321AD2D9}">
          <dgm14:cNvPr xmlns:dgm14="http://schemas.microsoft.com/office/drawing/2010/diagram" id="0" name="" descr="Teenager during driving test"/>
        </a:ext>
      </dgm:extLst>
    </dgm:pt>
    <dgm:pt modelId="{596EF725-0925-4FCE-A842-936531824089}" type="pres">
      <dgm:prSet presAssocID="{88D4D506-2B53-49CB-8D1A-4FDEA6098C47}" presName="textRect" presStyleLbl="revTx" presStyleIdx="2" presStyleCnt="6">
        <dgm:presLayoutVars>
          <dgm:bulletEnabled val="1"/>
        </dgm:presLayoutVars>
      </dgm:prSet>
      <dgm:spPr/>
    </dgm:pt>
    <dgm:pt modelId="{E1FAC017-DA0E-4E29-89EE-D82E1EF3E86C}" type="pres">
      <dgm:prSet presAssocID="{9371275A-FC0C-4566-8AEF-1C3D4AEA9B2E}" presName="sibTrans" presStyleLbl="sibTrans2D1" presStyleIdx="0" presStyleCnt="0"/>
      <dgm:spPr/>
    </dgm:pt>
    <dgm:pt modelId="{FC6439BC-2423-47D6-87C7-1B16A3E2B1F0}" type="pres">
      <dgm:prSet presAssocID="{F358CA8C-0E6B-4595-894D-4960293381FF}" presName="compNode" presStyleCnt="0"/>
      <dgm:spPr/>
    </dgm:pt>
    <dgm:pt modelId="{51E27077-A9C0-415A-B5B4-CBED931F3CCD}" type="pres">
      <dgm:prSet presAssocID="{F358CA8C-0E6B-4595-894D-4960293381FF}" presName="pictRect" presStyleLbl="node1" presStyleIdx="3" presStyleCnt="6"/>
      <dgm:spPr>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pt>
    <dgm:pt modelId="{90AB40F3-4270-4EA5-8391-BE22EAC936F4}" type="pres">
      <dgm:prSet presAssocID="{F358CA8C-0E6B-4595-894D-4960293381FF}" presName="textRect" presStyleLbl="revTx" presStyleIdx="3" presStyleCnt="6">
        <dgm:presLayoutVars>
          <dgm:bulletEnabled val="1"/>
        </dgm:presLayoutVars>
      </dgm:prSet>
      <dgm:spPr/>
    </dgm:pt>
    <dgm:pt modelId="{F3473029-2A69-4CC4-8E14-9B48A1D27645}" type="pres">
      <dgm:prSet presAssocID="{89F5CB52-13E3-4885-A649-ECA8A9CD7AA8}" presName="sibTrans" presStyleLbl="sibTrans2D1" presStyleIdx="0" presStyleCnt="0"/>
      <dgm:spPr/>
    </dgm:pt>
    <dgm:pt modelId="{E97E1B0D-898E-415F-A4F2-DDE2C5DB5EC6}" type="pres">
      <dgm:prSet presAssocID="{56C7829E-CD1A-4D6C-BBBF-72557EEF4EB1}" presName="compNode" presStyleCnt="0"/>
      <dgm:spPr/>
    </dgm:pt>
    <dgm:pt modelId="{50671FBB-FAB8-4980-A554-BAE59B4C15D3}" type="pres">
      <dgm:prSet presAssocID="{56C7829E-CD1A-4D6C-BBBF-72557EEF4EB1}" presName="pictRect" presStyleLbl="node1" presStyleIdx="4" presStyleCnt="6"/>
      <dgm:spPr>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dgm:spPr>
    </dgm:pt>
    <dgm:pt modelId="{42B47EFF-DE1C-4E95-AD78-86872FF8C73B}" type="pres">
      <dgm:prSet presAssocID="{56C7829E-CD1A-4D6C-BBBF-72557EEF4EB1}" presName="textRect" presStyleLbl="revTx" presStyleIdx="4" presStyleCnt="6">
        <dgm:presLayoutVars>
          <dgm:bulletEnabled val="1"/>
        </dgm:presLayoutVars>
      </dgm:prSet>
      <dgm:spPr/>
    </dgm:pt>
    <dgm:pt modelId="{0CAED4D6-DB78-4DAE-A849-CCA8098B0D3A}" type="pres">
      <dgm:prSet presAssocID="{28747C74-A9F2-4042-997A-E42E380C2A82}" presName="sibTrans" presStyleLbl="sibTrans2D1" presStyleIdx="0" presStyleCnt="0"/>
      <dgm:spPr/>
    </dgm:pt>
    <dgm:pt modelId="{3DB80373-55CA-4DDF-A147-3FA52D747996}" type="pres">
      <dgm:prSet presAssocID="{EFBEAA00-AFAE-4ECC-972C-0C3E7D5D6398}" presName="compNode" presStyleCnt="0"/>
      <dgm:spPr/>
    </dgm:pt>
    <dgm:pt modelId="{107F65C6-6C1D-4A7F-92F4-BD1CE347A2A8}" type="pres">
      <dgm:prSet presAssocID="{EFBEAA00-AFAE-4ECC-972C-0C3E7D5D6398}" presName="pictRect" presStyleLbl="node1" presStyleIdx="5" presStyleCnt="6"/>
      <dgm:spPr>
        <a:blipFill>
          <a:blip xmlns:r="http://schemas.openxmlformats.org/officeDocument/2006/relationships" r:embed="rId6" cstate="email">
            <a:extLst>
              <a:ext uri="{28A0092B-C50C-407E-A947-70E740481C1C}">
                <a14:useLocalDpi xmlns:a14="http://schemas.microsoft.com/office/drawing/2010/main"/>
              </a:ext>
            </a:extLst>
          </a:blip>
          <a:srcRect/>
          <a:stretch>
            <a:fillRect/>
          </a:stretch>
        </a:blipFill>
      </dgm:spPr>
    </dgm:pt>
    <dgm:pt modelId="{0F6B906E-01F0-451F-AFB0-40822B03A50A}" type="pres">
      <dgm:prSet presAssocID="{EFBEAA00-AFAE-4ECC-972C-0C3E7D5D6398}" presName="textRect" presStyleLbl="revTx" presStyleIdx="5" presStyleCnt="6">
        <dgm:presLayoutVars>
          <dgm:bulletEnabled val="1"/>
        </dgm:presLayoutVars>
      </dgm:prSet>
      <dgm:spPr/>
    </dgm:pt>
  </dgm:ptLst>
  <dgm:cxnLst>
    <dgm:cxn modelId="{279D5A00-D44B-4E02-AAC1-0B10AC491DA3}" srcId="{B93B6F90-305A-45AC-93D5-299BAEA8FB59}" destId="{0C71B161-0EF3-4637-B4E4-AFEBB7CC7F6C}" srcOrd="0" destOrd="0" parTransId="{ADC8A256-CAB6-4D4B-8E8A-8D9A1B380DAE}" sibTransId="{DA3974EC-134E-4F7A-8D88-266048A3E2D1}"/>
    <dgm:cxn modelId="{80EF0607-9B9C-4B3B-9BAE-D7366721FBB7}" type="presOf" srcId="{88D4D506-2B53-49CB-8D1A-4FDEA6098C47}" destId="{596EF725-0925-4FCE-A842-936531824089}" srcOrd="0" destOrd="0" presId="urn:microsoft.com/office/officeart/2005/8/layout/pList1"/>
    <dgm:cxn modelId="{C25E9709-E896-4882-950C-CCDD9C50CE80}" type="presOf" srcId="{F358CA8C-0E6B-4595-894D-4960293381FF}" destId="{90AB40F3-4270-4EA5-8391-BE22EAC936F4}" srcOrd="0" destOrd="0" presId="urn:microsoft.com/office/officeart/2005/8/layout/pList1"/>
    <dgm:cxn modelId="{D5282516-4F55-4BB1-A484-B7751911E7E8}" srcId="{B93B6F90-305A-45AC-93D5-299BAEA8FB59}" destId="{88D4D506-2B53-49CB-8D1A-4FDEA6098C47}" srcOrd="2" destOrd="0" parTransId="{564C9574-FE49-4608-BACD-C27F49E2342D}" sibTransId="{9371275A-FC0C-4566-8AEF-1C3D4AEA9B2E}"/>
    <dgm:cxn modelId="{956D9A2D-4E2E-4D83-A5AB-EF7F0D4B8838}" type="presOf" srcId="{50853A3C-DA76-46C5-A773-82057D5CCB4B}" destId="{B10CCEC1-654A-4FDC-A78B-DEEBF95792A6}" srcOrd="0" destOrd="0" presId="urn:microsoft.com/office/officeart/2005/8/layout/pList1"/>
    <dgm:cxn modelId="{1794CB33-8A4A-4E6C-8320-7A355C42A0C9}" srcId="{B93B6F90-305A-45AC-93D5-299BAEA8FB59}" destId="{EFBEAA00-AFAE-4ECC-972C-0C3E7D5D6398}" srcOrd="5" destOrd="0" parTransId="{3FEA5BE0-AF3D-466B-A5F6-53389AFDBDB0}" sibTransId="{BFE138F2-6FD5-4815-8444-979980954C12}"/>
    <dgm:cxn modelId="{BCFB073E-7747-474B-841D-CDD5972DFA02}" type="presOf" srcId="{28747C74-A9F2-4042-997A-E42E380C2A82}" destId="{0CAED4D6-DB78-4DAE-A849-CCA8098B0D3A}" srcOrd="0" destOrd="0" presId="urn:microsoft.com/office/officeart/2005/8/layout/pList1"/>
    <dgm:cxn modelId="{32092D5D-4207-4D9C-9248-83454EE6538C}" type="presOf" srcId="{0C71B161-0EF3-4637-B4E4-AFEBB7CC7F6C}" destId="{5C4E6B6A-7934-433B-91E4-D8FDFD48380D}" srcOrd="0" destOrd="0" presId="urn:microsoft.com/office/officeart/2005/8/layout/pList1"/>
    <dgm:cxn modelId="{C5500B42-64A2-4A52-B376-E41C7199F570}" srcId="{B93B6F90-305A-45AC-93D5-299BAEA8FB59}" destId="{ACAF83BD-E413-4904-B9F1-A10EA2580A82}" srcOrd="1" destOrd="0" parTransId="{D2426771-A47D-48B9-8658-687984A44D9D}" sibTransId="{50853A3C-DA76-46C5-A773-82057D5CCB4B}"/>
    <dgm:cxn modelId="{71F91242-7D2D-4D86-96E2-7D0DC06C52B6}" srcId="{B93B6F90-305A-45AC-93D5-299BAEA8FB59}" destId="{F358CA8C-0E6B-4595-894D-4960293381FF}" srcOrd="3" destOrd="0" parTransId="{F01EC509-D734-4465-A8D8-F80C05C55734}" sibTransId="{89F5CB52-13E3-4885-A649-ECA8A9CD7AA8}"/>
    <dgm:cxn modelId="{0ABACC4F-D2F4-4649-AA76-1369C4B56FE9}" type="presOf" srcId="{89F5CB52-13E3-4885-A649-ECA8A9CD7AA8}" destId="{F3473029-2A69-4CC4-8E14-9B48A1D27645}" srcOrd="0" destOrd="0" presId="urn:microsoft.com/office/officeart/2005/8/layout/pList1"/>
    <dgm:cxn modelId="{A08AA053-CA7C-4C58-9B35-FF277DE2C92A}" srcId="{B93B6F90-305A-45AC-93D5-299BAEA8FB59}" destId="{56C7829E-CD1A-4D6C-BBBF-72557EEF4EB1}" srcOrd="4" destOrd="0" parTransId="{B29E69E6-B365-499A-B391-81C59516E19B}" sibTransId="{28747C74-A9F2-4042-997A-E42E380C2A82}"/>
    <dgm:cxn modelId="{187C8056-2FAB-4D2B-831B-34DE6503569B}" type="presOf" srcId="{DA3974EC-134E-4F7A-8D88-266048A3E2D1}" destId="{55C8FDA6-83DE-4484-8E9B-5DB00662D03A}" srcOrd="0" destOrd="0" presId="urn:microsoft.com/office/officeart/2005/8/layout/pList1"/>
    <dgm:cxn modelId="{3BEEB09E-A51F-461C-8008-312699DF40EB}" type="presOf" srcId="{56C7829E-CD1A-4D6C-BBBF-72557EEF4EB1}" destId="{42B47EFF-DE1C-4E95-AD78-86872FF8C73B}" srcOrd="0" destOrd="0" presId="urn:microsoft.com/office/officeart/2005/8/layout/pList1"/>
    <dgm:cxn modelId="{5FDCC8A5-6A22-4685-90B5-680609CA4B05}" type="presOf" srcId="{ACAF83BD-E413-4904-B9F1-A10EA2580A82}" destId="{F89ACABC-6ECB-4537-A4E0-83E9E6DE7245}" srcOrd="0" destOrd="0" presId="urn:microsoft.com/office/officeart/2005/8/layout/pList1"/>
    <dgm:cxn modelId="{BFBA78B9-EF17-441E-807A-7D5AC09D13F1}" type="presOf" srcId="{B93B6F90-305A-45AC-93D5-299BAEA8FB59}" destId="{552603A7-8A43-442A-BA4A-09AF3DB32963}" srcOrd="0" destOrd="0" presId="urn:microsoft.com/office/officeart/2005/8/layout/pList1"/>
    <dgm:cxn modelId="{199E89C8-BA59-498B-ADBE-2EAEBDFF3C20}" type="presOf" srcId="{9371275A-FC0C-4566-8AEF-1C3D4AEA9B2E}" destId="{E1FAC017-DA0E-4E29-89EE-D82E1EF3E86C}" srcOrd="0" destOrd="0" presId="urn:microsoft.com/office/officeart/2005/8/layout/pList1"/>
    <dgm:cxn modelId="{D484CCE5-F3CE-4EE5-A975-A950107FBDDC}" type="presOf" srcId="{EFBEAA00-AFAE-4ECC-972C-0C3E7D5D6398}" destId="{0F6B906E-01F0-451F-AFB0-40822B03A50A}" srcOrd="0" destOrd="0" presId="urn:microsoft.com/office/officeart/2005/8/layout/pList1"/>
    <dgm:cxn modelId="{0D1C3B53-FE6A-408A-A638-669E04DED7AC}" type="presParOf" srcId="{552603A7-8A43-442A-BA4A-09AF3DB32963}" destId="{51322F4F-65DE-49CE-92CA-346024B70F6D}" srcOrd="0" destOrd="0" presId="urn:microsoft.com/office/officeart/2005/8/layout/pList1"/>
    <dgm:cxn modelId="{0415312D-0DA4-4A54-83B2-563A3ED5482F}" type="presParOf" srcId="{51322F4F-65DE-49CE-92CA-346024B70F6D}" destId="{09D11666-21AB-43D5-AE42-F5F6903800A9}" srcOrd="0" destOrd="0" presId="urn:microsoft.com/office/officeart/2005/8/layout/pList1"/>
    <dgm:cxn modelId="{A4F1FF40-6EA7-4F91-BFEC-C2DAA5352F8F}" type="presParOf" srcId="{51322F4F-65DE-49CE-92CA-346024B70F6D}" destId="{5C4E6B6A-7934-433B-91E4-D8FDFD48380D}" srcOrd="1" destOrd="0" presId="urn:microsoft.com/office/officeart/2005/8/layout/pList1"/>
    <dgm:cxn modelId="{198BE88E-0761-4269-BA50-888D49FBF9C1}" type="presParOf" srcId="{552603A7-8A43-442A-BA4A-09AF3DB32963}" destId="{55C8FDA6-83DE-4484-8E9B-5DB00662D03A}" srcOrd="1" destOrd="0" presId="urn:microsoft.com/office/officeart/2005/8/layout/pList1"/>
    <dgm:cxn modelId="{F32704DD-9DED-4E63-8A87-76226E251829}" type="presParOf" srcId="{552603A7-8A43-442A-BA4A-09AF3DB32963}" destId="{E2406E71-9B46-4688-873A-6481B983FE2D}" srcOrd="2" destOrd="0" presId="urn:microsoft.com/office/officeart/2005/8/layout/pList1"/>
    <dgm:cxn modelId="{74846958-D454-4E4E-AD89-5F05A10D9C71}" type="presParOf" srcId="{E2406E71-9B46-4688-873A-6481B983FE2D}" destId="{8D7B7DF5-9B6C-4DBB-9455-94840C81EA2B}" srcOrd="0" destOrd="0" presId="urn:microsoft.com/office/officeart/2005/8/layout/pList1"/>
    <dgm:cxn modelId="{7682BCC0-1A74-462C-AAAA-526636EDAF18}" type="presParOf" srcId="{E2406E71-9B46-4688-873A-6481B983FE2D}" destId="{F89ACABC-6ECB-4537-A4E0-83E9E6DE7245}" srcOrd="1" destOrd="0" presId="urn:microsoft.com/office/officeart/2005/8/layout/pList1"/>
    <dgm:cxn modelId="{08536C12-AB28-424A-B94D-A4A30C2288DC}" type="presParOf" srcId="{552603A7-8A43-442A-BA4A-09AF3DB32963}" destId="{B10CCEC1-654A-4FDC-A78B-DEEBF95792A6}" srcOrd="3" destOrd="0" presId="urn:microsoft.com/office/officeart/2005/8/layout/pList1"/>
    <dgm:cxn modelId="{E8F277B6-FE06-412C-9C39-1FFA6352BD82}" type="presParOf" srcId="{552603A7-8A43-442A-BA4A-09AF3DB32963}" destId="{C4188963-95AC-4609-94D7-8F8623C04761}" srcOrd="4" destOrd="0" presId="urn:microsoft.com/office/officeart/2005/8/layout/pList1"/>
    <dgm:cxn modelId="{700882B5-4F61-4239-88E9-D7DAE183C3BF}" type="presParOf" srcId="{C4188963-95AC-4609-94D7-8F8623C04761}" destId="{BF708A2D-F355-4160-B45B-6BDB50A9439F}" srcOrd="0" destOrd="0" presId="urn:microsoft.com/office/officeart/2005/8/layout/pList1"/>
    <dgm:cxn modelId="{1F7D089C-488C-4161-AD6B-A05D77E2BDE4}" type="presParOf" srcId="{C4188963-95AC-4609-94D7-8F8623C04761}" destId="{596EF725-0925-4FCE-A842-936531824089}" srcOrd="1" destOrd="0" presId="urn:microsoft.com/office/officeart/2005/8/layout/pList1"/>
    <dgm:cxn modelId="{41BC4B92-9FF9-4118-B98F-48FA9FA4CF2D}" type="presParOf" srcId="{552603A7-8A43-442A-BA4A-09AF3DB32963}" destId="{E1FAC017-DA0E-4E29-89EE-D82E1EF3E86C}" srcOrd="5" destOrd="0" presId="urn:microsoft.com/office/officeart/2005/8/layout/pList1"/>
    <dgm:cxn modelId="{25392078-E2EF-4B50-878E-36790D42BD7C}" type="presParOf" srcId="{552603A7-8A43-442A-BA4A-09AF3DB32963}" destId="{FC6439BC-2423-47D6-87C7-1B16A3E2B1F0}" srcOrd="6" destOrd="0" presId="urn:microsoft.com/office/officeart/2005/8/layout/pList1"/>
    <dgm:cxn modelId="{5270DFC2-AE6D-4214-8682-BC0AC6EE699D}" type="presParOf" srcId="{FC6439BC-2423-47D6-87C7-1B16A3E2B1F0}" destId="{51E27077-A9C0-415A-B5B4-CBED931F3CCD}" srcOrd="0" destOrd="0" presId="urn:microsoft.com/office/officeart/2005/8/layout/pList1"/>
    <dgm:cxn modelId="{FE8532B7-D3A5-469C-9F5B-03F617C1A9D2}" type="presParOf" srcId="{FC6439BC-2423-47D6-87C7-1B16A3E2B1F0}" destId="{90AB40F3-4270-4EA5-8391-BE22EAC936F4}" srcOrd="1" destOrd="0" presId="urn:microsoft.com/office/officeart/2005/8/layout/pList1"/>
    <dgm:cxn modelId="{C1309D5E-8723-45A7-9B01-4C1AEBCE686C}" type="presParOf" srcId="{552603A7-8A43-442A-BA4A-09AF3DB32963}" destId="{F3473029-2A69-4CC4-8E14-9B48A1D27645}" srcOrd="7" destOrd="0" presId="urn:microsoft.com/office/officeart/2005/8/layout/pList1"/>
    <dgm:cxn modelId="{91C293E6-D03A-44E2-839B-9E9583C5433F}" type="presParOf" srcId="{552603A7-8A43-442A-BA4A-09AF3DB32963}" destId="{E97E1B0D-898E-415F-A4F2-DDE2C5DB5EC6}" srcOrd="8" destOrd="0" presId="urn:microsoft.com/office/officeart/2005/8/layout/pList1"/>
    <dgm:cxn modelId="{C83A5934-E827-40A3-B507-324045E6EBAE}" type="presParOf" srcId="{E97E1B0D-898E-415F-A4F2-DDE2C5DB5EC6}" destId="{50671FBB-FAB8-4980-A554-BAE59B4C15D3}" srcOrd="0" destOrd="0" presId="urn:microsoft.com/office/officeart/2005/8/layout/pList1"/>
    <dgm:cxn modelId="{6C407323-263C-4146-9753-3CAE0D5F1DD0}" type="presParOf" srcId="{E97E1B0D-898E-415F-A4F2-DDE2C5DB5EC6}" destId="{42B47EFF-DE1C-4E95-AD78-86872FF8C73B}" srcOrd="1" destOrd="0" presId="urn:microsoft.com/office/officeart/2005/8/layout/pList1"/>
    <dgm:cxn modelId="{06A40ECD-2344-4C7D-AC69-D1B6CDFA7D13}" type="presParOf" srcId="{552603A7-8A43-442A-BA4A-09AF3DB32963}" destId="{0CAED4D6-DB78-4DAE-A849-CCA8098B0D3A}" srcOrd="9" destOrd="0" presId="urn:microsoft.com/office/officeart/2005/8/layout/pList1"/>
    <dgm:cxn modelId="{13CEF3D2-2433-4472-9BFF-4041C4C07134}" type="presParOf" srcId="{552603A7-8A43-442A-BA4A-09AF3DB32963}" destId="{3DB80373-55CA-4DDF-A147-3FA52D747996}" srcOrd="10" destOrd="0" presId="urn:microsoft.com/office/officeart/2005/8/layout/pList1"/>
    <dgm:cxn modelId="{80FEA1DB-1CAF-4257-BCD5-A3ADE5E047C8}" type="presParOf" srcId="{3DB80373-55CA-4DDF-A147-3FA52D747996}" destId="{107F65C6-6C1D-4A7F-92F4-BD1CE347A2A8}" srcOrd="0" destOrd="0" presId="urn:microsoft.com/office/officeart/2005/8/layout/pList1"/>
    <dgm:cxn modelId="{BACC11F1-8D09-4141-8D00-1313B06BD95F}" type="presParOf" srcId="{3DB80373-55CA-4DDF-A147-3FA52D747996}" destId="{0F6B906E-01F0-451F-AFB0-40822B03A50A}"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D11666-21AB-43D5-AE42-F5F6903800A9}">
      <dsp:nvSpPr>
        <dsp:cNvPr id="0" name=""/>
        <dsp:cNvSpPr/>
      </dsp:nvSpPr>
      <dsp:spPr>
        <a:xfrm>
          <a:off x="679712" y="1293"/>
          <a:ext cx="1883926" cy="1298025"/>
        </a:xfrm>
        <a:prstGeom prst="round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C4E6B6A-7934-433B-91E4-D8FDFD48380D}">
      <dsp:nvSpPr>
        <dsp:cNvPr id="0" name=""/>
        <dsp:cNvSpPr/>
      </dsp:nvSpPr>
      <dsp:spPr>
        <a:xfrm>
          <a:off x="679712" y="1299318"/>
          <a:ext cx="1883926" cy="6989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en-US" sz="1600" kern="1200"/>
            <a:t>Clear text passwords &amp; keys</a:t>
          </a:r>
        </a:p>
      </dsp:txBody>
      <dsp:txXfrm>
        <a:off x="679712" y="1299318"/>
        <a:ext cx="1883926" cy="698936"/>
      </dsp:txXfrm>
    </dsp:sp>
    <dsp:sp modelId="{8D7B7DF5-9B6C-4DBB-9455-94840C81EA2B}">
      <dsp:nvSpPr>
        <dsp:cNvPr id="0" name=""/>
        <dsp:cNvSpPr/>
      </dsp:nvSpPr>
      <dsp:spPr>
        <a:xfrm>
          <a:off x="2752110" y="1293"/>
          <a:ext cx="1883926" cy="1298025"/>
        </a:xfrm>
        <a:prstGeom prst="round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9ACABC-6ECB-4537-A4E0-83E9E6DE7245}">
      <dsp:nvSpPr>
        <dsp:cNvPr id="0" name=""/>
        <dsp:cNvSpPr/>
      </dsp:nvSpPr>
      <dsp:spPr>
        <a:xfrm>
          <a:off x="2752110" y="1299318"/>
          <a:ext cx="1883926" cy="6989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en-US" sz="1600" kern="1200"/>
            <a:t>Credit card numbers</a:t>
          </a:r>
        </a:p>
      </dsp:txBody>
      <dsp:txXfrm>
        <a:off x="2752110" y="1299318"/>
        <a:ext cx="1883926" cy="698936"/>
      </dsp:txXfrm>
    </dsp:sp>
    <dsp:sp modelId="{BF708A2D-F355-4160-B45B-6BDB50A9439F}">
      <dsp:nvSpPr>
        <dsp:cNvPr id="0" name=""/>
        <dsp:cNvSpPr/>
      </dsp:nvSpPr>
      <dsp:spPr>
        <a:xfrm>
          <a:off x="4824509" y="1293"/>
          <a:ext cx="1883926" cy="1298025"/>
        </a:xfrm>
        <a:prstGeom prst="round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6EF725-0925-4FCE-A842-936531824089}">
      <dsp:nvSpPr>
        <dsp:cNvPr id="0" name=""/>
        <dsp:cNvSpPr/>
      </dsp:nvSpPr>
      <dsp:spPr>
        <a:xfrm>
          <a:off x="4824509" y="1299318"/>
          <a:ext cx="1883926" cy="6989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en-US" sz="1600" kern="1200"/>
            <a:t>Driver’s license</a:t>
          </a:r>
        </a:p>
      </dsp:txBody>
      <dsp:txXfrm>
        <a:off x="4824509" y="1299318"/>
        <a:ext cx="1883926" cy="698936"/>
      </dsp:txXfrm>
    </dsp:sp>
    <dsp:sp modelId="{51E27077-A9C0-415A-B5B4-CBED931F3CCD}">
      <dsp:nvSpPr>
        <dsp:cNvPr id="0" name=""/>
        <dsp:cNvSpPr/>
      </dsp:nvSpPr>
      <dsp:spPr>
        <a:xfrm>
          <a:off x="6896908" y="1293"/>
          <a:ext cx="1883926" cy="1298025"/>
        </a:xfrm>
        <a:prstGeom prst="roundRect">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AB40F3-4270-4EA5-8391-BE22EAC936F4}">
      <dsp:nvSpPr>
        <dsp:cNvPr id="0" name=""/>
        <dsp:cNvSpPr/>
      </dsp:nvSpPr>
      <dsp:spPr>
        <a:xfrm>
          <a:off x="6896908" y="1299318"/>
          <a:ext cx="1883926" cy="6989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en-US" sz="1600" kern="1200"/>
            <a:t>Social Security numbers</a:t>
          </a:r>
        </a:p>
      </dsp:txBody>
      <dsp:txXfrm>
        <a:off x="6896908" y="1299318"/>
        <a:ext cx="1883926" cy="698936"/>
      </dsp:txXfrm>
    </dsp:sp>
    <dsp:sp modelId="{50671FBB-FAB8-4980-A554-BAE59B4C15D3}">
      <dsp:nvSpPr>
        <dsp:cNvPr id="0" name=""/>
        <dsp:cNvSpPr/>
      </dsp:nvSpPr>
      <dsp:spPr>
        <a:xfrm>
          <a:off x="2752110" y="2186648"/>
          <a:ext cx="1883926" cy="1298025"/>
        </a:xfrm>
        <a:prstGeom prst="roundRect">
          <a:avLst/>
        </a:prstGeom>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2B47EFF-DE1C-4E95-AD78-86872FF8C73B}">
      <dsp:nvSpPr>
        <dsp:cNvPr id="0" name=""/>
        <dsp:cNvSpPr/>
      </dsp:nvSpPr>
      <dsp:spPr>
        <a:xfrm>
          <a:off x="2752110" y="3484673"/>
          <a:ext cx="1883926" cy="6989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en-US" sz="1600" kern="1200"/>
            <a:t>Bank account numbers</a:t>
          </a:r>
        </a:p>
      </dsp:txBody>
      <dsp:txXfrm>
        <a:off x="2752110" y="3484673"/>
        <a:ext cx="1883926" cy="698936"/>
      </dsp:txXfrm>
    </dsp:sp>
    <dsp:sp modelId="{107F65C6-6C1D-4A7F-92F4-BD1CE347A2A8}">
      <dsp:nvSpPr>
        <dsp:cNvPr id="0" name=""/>
        <dsp:cNvSpPr/>
      </dsp:nvSpPr>
      <dsp:spPr>
        <a:xfrm>
          <a:off x="4824509" y="2186648"/>
          <a:ext cx="1883926" cy="1298025"/>
        </a:xfrm>
        <a:prstGeom prst="roundRect">
          <a:avLst/>
        </a:prstGeom>
        <a:blipFill>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6B906E-01F0-451F-AFB0-40822B03A50A}">
      <dsp:nvSpPr>
        <dsp:cNvPr id="0" name=""/>
        <dsp:cNvSpPr/>
      </dsp:nvSpPr>
      <dsp:spPr>
        <a:xfrm>
          <a:off x="4824509" y="3484673"/>
          <a:ext cx="1883926" cy="6989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en-US" sz="1600" kern="1200"/>
            <a:t>Passport numbers</a:t>
          </a:r>
        </a:p>
      </dsp:txBody>
      <dsp:txXfrm>
        <a:off x="4824509" y="3484673"/>
        <a:ext cx="1883926" cy="698936"/>
      </dsp:txXfrm>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C367FB-385C-403C-89E0-17A6CAAC1420}" type="datetimeFigureOut">
              <a:rPr lang="en-US" smtClean="0"/>
              <a:t>1/21/2026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09CC2A-93B9-44AE-8A84-66432E78D4BD}" type="slidenum">
              <a:rPr lang="en-US" smtClean="0"/>
              <a:t>‹#›</a:t>
            </a:fld>
            <a:endParaRPr lang="en-US"/>
          </a:p>
        </p:txBody>
      </p:sp>
    </p:spTree>
    <p:extLst>
      <p:ext uri="{BB962C8B-B14F-4D97-AF65-F5344CB8AC3E}">
        <p14:creationId xmlns:p14="http://schemas.microsoft.com/office/powerpoint/2010/main" val="1157182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Title slide  - Any text that looks black is HEX code </a:t>
            </a:r>
            <a:r>
              <a:rPr lang="en-US">
                <a:effectLst/>
                <a:latin typeface="Helvetica" pitchFamily="2" charset="0"/>
              </a:rPr>
              <a:t>414042. If you have an idea for an image, let me know and I can provide you with one.</a:t>
            </a:r>
          </a:p>
        </p:txBody>
      </p:sp>
      <p:sp>
        <p:nvSpPr>
          <p:cNvPr id="4" name="Slide Number Placeholder 3"/>
          <p:cNvSpPr>
            <a:spLocks noGrp="1"/>
          </p:cNvSpPr>
          <p:nvPr>
            <p:ph type="sldNum" sz="quarter" idx="5"/>
          </p:nvPr>
        </p:nvSpPr>
        <p:spPr/>
        <p:txBody>
          <a:bodyPr/>
          <a:lstStyle/>
          <a:p>
            <a:fld id="{D46192CE-45DB-B442-A270-E30110EEEBD8}" type="slidenum">
              <a:rPr lang="en-US" smtClean="0"/>
              <a:t>1</a:t>
            </a:fld>
            <a:endParaRPr lang="en-US"/>
          </a:p>
        </p:txBody>
      </p:sp>
    </p:spTree>
    <p:extLst>
      <p:ext uri="{BB962C8B-B14F-4D97-AF65-F5344CB8AC3E}">
        <p14:creationId xmlns:p14="http://schemas.microsoft.com/office/powerpoint/2010/main" val="35624552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Users are more likely to trust a</a:t>
            </a:r>
            <a:r>
              <a:rPr lang="en-US" baseline="0"/>
              <a:t> message on their smartphone</a:t>
            </a:r>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538466-A9D5-445F-8BF2-0B3B7A0483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23529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538466-A9D5-445F-8BF2-0B3B7A0483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81187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Users are more likely to trust a</a:t>
            </a:r>
            <a:r>
              <a:rPr lang="en-US" baseline="0"/>
              <a:t> message on their smartphone</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538466-A9D5-445F-8BF2-0B3B7A0483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37838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quishing</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538466-A9D5-445F-8BF2-0B3B7A0483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80947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Mobile malware is malicious software specifically written to attack mobile devices. Malicious malware is used for the purpose of </a:t>
            </a:r>
            <a:r>
              <a:rPr lang="en-US" sz="1800">
                <a:effectLst/>
                <a:latin typeface="Times New Roman" panose="02020603050405020304" pitchFamily="18" charset="0"/>
                <a:ea typeface="Times New Roman" panose="02020603050405020304" pitchFamily="18" charset="0"/>
              </a:rPr>
              <a:t>stealing usernames and passwords for email or bank accounts, invasive spying capabilities to record audio and video, track your location, or even wipe your content and data. </a:t>
            </a:r>
            <a:r>
              <a:rPr lang="en-US"/>
              <a:t>A growing scheme in introducing mobile malware is using QR codes.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QR codes can be used maliciously in many ways: phishing setups to fake websites, malware posing as an app, encrypt your device so they can demand a ransom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Fake QR codes have already been found in several different industries: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Parking Meters (</a:t>
            </a: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Austin, Texas police department recently reported finding </a:t>
            </a:r>
            <a:r>
              <a:rPr lang="en-US" sz="1800" u="sng">
                <a:effectLst/>
                <a:latin typeface="Times New Roman" panose="02020603050405020304" pitchFamily="18" charset="0"/>
                <a:ea typeface="Times New Roman" panose="02020603050405020304" pitchFamily="18" charset="0"/>
                <a:cs typeface="Times New Roman" panose="02020603050405020304" pitchFamily="18" charset="0"/>
              </a:rPr>
              <a:t>29</a:t>
            </a: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 fraudulent QR codes on the city’s parking meters)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Restaurant Menus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Contactless Payment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Emails (surveys, sweepstakes)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Unexpected package deliveries </a:t>
            </a:r>
            <a:r>
              <a:rPr lang="en-US" sz="1800">
                <a:effectLst/>
                <a:latin typeface="Times New Roman" panose="02020603050405020304" pitchFamily="18" charset="0"/>
                <a:ea typeface="Calibri" panose="020F0502020204030204" pitchFamily="34" charset="0"/>
                <a:cs typeface="Times New Roman" panose="02020603050405020304" pitchFamily="18" charset="0"/>
              </a:rPr>
              <a:t>(contains QR code with return instructions for example)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a:effectLst/>
                <a:latin typeface="Times New Roman" panose="02020603050405020304" pitchFamily="18" charset="0"/>
                <a:ea typeface="Calibri" panose="020F0502020204030204" pitchFamily="34" charset="0"/>
                <a:cs typeface="Times New Roman" panose="02020603050405020304" pitchFamily="18" charset="0"/>
              </a:rPr>
              <a:t>Mobile Malware Targets through: </a:t>
            </a:r>
          </a:p>
          <a:p>
            <a:pPr marL="342900" marR="0" lvl="0" indent="-342900" fontAlgn="base">
              <a:spcBef>
                <a:spcPts val="0"/>
              </a:spcBef>
              <a:spcAft>
                <a:spcPts val="0"/>
              </a:spcAft>
              <a:buSzPts val="1000"/>
              <a:buFont typeface="Symbol" panose="05050102010706020507" pitchFamily="18" charset="2"/>
              <a:buChar char=""/>
              <a:tabLst>
                <a:tab pos="457200" algn="l"/>
              </a:tabLst>
            </a:pPr>
            <a:r>
              <a:rPr lang="en-US" sz="1800">
                <a:effectLst/>
                <a:latin typeface="Times New Roman" panose="02020603050405020304" pitchFamily="18" charset="0"/>
                <a:ea typeface="Times New Roman" panose="02020603050405020304" pitchFamily="18" charset="0"/>
              </a:rPr>
              <a:t>Employing social engineering </a:t>
            </a:r>
          </a:p>
          <a:p>
            <a:pPr marL="342900" marR="0" lvl="0" indent="-342900" fontAlgn="base">
              <a:spcBef>
                <a:spcPts val="0"/>
              </a:spcBef>
              <a:spcAft>
                <a:spcPts val="0"/>
              </a:spcAft>
              <a:buSzPts val="1000"/>
              <a:buFont typeface="Symbol" panose="05050102010706020507" pitchFamily="18" charset="2"/>
              <a:buChar char=""/>
              <a:tabLst>
                <a:tab pos="457200" algn="l"/>
              </a:tabLst>
            </a:pPr>
            <a:r>
              <a:rPr lang="en-US" sz="1800">
                <a:effectLst/>
                <a:latin typeface="Times New Roman" panose="02020603050405020304" pitchFamily="18" charset="0"/>
                <a:ea typeface="Times New Roman" panose="02020603050405020304" pitchFamily="18" charset="0"/>
              </a:rPr>
              <a:t>Data Leakage through apps </a:t>
            </a:r>
          </a:p>
          <a:p>
            <a:pPr marL="342900" marR="0" lvl="0" indent="-342900" fontAlgn="base">
              <a:spcBef>
                <a:spcPts val="0"/>
              </a:spcBef>
              <a:spcAft>
                <a:spcPts val="0"/>
              </a:spcAft>
              <a:buSzPts val="1000"/>
              <a:buFont typeface="Symbol" panose="05050102010706020507" pitchFamily="18" charset="2"/>
              <a:buChar char=""/>
              <a:tabLst>
                <a:tab pos="457200" algn="l"/>
              </a:tabLst>
            </a:pPr>
            <a:r>
              <a:rPr lang="en-US" sz="1800">
                <a:effectLst/>
                <a:latin typeface="Times New Roman" panose="02020603050405020304" pitchFamily="18" charset="0"/>
                <a:ea typeface="Times New Roman" panose="02020603050405020304" pitchFamily="18" charset="0"/>
              </a:rPr>
              <a:t>Unsecured public Wi-Fi </a:t>
            </a:r>
          </a:p>
          <a:p>
            <a:pPr marL="342900" marR="0" lvl="0" indent="-342900" fontAlgn="base">
              <a:spcBef>
                <a:spcPts val="0"/>
              </a:spcBef>
              <a:spcAft>
                <a:spcPts val="0"/>
              </a:spcAft>
              <a:buSzPts val="1000"/>
              <a:buFont typeface="Symbol" panose="05050102010706020507" pitchFamily="18" charset="2"/>
              <a:buChar char=""/>
              <a:tabLst>
                <a:tab pos="457200" algn="l"/>
              </a:tabLst>
            </a:pPr>
            <a:r>
              <a:rPr lang="en-US" sz="1800">
                <a:effectLst/>
                <a:latin typeface="Times New Roman" panose="02020603050405020304" pitchFamily="18" charset="0"/>
                <a:ea typeface="Times New Roman" panose="02020603050405020304" pitchFamily="18" charset="0"/>
              </a:rPr>
              <a:t>Other devices that are connected to your phone: Alexa, Apple Watch, Google Home, etc. </a:t>
            </a:r>
          </a:p>
          <a:p>
            <a:pPr marL="342900" marR="0" lvl="0" indent="-342900" fontAlgn="base">
              <a:spcBef>
                <a:spcPts val="0"/>
              </a:spcBef>
              <a:spcAft>
                <a:spcPts val="0"/>
              </a:spcAft>
              <a:buSzPts val="1000"/>
              <a:buFont typeface="Symbol" panose="05050102010706020507" pitchFamily="18" charset="2"/>
              <a:buChar char=""/>
              <a:tabLst>
                <a:tab pos="457200" algn="l"/>
              </a:tabLst>
            </a:pPr>
            <a:r>
              <a:rPr lang="en-US" sz="1800">
                <a:effectLst/>
                <a:latin typeface="Times New Roman" panose="02020603050405020304" pitchFamily="18" charset="0"/>
                <a:ea typeface="Times New Roman" panose="02020603050405020304" pitchFamily="18" charset="0"/>
              </a:rPr>
              <a:t>Out of date operating system </a:t>
            </a:r>
          </a:p>
          <a:p>
            <a:pPr marL="342900" marR="0" lvl="0" indent="-342900" fontAlgn="base">
              <a:spcBef>
                <a:spcPts val="0"/>
              </a:spcBef>
              <a:spcAft>
                <a:spcPts val="0"/>
              </a:spcAft>
              <a:buSzPts val="1000"/>
              <a:buFont typeface="Symbol" panose="05050102010706020507" pitchFamily="18" charset="2"/>
              <a:buChar char=""/>
              <a:tabLst>
                <a:tab pos="457200" algn="l"/>
              </a:tabLst>
            </a:pPr>
            <a:r>
              <a:rPr lang="en-US" sz="1800">
                <a:effectLst/>
                <a:latin typeface="Times New Roman" panose="02020603050405020304" pitchFamily="18" charset="0"/>
                <a:ea typeface="Times New Roman" panose="02020603050405020304" pitchFamily="18" charset="0"/>
              </a:rPr>
              <a:t>Lost/Stolen phone </a:t>
            </a:r>
          </a:p>
          <a:p>
            <a:pPr marL="342900" marR="0" lvl="0" indent="-342900" fontAlgn="base">
              <a:spcBef>
                <a:spcPts val="0"/>
              </a:spcBef>
              <a:spcAft>
                <a:spcPts val="0"/>
              </a:spcAft>
              <a:buSzPts val="1000"/>
              <a:buFont typeface="Symbol" panose="05050102010706020507" pitchFamily="18" charset="2"/>
              <a:buChar char=""/>
              <a:tabLst>
                <a:tab pos="457200" algn="l"/>
              </a:tabLst>
            </a:pPr>
            <a:r>
              <a:rPr lang="en-US" sz="1800">
                <a:effectLst/>
                <a:latin typeface="Times New Roman" panose="02020603050405020304" pitchFamily="18" charset="0"/>
                <a:ea typeface="Times New Roman" panose="02020603050405020304" pitchFamily="18" charset="0"/>
              </a:rPr>
              <a:t>Poor/repetitive passwords </a:t>
            </a:r>
          </a:p>
          <a:p>
            <a:pPr marL="342900" marR="0" lvl="0" indent="-342900" fontAlgn="base">
              <a:spcBef>
                <a:spcPts val="0"/>
              </a:spcBef>
              <a:spcAft>
                <a:spcPts val="0"/>
              </a:spcAft>
              <a:buSzPts val="1000"/>
              <a:buFont typeface="Symbol" panose="05050102010706020507" pitchFamily="18" charset="2"/>
              <a:buChar char=""/>
              <a:tabLst>
                <a:tab pos="457200" algn="l"/>
              </a:tabLst>
            </a:pPr>
            <a:r>
              <a:rPr lang="en-US" sz="1800">
                <a:effectLst/>
                <a:latin typeface="Times New Roman" panose="02020603050405020304" pitchFamily="18" charset="0"/>
                <a:ea typeface="Times New Roman" panose="02020603050405020304" pitchFamily="18" charset="0"/>
              </a:rPr>
              <a:t>Spyware </a:t>
            </a:r>
          </a:p>
          <a:p>
            <a:pPr marL="342900" marR="0" lvl="0" indent="-342900" fontAlgn="base">
              <a:spcBef>
                <a:spcPts val="0"/>
              </a:spcBef>
              <a:spcAft>
                <a:spcPts val="0"/>
              </a:spcAft>
              <a:buSzPts val="1000"/>
              <a:buFont typeface="Symbol" panose="05050102010706020507" pitchFamily="18" charset="2"/>
              <a:buChar char=""/>
              <a:tabLst>
                <a:tab pos="457200" algn="l"/>
              </a:tabLst>
            </a:pPr>
            <a:r>
              <a:rPr lang="en-US" sz="1800">
                <a:effectLst/>
                <a:latin typeface="Times New Roman" panose="02020603050405020304" pitchFamily="18" charset="0"/>
                <a:ea typeface="Times New Roman" panose="02020603050405020304" pitchFamily="18" charset="0"/>
              </a:rPr>
              <a:t>SMS Phishing (fake missed delivery messages, </a:t>
            </a:r>
            <a:r>
              <a:rPr lang="en-US" sz="1800" err="1">
                <a:effectLst/>
                <a:latin typeface="Times New Roman" panose="02020603050405020304" pitchFamily="18" charset="0"/>
                <a:ea typeface="Times New Roman" panose="02020603050405020304" pitchFamily="18" charset="0"/>
              </a:rPr>
              <a:t>FluBot</a:t>
            </a:r>
            <a:r>
              <a:rPr lang="en-US" sz="1800">
                <a:effectLst/>
                <a:latin typeface="Times New Roman" panose="02020603050405020304" pitchFamily="18" charset="0"/>
                <a:ea typeface="Times New Roman" panose="02020603050405020304" pitchFamily="18" charset="0"/>
              </a:rPr>
              <a:t>, </a:t>
            </a:r>
            <a:r>
              <a:rPr lang="en-US" sz="1800" err="1">
                <a:effectLst/>
                <a:latin typeface="Times New Roman" panose="02020603050405020304" pitchFamily="18" charset="0"/>
                <a:ea typeface="Times New Roman" panose="02020603050405020304" pitchFamily="18" charset="0"/>
              </a:rPr>
              <a:t>TangleBot</a:t>
            </a:r>
            <a:r>
              <a:rPr lang="en-US" sz="1800">
                <a:effectLst/>
                <a:latin typeface="Times New Roman" panose="02020603050405020304" pitchFamily="18" charset="0"/>
                <a:ea typeface="Times New Roman" panose="02020603050405020304" pitchFamily="18" charset="0"/>
              </a:rPr>
              <a:t>) </a:t>
            </a:r>
          </a:p>
          <a:p>
            <a:pPr marL="342900" marR="0" lvl="0" indent="-342900" fontAlgn="base">
              <a:spcBef>
                <a:spcPts val="0"/>
              </a:spcBef>
              <a:spcAft>
                <a:spcPts val="0"/>
              </a:spcAft>
              <a:buSzPts val="1000"/>
              <a:buFont typeface="Symbol" panose="05050102010706020507" pitchFamily="18" charset="2"/>
              <a:buChar char=""/>
              <a:tabLst>
                <a:tab pos="457200" algn="l"/>
              </a:tabLst>
            </a:pPr>
            <a:r>
              <a:rPr lang="en-US" sz="1800">
                <a:effectLst/>
                <a:latin typeface="Times New Roman" panose="02020603050405020304" pitchFamily="18" charset="0"/>
                <a:ea typeface="Times New Roman" panose="02020603050405020304" pitchFamily="18" charset="0"/>
              </a:rPr>
              <a:t>Androids marketplace and ability to download 3</a:t>
            </a:r>
            <a:r>
              <a:rPr lang="en-US" sz="1800" baseline="30000">
                <a:effectLst/>
                <a:latin typeface="Times New Roman" panose="02020603050405020304" pitchFamily="18" charset="0"/>
                <a:ea typeface="Times New Roman" panose="02020603050405020304" pitchFamily="18" charset="0"/>
              </a:rPr>
              <a:t>rd</a:t>
            </a:r>
            <a:r>
              <a:rPr lang="en-US" sz="1800">
                <a:effectLst/>
                <a:latin typeface="Times New Roman" panose="02020603050405020304" pitchFamily="18" charset="0"/>
                <a:ea typeface="Times New Roman" panose="02020603050405020304" pitchFamily="18" charset="0"/>
              </a:rPr>
              <a:t> party apps makes it more vulnerable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F04F73-09E4-439C-9F29-30A60A0228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77463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Arial" panose="020B0604020202020204" pitchFamily="34" charset="0"/>
              <a:buChar char="•"/>
            </a:pPr>
            <a:r>
              <a:rPr lang="en-US" sz="1200"/>
              <a:t>Persuade victims to keep relationship private</a:t>
            </a:r>
          </a:p>
          <a:p>
            <a:pPr marL="457200" indent="-457200">
              <a:buFont typeface="Arial" panose="020B0604020202020204" pitchFamily="34" charset="0"/>
              <a:buChar char="•"/>
            </a:pPr>
            <a:r>
              <a:rPr lang="en-US" sz="1200"/>
              <a:t>Special bond others wouldn’t understand</a:t>
            </a:r>
          </a:p>
          <a:p>
            <a:pPr marL="457200" indent="-457200">
              <a:buFont typeface="Arial" panose="020B0604020202020204" pitchFamily="34" charset="0"/>
              <a:buChar char="•"/>
            </a:pPr>
            <a:r>
              <a:rPr lang="en-US" sz="1200"/>
              <a:t>Prevents victim for seeking advice</a:t>
            </a:r>
          </a:p>
          <a:p>
            <a:pPr marL="457200" indent="-457200">
              <a:buFont typeface="Arial" panose="020B0604020202020204" pitchFamily="34" charset="0"/>
              <a:buChar char="•"/>
            </a:pPr>
            <a:r>
              <a:rPr lang="en-US" sz="2800"/>
              <a:t>Discourages outside Communication</a:t>
            </a:r>
          </a:p>
          <a:p>
            <a:pPr marL="457200" indent="-457200">
              <a:buFont typeface="Arial" panose="020B0604020202020204" pitchFamily="34" charset="0"/>
              <a:buChar char="•"/>
            </a:pPr>
            <a:r>
              <a:rPr lang="en-US" sz="2800"/>
              <a:t>Remains primary source of emotional support</a:t>
            </a:r>
          </a:p>
          <a:p>
            <a:pPr marL="457200" indent="-457200">
              <a:buFont typeface="Arial" panose="020B0604020202020204" pitchFamily="34" charset="0"/>
              <a:buChar char="•"/>
            </a:pPr>
            <a:r>
              <a:rPr lang="en-US" sz="2800"/>
              <a:t>Grooming victim using positive reinforcement</a:t>
            </a:r>
          </a:p>
          <a:p>
            <a:pPr marL="285750" indent="-285750">
              <a:buFont typeface="Arial" panose="020B0604020202020204" pitchFamily="34" charset="0"/>
              <a:buChar char="•"/>
            </a:pPr>
            <a:r>
              <a:rPr lang="en-US" sz="1200"/>
              <a:t>Victims influenced by perceived authority figures or social proof</a:t>
            </a:r>
          </a:p>
          <a:p>
            <a:pPr marL="285750" indent="-285750">
              <a:buFont typeface="Arial" panose="020B0604020202020204" pitchFamily="34" charset="0"/>
              <a:buChar char="•"/>
            </a:pPr>
            <a:r>
              <a:rPr lang="en-US" sz="1200"/>
              <a:t>Victims tend to be naturally trusting</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538466-A9D5-445F-8BF2-0B3B7A0483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71896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nSpc>
                <a:spcPct val="150000"/>
              </a:lnSpc>
              <a:buFont typeface="Arial" panose="020B0604020202020204" pitchFamily="34" charset="0"/>
              <a:buChar char="•"/>
            </a:pPr>
            <a:r>
              <a:rPr lang="en-US" sz="1200"/>
              <a:t>Overseas; criminal organization</a:t>
            </a:r>
          </a:p>
          <a:p>
            <a:pPr marL="342900" indent="-342900">
              <a:lnSpc>
                <a:spcPct val="150000"/>
              </a:lnSpc>
              <a:buFont typeface="Arial" panose="020B0604020202020204" pitchFamily="34" charset="0"/>
              <a:buChar char="•"/>
            </a:pPr>
            <a:r>
              <a:rPr lang="en-US" sz="1200"/>
              <a:t>Tailored scripts and fake personas </a:t>
            </a:r>
          </a:p>
          <a:p>
            <a:pPr marL="342900" indent="-342900">
              <a:lnSpc>
                <a:spcPct val="150000"/>
              </a:lnSpc>
              <a:buFont typeface="Arial" panose="020B0604020202020204" pitchFamily="34" charset="0"/>
              <a:buChar char="•"/>
            </a:pPr>
            <a:r>
              <a:rPr lang="en-US" sz="1200"/>
              <a:t>Manage-multiple victims at once</a:t>
            </a:r>
          </a:p>
          <a:p>
            <a:pPr marL="342900" indent="-342900">
              <a:lnSpc>
                <a:spcPct val="150000"/>
              </a:lnSpc>
              <a:buFont typeface="Arial" panose="020B0604020202020204" pitchFamily="34" charset="0"/>
              <a:buChar char="•"/>
            </a:pPr>
            <a:r>
              <a:rPr lang="en-US" sz="1200"/>
              <a:t>They build trust and are patient</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538466-A9D5-445F-8BF2-0B3B7A0483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78452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spcAft>
                <a:spcPts val="2400"/>
              </a:spcAft>
              <a:buFont typeface="Arial" panose="020B0604020202020204" pitchFamily="34" charset="0"/>
              <a:buChar char="•"/>
            </a:pPr>
            <a:r>
              <a:rPr lang="en-US" sz="1200">
                <a:latin typeface="Segoe UI" panose="020B0502040204020203" pitchFamily="34" charset="0"/>
                <a:cs typeface="Segoe UI" panose="020B0502040204020203" pitchFamily="34" charset="0"/>
              </a:rPr>
              <a:t>Never give personal information to someone whose identity you cannot verify (</a:t>
            </a:r>
            <a:r>
              <a:rPr lang="en-US" sz="1200" i="1">
                <a:latin typeface="Segoe UI" panose="020B0502040204020203" pitchFamily="34" charset="0"/>
                <a:cs typeface="Segoe UI" panose="020B0502040204020203" pitchFamily="34" charset="0"/>
              </a:rPr>
              <a:t>banks, doctors, the IRS, etc. will NOT have you send personal information</a:t>
            </a:r>
            <a:r>
              <a:rPr lang="en-US" sz="1200">
                <a:latin typeface="Segoe UI" panose="020B0502040204020203" pitchFamily="34" charset="0"/>
                <a:cs typeface="Segoe UI" panose="020B0502040204020203" pitchFamily="34" charset="0"/>
              </a:rPr>
              <a:t>)</a:t>
            </a:r>
          </a:p>
          <a:p>
            <a:pPr marL="457200" indent="-457200">
              <a:spcAft>
                <a:spcPts val="2400"/>
              </a:spcAft>
              <a:buFont typeface="Arial" panose="020B0604020202020204" pitchFamily="34" charset="0"/>
              <a:buChar char="•"/>
            </a:pPr>
            <a:r>
              <a:rPr lang="en-US" sz="1200">
                <a:latin typeface="Segoe UI" panose="020B0502040204020203" pitchFamily="34" charset="0"/>
                <a:cs typeface="Segoe UI" panose="020B0502040204020203" pitchFamily="34" charset="0"/>
              </a:rPr>
              <a:t>Be alert for common romance scam narrative elements (</a:t>
            </a:r>
            <a:r>
              <a:rPr lang="en-US" sz="1200" i="1">
                <a:latin typeface="Segoe UI" panose="020B0502040204020203" pitchFamily="34" charset="0"/>
                <a:cs typeface="Segoe UI" panose="020B0502040204020203" pitchFamily="34" charset="0"/>
              </a:rPr>
              <a:t>working overseas, in the hospital, unable to video chat</a:t>
            </a:r>
            <a:r>
              <a:rPr lang="en-US" sz="1200">
                <a:latin typeface="Segoe UI" panose="020B0502040204020203" pitchFamily="34" charset="0"/>
                <a:cs typeface="Segoe UI" panose="020B0502040204020203" pitchFamily="34" charset="0"/>
              </a:rPr>
              <a:t>)</a:t>
            </a:r>
          </a:p>
          <a:p>
            <a:pPr marL="457200" indent="-457200">
              <a:spcAft>
                <a:spcPts val="2400"/>
              </a:spcAft>
              <a:buFont typeface="Arial" panose="020B0604020202020204" pitchFamily="34" charset="0"/>
              <a:buChar char="•"/>
            </a:pPr>
            <a:r>
              <a:rPr lang="en-US" sz="1200">
                <a:latin typeface="Segoe UI" panose="020B0502040204020203" pitchFamily="34" charset="0"/>
                <a:cs typeface="Segoe UI" panose="020B0502040204020203" pitchFamily="34" charset="0"/>
              </a:rPr>
              <a:t>If someone is asking for money in order for you to get more money, this is usually a scam</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538466-A9D5-445F-8BF2-0B3B7A0483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10861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effectLst/>
                <a:ea typeface="Times New Roman" panose="02020603050405020304" pitchFamily="18" charset="0"/>
                <a:cs typeface="Times New Roman" panose="02020603050405020304" pitchFamily="18" charset="0"/>
              </a:rPr>
              <a:t>PAUSE: Don’t rush. Scammers rely on fear and urgency.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effectLst/>
                <a:ea typeface="Times New Roman" panose="02020603050405020304" pitchFamily="18" charset="0"/>
                <a:cs typeface="Times New Roman" panose="02020603050405020304" pitchFamily="18" charset="0"/>
              </a:rPr>
              <a:t>VERIFY: Call the person or company directly using a known phone number.  (GOOD TIME TO MENTION AI AGAIN)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effectLst/>
                <a:ea typeface="Times New Roman" panose="02020603050405020304" pitchFamily="18" charset="0"/>
                <a:cs typeface="Times New Roman" panose="02020603050405020304" pitchFamily="18" charset="0"/>
              </a:rPr>
              <a:t>TALK: Discuss the request with a trusted family member or friend before proceeding.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a:effectLst/>
              <a:ea typeface="Times New Roman" panose="02020603050405020304" pitchFamily="18" charset="0"/>
              <a:cs typeface="Times New Roman" panose="02020603050405020304" pitchFamily="18" charset="0"/>
            </a:endParaRPr>
          </a:p>
          <a:p>
            <a:r>
              <a:rPr lang="en-US"/>
              <a:t>Techniques will change, but the manipulation tactics will not because they work. As humans, we will always feel love, greed, and fear.</a:t>
            </a:r>
          </a:p>
          <a:p>
            <a:r>
              <a:rPr lang="en-US"/>
              <a:t>We need to get smarter, because the fraudsters are getting smarter. They are using AI. We need to pause, verify, and talk. Recognize the emotions we are feeling.</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538466-A9D5-445F-8BF2-0B3B7A0483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36666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CD640-0CD8-428C-A83C-D75BB68E0E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90481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slide background works best with text heavy sections, with no imagery OR when an Icon is used</a:t>
            </a:r>
          </a:p>
          <a:p>
            <a:endParaRPr lang="en-US"/>
          </a:p>
        </p:txBody>
      </p:sp>
      <p:sp>
        <p:nvSpPr>
          <p:cNvPr id="4" name="Slide Number Placeholder 3"/>
          <p:cNvSpPr>
            <a:spLocks noGrp="1"/>
          </p:cNvSpPr>
          <p:nvPr>
            <p:ph type="sldNum" sz="quarter" idx="5"/>
          </p:nvPr>
        </p:nvSpPr>
        <p:spPr/>
        <p:txBody>
          <a:bodyPr/>
          <a:lstStyle/>
          <a:p>
            <a:fld id="{D46192CE-45DB-B442-A270-E30110EEEBD8}" type="slidenum">
              <a:rPr lang="en-US" smtClean="0"/>
              <a:t>2</a:t>
            </a:fld>
            <a:endParaRPr lang="en-US"/>
          </a:p>
        </p:txBody>
      </p:sp>
    </p:spTree>
    <p:extLst>
      <p:ext uri="{BB962C8B-B14F-4D97-AF65-F5344CB8AC3E}">
        <p14:creationId xmlns:p14="http://schemas.microsoft.com/office/powerpoint/2010/main" val="5446523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AE4763-1A84-8C4E-9459-B3AF6CE0D437}" type="slidenum">
              <a:rPr kumimoji="0" lang="en-US" sz="1200" b="0" i="0" u="none" strike="noStrike" kern="1200" cap="none" spc="0" normalizeH="0" baseline="0" noProof="0" smtClean="0">
                <a:ln>
                  <a:noFill/>
                </a:ln>
                <a:solidFill>
                  <a:prstClr val="black"/>
                </a:solidFill>
                <a:effectLst/>
                <a:uLnTx/>
                <a:uFillTx/>
                <a:latin typeface="Roboto" panose="020000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Roboto" panose="02000000000000000000" pitchFamily="2" charset="0"/>
              <a:ea typeface="+mn-ea"/>
              <a:cs typeface="+mn-cs"/>
            </a:endParaRPr>
          </a:p>
        </p:txBody>
      </p:sp>
    </p:spTree>
    <p:extLst>
      <p:ext uri="{BB962C8B-B14F-4D97-AF65-F5344CB8AC3E}">
        <p14:creationId xmlns:p14="http://schemas.microsoft.com/office/powerpoint/2010/main" val="13686515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DC48D2-FB17-CD3B-F4E0-125DB9CDC0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906A96-6395-2891-0904-7E2236B348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8BD3A3-B28F-5E30-A5AA-D78D0A9253A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EF30C8F-5190-A86D-42C1-630810D92CD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AE4763-1A84-8C4E-9459-B3AF6CE0D437}" type="slidenum">
              <a:rPr kumimoji="0" lang="en-US" sz="1200" b="0" i="0" u="none" strike="noStrike" kern="1200" cap="none" spc="0" normalizeH="0" baseline="0" noProof="0" smtClean="0">
                <a:ln>
                  <a:noFill/>
                </a:ln>
                <a:solidFill>
                  <a:prstClr val="black"/>
                </a:solidFill>
                <a:effectLst/>
                <a:uLnTx/>
                <a:uFillTx/>
                <a:latin typeface="Roboto" panose="020000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Roboto" panose="02000000000000000000" pitchFamily="2" charset="0"/>
              <a:ea typeface="+mn-ea"/>
              <a:cs typeface="+mn-cs"/>
            </a:endParaRPr>
          </a:p>
        </p:txBody>
      </p:sp>
    </p:spTree>
    <p:extLst>
      <p:ext uri="{BB962C8B-B14F-4D97-AF65-F5344CB8AC3E}">
        <p14:creationId xmlns:p14="http://schemas.microsoft.com/office/powerpoint/2010/main" val="22702554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Example of  when to use this slide background for a call out section and text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CEEDE6-A92A-0644-99D9-F2E3FD0A4D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74966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Example of  when to use this slide background for a call out section and text</a:t>
            </a:r>
          </a:p>
        </p:txBody>
      </p:sp>
      <p:sp>
        <p:nvSpPr>
          <p:cNvPr id="4" name="Slide Number Placeholder 3"/>
          <p:cNvSpPr>
            <a:spLocks noGrp="1"/>
          </p:cNvSpPr>
          <p:nvPr>
            <p:ph type="sldNum" sz="quarter" idx="5"/>
          </p:nvPr>
        </p:nvSpPr>
        <p:spPr/>
        <p:txBody>
          <a:bodyPr/>
          <a:lstStyle/>
          <a:p>
            <a:pPr defTabSz="966612">
              <a:defRPr/>
            </a:pPr>
            <a:fld id="{87CEEDE6-A92A-0644-99D9-F2E3FD0A4DB3}" type="slidenum">
              <a:rPr lang="en-US">
                <a:solidFill>
                  <a:prstClr val="black"/>
                </a:solidFill>
                <a:latin typeface="Calibri" panose="020F0502020204030204"/>
              </a:rPr>
              <a:pPr defTabSz="966612">
                <a:defRPr/>
              </a:pPr>
              <a:t>105</a:t>
            </a:fld>
            <a:endParaRPr lang="en-US">
              <a:solidFill>
                <a:prstClr val="black"/>
              </a:solidFill>
              <a:latin typeface="Calibri" panose="020F0502020204030204"/>
            </a:endParaRPr>
          </a:p>
        </p:txBody>
      </p:sp>
    </p:spTree>
    <p:extLst>
      <p:ext uri="{BB962C8B-B14F-4D97-AF65-F5344CB8AC3E}">
        <p14:creationId xmlns:p14="http://schemas.microsoft.com/office/powerpoint/2010/main" val="3892968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141828">
              <a:defRPr/>
            </a:pPr>
            <a:r>
              <a:rPr lang="en-US"/>
              <a:t>This slide background works best with text heavy sections, with no imagery OR when an Icon is used</a:t>
            </a:r>
          </a:p>
          <a:p>
            <a:endParaRPr lang="en-US"/>
          </a:p>
        </p:txBody>
      </p:sp>
      <p:sp>
        <p:nvSpPr>
          <p:cNvPr id="4" name="Slide Number Placeholder 3"/>
          <p:cNvSpPr>
            <a:spLocks noGrp="1"/>
          </p:cNvSpPr>
          <p:nvPr>
            <p:ph type="sldNum" sz="quarter" idx="5"/>
          </p:nvPr>
        </p:nvSpPr>
        <p:spPr/>
        <p:txBody>
          <a:bodyPr/>
          <a:lstStyle/>
          <a:p>
            <a:pPr marL="0" marR="0" lvl="0" indent="0" algn="r" defTabSz="1141828" rtl="0" eaLnBrk="1" fontAlgn="auto" latinLnBrk="0" hangingPunct="1">
              <a:lnSpc>
                <a:spcPct val="100000"/>
              </a:lnSpc>
              <a:spcBef>
                <a:spcPts val="0"/>
              </a:spcBef>
              <a:spcAft>
                <a:spcPts val="0"/>
              </a:spcAft>
              <a:buClrTx/>
              <a:buSzTx/>
              <a:buFontTx/>
              <a:buNone/>
              <a:tabLst/>
              <a:defRPr/>
            </a:pPr>
            <a:fld id="{D46192CE-45DB-B442-A270-E30110EEEBD8}" type="slidenum">
              <a:rPr kumimoji="0" lang="en-US" sz="15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141828" rtl="0" eaLnBrk="1" fontAlgn="auto" latinLnBrk="0" hangingPunct="1">
                <a:lnSpc>
                  <a:spcPct val="100000"/>
                </a:lnSpc>
                <a:spcBef>
                  <a:spcPts val="0"/>
                </a:spcBef>
                <a:spcAft>
                  <a:spcPts val="0"/>
                </a:spcAft>
                <a:buClrTx/>
                <a:buSzTx/>
                <a:buFontTx/>
                <a:buNone/>
                <a:tabLst/>
                <a:defRPr/>
              </a:pPr>
              <a:t>106</a:t>
            </a:fld>
            <a:endParaRPr kumimoji="0" lang="en-US"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46523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en-GB"/>
              <a:t>This slide is used as a transition title slide for a new section</a:t>
            </a:r>
          </a:p>
        </p:txBody>
      </p:sp>
      <p:sp>
        <p:nvSpPr>
          <p:cNvPr id="4" name="Slide Number Placeholder 3"/>
          <p:cNvSpPr>
            <a:spLocks noGrp="1"/>
          </p:cNvSpPr>
          <p:nvPr>
            <p:ph type="sldNum" sz="quarter" idx="5"/>
          </p:nvPr>
        </p:nvSpPr>
        <p:spPr/>
        <p:txBody>
          <a:bodyPr rtlCol="0"/>
          <a:lstStyle/>
          <a:p>
            <a:pPr rtl="0"/>
            <a:fld id="{8530193B-564F-4854-8A52-728F3FB19C85}" type="slidenum">
              <a:rPr lang="en-GB" smtClean="0"/>
              <a:t>107</a:t>
            </a:fld>
            <a:endParaRPr lang="en-GB"/>
          </a:p>
        </p:txBody>
      </p:sp>
    </p:spTree>
    <p:extLst>
      <p:ext uri="{BB962C8B-B14F-4D97-AF65-F5344CB8AC3E}">
        <p14:creationId xmlns:p14="http://schemas.microsoft.com/office/powerpoint/2010/main" val="41371633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D5CAB8-86F9-E093-D565-246E4D4548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96326C-E7ED-54D9-9DC0-22059DA9E1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F726F7-E633-ABA4-33ED-05DFE327F3AC}"/>
              </a:ext>
            </a:extLst>
          </p:cNvPr>
          <p:cNvSpPr>
            <a:spLocks noGrp="1"/>
          </p:cNvSpPr>
          <p:nvPr>
            <p:ph type="body" idx="1"/>
          </p:nvPr>
        </p:nvSpPr>
        <p:spPr/>
        <p:txBody>
          <a:bodyPr/>
          <a:lstStyle/>
          <a:p>
            <a:r>
              <a:rPr lang="en-US"/>
              <a:t>Example of  when to use this slide background for a call out section and text</a:t>
            </a:r>
          </a:p>
        </p:txBody>
      </p:sp>
      <p:sp>
        <p:nvSpPr>
          <p:cNvPr id="4" name="Slide Number Placeholder 3">
            <a:extLst>
              <a:ext uri="{FF2B5EF4-FFF2-40B4-BE49-F238E27FC236}">
                <a16:creationId xmlns:a16="http://schemas.microsoft.com/office/drawing/2014/main" id="{A8F4DE83-1B05-7ABA-C854-100617C92332}"/>
              </a:ext>
            </a:extLst>
          </p:cNvPr>
          <p:cNvSpPr>
            <a:spLocks noGrp="1"/>
          </p:cNvSpPr>
          <p:nvPr>
            <p:ph type="sldNum" sz="quarter" idx="5"/>
          </p:nvPr>
        </p:nvSpPr>
        <p:spPr/>
        <p:txBody>
          <a:bodyPr/>
          <a:lstStyle/>
          <a:p>
            <a:pPr marL="0" marR="0" lvl="0" indent="0" algn="r" defTabSz="1207026" rtl="0" eaLnBrk="1" fontAlgn="auto" latinLnBrk="0" hangingPunct="1">
              <a:lnSpc>
                <a:spcPct val="100000"/>
              </a:lnSpc>
              <a:spcBef>
                <a:spcPts val="0"/>
              </a:spcBef>
              <a:spcAft>
                <a:spcPts val="0"/>
              </a:spcAft>
              <a:buClrTx/>
              <a:buSzTx/>
              <a:buFontTx/>
              <a:buNone/>
              <a:tabLst/>
              <a:defRPr/>
            </a:pPr>
            <a:fld id="{87CEEDE6-A92A-0644-99D9-F2E3FD0A4DB3}" type="slidenum">
              <a:rPr kumimoji="0" lang="en-US" sz="17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207026" rtl="0" eaLnBrk="1" fontAlgn="auto" latinLnBrk="0" hangingPunct="1">
                <a:lnSpc>
                  <a:spcPct val="100000"/>
                </a:lnSpc>
                <a:spcBef>
                  <a:spcPts val="0"/>
                </a:spcBef>
                <a:spcAft>
                  <a:spcPts val="0"/>
                </a:spcAft>
                <a:buClrTx/>
                <a:buSzTx/>
                <a:buFontTx/>
                <a:buNone/>
                <a:tabLst/>
                <a:defRPr/>
              </a:pPr>
              <a:t>108</a:t>
            </a:fld>
            <a:endParaRPr kumimoji="0" lang="en-US" sz="1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03274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works best with photos and graphs/charts. Image and text can be reversed</a:t>
            </a:r>
          </a:p>
        </p:txBody>
      </p:sp>
      <p:sp>
        <p:nvSpPr>
          <p:cNvPr id="4" name="Slide Number Placeholder 3"/>
          <p:cNvSpPr>
            <a:spLocks noGrp="1"/>
          </p:cNvSpPr>
          <p:nvPr>
            <p:ph type="sldNum" sz="quarter" idx="5"/>
          </p:nvPr>
        </p:nvSpPr>
        <p:spPr/>
        <p:txBody>
          <a:bodyPr/>
          <a:lstStyle/>
          <a:p>
            <a:pPr marL="0" marR="0" lvl="0" indent="0" algn="r" defTabSz="1080151" rtl="0" eaLnBrk="1" fontAlgn="auto" latinLnBrk="0" hangingPunct="1">
              <a:lnSpc>
                <a:spcPct val="100000"/>
              </a:lnSpc>
              <a:spcBef>
                <a:spcPts val="0"/>
              </a:spcBef>
              <a:spcAft>
                <a:spcPts val="0"/>
              </a:spcAft>
              <a:buClrTx/>
              <a:buSzTx/>
              <a:buFontTx/>
              <a:buNone/>
              <a:tabLst/>
              <a:defRPr/>
            </a:pPr>
            <a:fld id="{D46192CE-45DB-B442-A270-E30110EEEBD8}" type="slidenum">
              <a:rPr kumimoji="0" lang="en-US" sz="15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080151" rtl="0" eaLnBrk="1" fontAlgn="auto" latinLnBrk="0" hangingPunct="1">
                <a:lnSpc>
                  <a:spcPct val="100000"/>
                </a:lnSpc>
                <a:spcBef>
                  <a:spcPts val="0"/>
                </a:spcBef>
                <a:spcAft>
                  <a:spcPts val="0"/>
                </a:spcAft>
                <a:buClrTx/>
                <a:buSzTx/>
                <a:buFontTx/>
                <a:buNone/>
                <a:tabLst/>
                <a:defRPr/>
              </a:pPr>
              <a:t>109</a:t>
            </a:fld>
            <a:endParaRPr kumimoji="0" lang="en-US"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0956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Example of  when to use this slide background for a call out section and text</a:t>
            </a:r>
          </a:p>
        </p:txBody>
      </p:sp>
      <p:sp>
        <p:nvSpPr>
          <p:cNvPr id="4" name="Slide Number Placeholder 3"/>
          <p:cNvSpPr>
            <a:spLocks noGrp="1"/>
          </p:cNvSpPr>
          <p:nvPr>
            <p:ph type="sldNum" sz="quarter" idx="5"/>
          </p:nvPr>
        </p:nvSpPr>
        <p:spPr/>
        <p:txBody>
          <a:bodyPr/>
          <a:lstStyle/>
          <a:p>
            <a:pPr marL="0" marR="0" lvl="0" indent="0" algn="r" defTabSz="1207026" rtl="0" eaLnBrk="1" fontAlgn="auto" latinLnBrk="0" hangingPunct="1">
              <a:lnSpc>
                <a:spcPct val="100000"/>
              </a:lnSpc>
              <a:spcBef>
                <a:spcPts val="0"/>
              </a:spcBef>
              <a:spcAft>
                <a:spcPts val="0"/>
              </a:spcAft>
              <a:buClrTx/>
              <a:buSzTx/>
              <a:buFontTx/>
              <a:buNone/>
              <a:tabLst/>
              <a:defRPr/>
            </a:pPr>
            <a:fld id="{87CEEDE6-A92A-0644-99D9-F2E3FD0A4DB3}" type="slidenum">
              <a:rPr kumimoji="0" lang="en-US" sz="17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207026" rtl="0" eaLnBrk="1" fontAlgn="auto" latinLnBrk="0" hangingPunct="1">
                <a:lnSpc>
                  <a:spcPct val="100000"/>
                </a:lnSpc>
                <a:spcBef>
                  <a:spcPts val="0"/>
                </a:spcBef>
                <a:spcAft>
                  <a:spcPts val="0"/>
                </a:spcAft>
                <a:buClrTx/>
                <a:buSzTx/>
                <a:buFontTx/>
                <a:buNone/>
                <a:tabLst/>
                <a:defRPr/>
              </a:pPr>
              <a:t>110</a:t>
            </a:fld>
            <a:endParaRPr kumimoji="0" lang="en-US" sz="1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74966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works best with photos and graphs/charts. Image and text can be reversed</a:t>
            </a:r>
          </a:p>
        </p:txBody>
      </p:sp>
      <p:sp>
        <p:nvSpPr>
          <p:cNvPr id="4" name="Slide Number Placeholder 3"/>
          <p:cNvSpPr>
            <a:spLocks noGrp="1"/>
          </p:cNvSpPr>
          <p:nvPr>
            <p:ph type="sldNum" sz="quarter" idx="5"/>
          </p:nvPr>
        </p:nvSpPr>
        <p:spPr/>
        <p:txBody>
          <a:bodyPr/>
          <a:lstStyle/>
          <a:p>
            <a:pPr marL="0" marR="0" lvl="0" indent="0" algn="r" defTabSz="1207026" rtl="0" eaLnBrk="1" fontAlgn="auto" latinLnBrk="0" hangingPunct="1">
              <a:lnSpc>
                <a:spcPct val="100000"/>
              </a:lnSpc>
              <a:spcBef>
                <a:spcPts val="0"/>
              </a:spcBef>
              <a:spcAft>
                <a:spcPts val="0"/>
              </a:spcAft>
              <a:buClrTx/>
              <a:buSzTx/>
              <a:buFontTx/>
              <a:buNone/>
              <a:tabLst/>
              <a:defRPr/>
            </a:pPr>
            <a:fld id="{D46192CE-45DB-B442-A270-E30110EEEBD8}" type="slidenum">
              <a:rPr kumimoji="0" lang="en-US" sz="17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207026" rtl="0" eaLnBrk="1" fontAlgn="auto" latinLnBrk="0" hangingPunct="1">
                <a:lnSpc>
                  <a:spcPct val="100000"/>
                </a:lnSpc>
                <a:spcBef>
                  <a:spcPts val="0"/>
                </a:spcBef>
                <a:spcAft>
                  <a:spcPts val="0"/>
                </a:spcAft>
                <a:buClrTx/>
                <a:buSzTx/>
                <a:buFontTx/>
                <a:buNone/>
                <a:tabLst/>
                <a:defRPr/>
              </a:pPr>
              <a:t>111</a:t>
            </a:fld>
            <a:endParaRPr kumimoji="0" lang="en-US" sz="1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0956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CD640-0CD8-428C-A83C-D75BB68E0E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4691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Title slide  - Any text that looks black is HEX code </a:t>
            </a:r>
            <a:r>
              <a:rPr lang="en-US">
                <a:effectLst/>
                <a:latin typeface="Helvetica" pitchFamily="2" charset="0"/>
              </a:rPr>
              <a:t>414042. If you have an idea for an image, let me know and I can provide you with one.</a:t>
            </a:r>
          </a:p>
        </p:txBody>
      </p:sp>
      <p:sp>
        <p:nvSpPr>
          <p:cNvPr id="4" name="Slide Number Placeholder 3"/>
          <p:cNvSpPr>
            <a:spLocks noGrp="1"/>
          </p:cNvSpPr>
          <p:nvPr>
            <p:ph type="sldNum" sz="quarter" idx="5"/>
          </p:nvPr>
        </p:nvSpPr>
        <p:spPr/>
        <p:txBody>
          <a:bodyPr/>
          <a:lstStyle/>
          <a:p>
            <a:fld id="{D46192CE-45DB-B442-A270-E30110EEEBD8}" type="slidenum">
              <a:rPr lang="en-US" smtClean="0"/>
              <a:t>112</a:t>
            </a:fld>
            <a:endParaRPr lang="en-US"/>
          </a:p>
        </p:txBody>
      </p:sp>
    </p:spTree>
    <p:extLst>
      <p:ext uri="{BB962C8B-B14F-4D97-AF65-F5344CB8AC3E}">
        <p14:creationId xmlns:p14="http://schemas.microsoft.com/office/powerpoint/2010/main" val="35624552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CD640-0CD8-428C-A83C-D75BB68E0E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85099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Only 20% of Hive ransomware victims reported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538466-A9D5-445F-8BF2-0B3B7A0483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71972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Calibri" panose="020F0502020204030204" pitchFamily="34" charset="0"/>
              </a:rPr>
              <a:t>Phishing was by far the most common type of crime committed.  Phishing is the use of unsolicited email, text messages, and telephone calls purportedly from a legitimate company requesting person, financial, and/or login credentials.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Calibri" panose="020F0502020204030204" pitchFamily="34" charset="0"/>
              </a:rPr>
              <a:t>Protect yourself and your computer by never clicking on a suspicious email or text message, use security software that will automatically detect threats, have your cell phone automatically update to the newest software, utilize multi-factor authentication for your accounts, and back up your data regularly to an external hard drive or the cloud.</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F04F73-09E4-439C-9F29-30A60A0228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76212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Baiting… </a:t>
            </a:r>
            <a:r>
              <a:rPr lang="en-US" err="1"/>
              <a:t>Bazarcall</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538466-A9D5-445F-8BF2-0B3B7A0483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64491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1" indent="-182880">
              <a:lnSpc>
                <a:spcPct val="90000"/>
              </a:lnSpc>
              <a:spcAft>
                <a:spcPts val="600"/>
              </a:spcAft>
              <a:buFont typeface="Wingdings 2" pitchFamily="18" charset="2"/>
              <a:buChar char=""/>
            </a:pPr>
            <a:r>
              <a:rPr lang="en-US" sz="2000"/>
              <a:t>2.9 Billion in losses (2023)</a:t>
            </a:r>
          </a:p>
          <a:p>
            <a:pPr marL="742950" lvl="1" indent="-182880">
              <a:lnSpc>
                <a:spcPct val="90000"/>
              </a:lnSpc>
              <a:spcAft>
                <a:spcPts val="600"/>
              </a:spcAft>
              <a:buFont typeface="Wingdings 2" pitchFamily="18" charset="2"/>
              <a:buChar char=""/>
            </a:pPr>
            <a:r>
              <a:rPr lang="en-US" sz="2000"/>
              <a:t>50+ billion since 2013</a:t>
            </a:r>
          </a:p>
          <a:p>
            <a:endParaRPr lang="en-US"/>
          </a:p>
          <a:p>
            <a:pPr marL="285750" indent="-182880">
              <a:lnSpc>
                <a:spcPct val="90000"/>
              </a:lnSpc>
              <a:spcAft>
                <a:spcPts val="600"/>
              </a:spcAft>
              <a:buFont typeface="Wingdings 2" pitchFamily="18" charset="2"/>
              <a:buChar char=""/>
            </a:pPr>
            <a:r>
              <a:rPr lang="en-US" sz="2000"/>
              <a:t>Social Engineering </a:t>
            </a:r>
          </a:p>
          <a:p>
            <a:pPr marL="742950" lvl="1" indent="-182880">
              <a:lnSpc>
                <a:spcPct val="90000"/>
              </a:lnSpc>
              <a:spcAft>
                <a:spcPts val="600"/>
              </a:spcAft>
              <a:buFont typeface="Wingdings 2" pitchFamily="18" charset="2"/>
              <a:buChar char=""/>
            </a:pPr>
            <a:r>
              <a:rPr lang="en-US" sz="2000"/>
              <a:t>Phishing versus spear phishing</a:t>
            </a:r>
          </a:p>
          <a:p>
            <a:endParaRPr lang="en-US"/>
          </a:p>
          <a:p>
            <a:endParaRPr lang="en-US"/>
          </a:p>
          <a:p>
            <a:r>
              <a:rPr lang="en-US"/>
              <a:t>Prior to an attack, the actor scans for upcoming deals, accounts payable, and the sophisticated actors may watch you for several months to understand operating procedures and communication style of the people they want to impersonate.  Attacks start with an infection of the system (usually through malware delivered by email) and/or the purchase of user credentials on the Dark Web. An infected email can also be sent from a domain very similar to the target to create the appearance that the email came from within the company; for example, “accounting@IBM.com” vs “accounting@1BM.com”. Credentials sold online are used to – among other things – log in to customer accounts, read emails, and access any documents stored or transferred there.  Once inside they can also send emails to other people who trust you, and get those people to click on malicious links and attachments. In cases where malware is used and the actor is more sophisticated, key-loggers can collect passwords and spyware can allow the intruder to change settings, forward telephone lines, and access microphones, cameras, and location data.</a:t>
            </a:r>
          </a:p>
          <a:p>
            <a:endParaRPr lang="en-US"/>
          </a:p>
          <a:p>
            <a:pPr defTabSz="931774">
              <a:defRPr/>
            </a:pPr>
            <a:r>
              <a:rPr lang="en-US"/>
              <a:t>Actors are targeting </a:t>
            </a:r>
            <a:r>
              <a:rPr lang="en-US" b="1">
                <a:solidFill>
                  <a:srgbClr val="FF0000"/>
                </a:solidFill>
              </a:rPr>
              <a:t>CEOs, CFOs, Accounts Payable, Contracting, Billing, among others. </a:t>
            </a:r>
          </a:p>
          <a:p>
            <a:pPr defTabSz="931774">
              <a:defRPr/>
            </a:pPr>
            <a:endParaRPr lang="en-US" b="1">
              <a:solidFill>
                <a:srgbClr val="FF0000"/>
              </a:solidFill>
            </a:endParaRPr>
          </a:p>
          <a:p>
            <a:pPr marL="0" marR="0" indent="0" algn="l" defTabSz="931774" rtl="0" eaLnBrk="1" fontAlgn="auto" latinLnBrk="0" hangingPunct="1">
              <a:lnSpc>
                <a:spcPct val="100000"/>
              </a:lnSpc>
              <a:spcBef>
                <a:spcPts val="0"/>
              </a:spcBef>
              <a:spcAft>
                <a:spcPts val="0"/>
              </a:spcAft>
              <a:buClrTx/>
              <a:buSzTx/>
              <a:buFontTx/>
              <a:buNone/>
              <a:tabLst/>
              <a:defRPr/>
            </a:pPr>
            <a:r>
              <a:rPr lang="en-CA"/>
              <a:t>The most basic BEC scam is often simply a scammer getting in between a buyer and seller </a:t>
            </a:r>
            <a:r>
              <a:rPr lang="en-CA" b="1"/>
              <a:t>(Payment Processing)</a:t>
            </a:r>
            <a:r>
              <a:rPr lang="en-CA"/>
              <a:t> and re-directing the funds of a pending business deal, transaction, or invoice payment to a mule account.</a:t>
            </a:r>
          </a:p>
          <a:p>
            <a:pPr defTabSz="931774">
              <a:defRPr/>
            </a:pPr>
            <a:endParaRPr lang="en-US"/>
          </a:p>
          <a:p>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F04F73-09E4-439C-9F29-30A60A0228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78736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538466-A9D5-445F-8BF2-0B3B7A0483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03351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7.xml"/><Relationship Id="rId4" Type="http://schemas.openxmlformats.org/officeDocument/2006/relationships/image" Target="../media/image26.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7.png"/><Relationship Id="rId1" Type="http://schemas.openxmlformats.org/officeDocument/2006/relationships/slideMaster" Target="../slideMasters/slideMaster7.xml"/><Relationship Id="rId4" Type="http://schemas.openxmlformats.org/officeDocument/2006/relationships/image" Target="../media/image26.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9.png"/><Relationship Id="rId1" Type="http://schemas.openxmlformats.org/officeDocument/2006/relationships/slideMaster" Target="../slideMasters/slideMaster7.xml"/><Relationship Id="rId4" Type="http://schemas.openxmlformats.org/officeDocument/2006/relationships/image" Target="../media/image17.png"/></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1.png"/><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7.png"/><Relationship Id="rId1" Type="http://schemas.openxmlformats.org/officeDocument/2006/relationships/slideMaster" Target="../slideMasters/slideMaster7.xml"/><Relationship Id="rId4" Type="http://schemas.openxmlformats.org/officeDocument/2006/relationships/image" Target="../media/image26.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8AB90-0EDF-AECC-64DA-2C897FBB3BB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60819ED-61DA-12B6-EC42-B8ADC418AA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23941FDB-D346-A266-339A-6F856D724B41}"/>
              </a:ext>
            </a:extLst>
          </p:cNvPr>
          <p:cNvSpPr>
            <a:spLocks noGrp="1"/>
          </p:cNvSpPr>
          <p:nvPr>
            <p:ph type="sldNum" sz="quarter" idx="10"/>
          </p:nvPr>
        </p:nvSpPr>
        <p:spPr/>
        <p:txBody>
          <a:bodyPr/>
          <a:lstStyle/>
          <a:p>
            <a:fld id="{1A6EDD1C-0EF8-4B1A-B820-5E6CBEB03D26}" type="slidenum">
              <a:rPr lang="en-US" smtClean="0"/>
              <a:pPr/>
              <a:t>‹#›</a:t>
            </a:fld>
            <a:endParaRPr lang="en-US"/>
          </a:p>
        </p:txBody>
      </p:sp>
    </p:spTree>
    <p:extLst>
      <p:ext uri="{BB962C8B-B14F-4D97-AF65-F5344CB8AC3E}">
        <p14:creationId xmlns:p14="http://schemas.microsoft.com/office/powerpoint/2010/main" val="1413461639"/>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B85BC-B444-27AF-9695-3F10AAC434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DEF435-C137-A411-064D-1B684C85F1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0BB5AC4-3D40-9180-314E-DD5A3C2AFC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5F023F-A0A4-B2F3-960D-6DC0902EF6CF}"/>
              </a:ext>
            </a:extLst>
          </p:cNvPr>
          <p:cNvSpPr>
            <a:spLocks noGrp="1"/>
          </p:cNvSpPr>
          <p:nvPr>
            <p:ph type="dt" sz="half" idx="10"/>
          </p:nvPr>
        </p:nvSpPr>
        <p:spPr/>
        <p:txBody>
          <a:bodyPr/>
          <a:lstStyle/>
          <a:p>
            <a:fld id="{685B1F82-4CF7-B14E-A36B-E97882721B01}" type="datetimeFigureOut">
              <a:rPr lang="en-US" smtClean="0"/>
              <a:t>1/21/2026</a:t>
            </a:fld>
            <a:endParaRPr lang="en-US"/>
          </a:p>
        </p:txBody>
      </p:sp>
      <p:sp>
        <p:nvSpPr>
          <p:cNvPr id="6" name="Footer Placeholder 5">
            <a:extLst>
              <a:ext uri="{FF2B5EF4-FFF2-40B4-BE49-F238E27FC236}">
                <a16:creationId xmlns:a16="http://schemas.microsoft.com/office/drawing/2014/main" id="{6BBA24CD-5F08-3135-DC25-F721F3BC4F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4CD0C8-ADD9-90D2-7119-E4BEA27E1FDF}"/>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204814981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19201"/>
            <a:ext cx="10972800" cy="490696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1639194" y="6598543"/>
            <a:ext cx="511663" cy="212725"/>
          </a:xfrm>
          <a:prstGeom prst="rect">
            <a:avLst/>
          </a:prstGeom>
        </p:spPr>
        <p:txBody>
          <a:bodyPr/>
          <a:lstStyle>
            <a:lvl1pPr>
              <a:defRPr>
                <a:solidFill>
                  <a:srgbClr val="FFCC00"/>
                </a:solidFill>
              </a:defRPr>
            </a:lvl1pPr>
          </a:lstStyle>
          <a:p>
            <a:fld id="{81B079E2-BC7C-4310-B841-B9B617F57D6E}" type="slidenum">
              <a:rPr lang="en-US" smtClean="0"/>
              <a:pPr/>
              <a:t>‹#›</a:t>
            </a:fld>
            <a:endParaRPr lang="en-US"/>
          </a:p>
        </p:txBody>
      </p:sp>
      <p:sp>
        <p:nvSpPr>
          <p:cNvPr id="4" name="Footer Placeholder 5"/>
          <p:cNvSpPr>
            <a:spLocks noGrp="1"/>
          </p:cNvSpPr>
          <p:nvPr>
            <p:ph type="ftr" sz="quarter" idx="11"/>
          </p:nvPr>
        </p:nvSpPr>
        <p:spPr>
          <a:xfrm>
            <a:off x="3588624" y="6425968"/>
            <a:ext cx="5080000" cy="365125"/>
          </a:xfrm>
        </p:spPr>
        <p:txBody>
          <a:bodyPr/>
          <a:lstStyle>
            <a:lvl1pPr>
              <a:defRPr/>
            </a:lvl1pPr>
          </a:lstStyle>
          <a:p>
            <a:r>
              <a:rPr lang="en-US"/>
              <a:t>FBI RICHMOND</a:t>
            </a:r>
          </a:p>
          <a:p>
            <a:endParaRPr lang="en-US"/>
          </a:p>
        </p:txBody>
      </p:sp>
    </p:spTree>
    <p:extLst>
      <p:ext uri="{BB962C8B-B14F-4D97-AF65-F5344CB8AC3E}">
        <p14:creationId xmlns:p14="http://schemas.microsoft.com/office/powerpoint/2010/main" val="203250472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7560E-A857-4B2E-A2F0-94F67305F566}" type="slidenum">
              <a:rPr kumimoji="0" 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0270"/>
            <a:ext cx="2057400" cy="6858000"/>
          </a:xfrm>
          <a:prstGeom prst="rect">
            <a:avLst/>
          </a:prstGeom>
        </p:spPr>
      </p:pic>
    </p:spTree>
    <p:extLst>
      <p:ext uri="{BB962C8B-B14F-4D97-AF65-F5344CB8AC3E}">
        <p14:creationId xmlns:p14="http://schemas.microsoft.com/office/powerpoint/2010/main" val="266327333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919480" y="1208405"/>
            <a:ext cx="10515600" cy="1325563"/>
          </a:xfrm>
        </p:spPr>
        <p:txBody>
          <a:bodyPr/>
          <a:lstStyle/>
          <a:p>
            <a:r>
              <a:rPr lang="en-US"/>
              <a:t>Click to edit Master title style</a:t>
            </a:r>
          </a:p>
        </p:txBody>
      </p:sp>
      <p:pic>
        <p:nvPicPr>
          <p:cNvPr id="6" name="Picture 4" descr="https://www.fbi.gov/++theme++fbi-youtube-fix/images/fbibanner-frontpage.png"/>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0" y="0"/>
            <a:ext cx="12192000" cy="83017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6002262"/>
            <a:ext cx="12192000" cy="855737"/>
          </a:xfrm>
          <a:prstGeom prst="rect">
            <a:avLst/>
          </a:prstGeom>
        </p:spPr>
      </p:pic>
    </p:spTree>
    <p:extLst>
      <p:ext uri="{BB962C8B-B14F-4D97-AF65-F5344CB8AC3E}">
        <p14:creationId xmlns:p14="http://schemas.microsoft.com/office/powerpoint/2010/main" val="19048095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BE8FC-5734-DD99-8446-76B3308155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0A64F2D-0CF2-D369-02F0-2D347BF9FF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A6F4686-A6E7-7C86-1F2F-CE809AF440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3E9792-A593-2C2A-8105-29CCD601F688}"/>
              </a:ext>
            </a:extLst>
          </p:cNvPr>
          <p:cNvSpPr>
            <a:spLocks noGrp="1"/>
          </p:cNvSpPr>
          <p:nvPr>
            <p:ph type="dt" sz="half" idx="10"/>
          </p:nvPr>
        </p:nvSpPr>
        <p:spPr/>
        <p:txBody>
          <a:bodyPr/>
          <a:lstStyle/>
          <a:p>
            <a:fld id="{685B1F82-4CF7-B14E-A36B-E97882721B01}" type="datetimeFigureOut">
              <a:rPr lang="en-US" smtClean="0"/>
              <a:t>1/21/2026</a:t>
            </a:fld>
            <a:endParaRPr lang="en-US"/>
          </a:p>
        </p:txBody>
      </p:sp>
      <p:sp>
        <p:nvSpPr>
          <p:cNvPr id="6" name="Footer Placeholder 5">
            <a:extLst>
              <a:ext uri="{FF2B5EF4-FFF2-40B4-BE49-F238E27FC236}">
                <a16:creationId xmlns:a16="http://schemas.microsoft.com/office/drawing/2014/main" id="{03AD7330-35BE-D683-25FC-B1CC9AA95E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BC1FA6-FB2E-38A3-201F-EECD0ADAF4E2}"/>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26483265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CFF5A-884F-966C-4496-84BEDA07E2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1045E5-BB2F-5F40-A8EE-C861552174A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62769F-2C88-0226-FA0C-6DF044BDA44B}"/>
              </a:ext>
            </a:extLst>
          </p:cNvPr>
          <p:cNvSpPr>
            <a:spLocks noGrp="1"/>
          </p:cNvSpPr>
          <p:nvPr>
            <p:ph type="dt" sz="half" idx="10"/>
          </p:nvPr>
        </p:nvSpPr>
        <p:spPr/>
        <p:txBody>
          <a:bodyPr/>
          <a:lstStyle/>
          <a:p>
            <a:fld id="{685B1F82-4CF7-B14E-A36B-E97882721B01}" type="datetimeFigureOut">
              <a:rPr lang="en-US" smtClean="0"/>
              <a:t>1/21/2026</a:t>
            </a:fld>
            <a:endParaRPr lang="en-US"/>
          </a:p>
        </p:txBody>
      </p:sp>
      <p:sp>
        <p:nvSpPr>
          <p:cNvPr id="5" name="Footer Placeholder 4">
            <a:extLst>
              <a:ext uri="{FF2B5EF4-FFF2-40B4-BE49-F238E27FC236}">
                <a16:creationId xmlns:a16="http://schemas.microsoft.com/office/drawing/2014/main" id="{5ACC3ED2-36AA-59BA-B823-73A32324C9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7499DB-0415-97B9-E3EF-88D3255A7786}"/>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21858909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398ADBE-3C51-BFCB-3060-B68C5445D5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7FB5AB-DBD8-D3EC-6516-1062FA65747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389ABB-D36B-AFF4-8286-A2EDB616E9C0}"/>
              </a:ext>
            </a:extLst>
          </p:cNvPr>
          <p:cNvSpPr>
            <a:spLocks noGrp="1"/>
          </p:cNvSpPr>
          <p:nvPr>
            <p:ph type="dt" sz="half" idx="10"/>
          </p:nvPr>
        </p:nvSpPr>
        <p:spPr/>
        <p:txBody>
          <a:bodyPr/>
          <a:lstStyle/>
          <a:p>
            <a:fld id="{685B1F82-4CF7-B14E-A36B-E97882721B01}" type="datetimeFigureOut">
              <a:rPr lang="en-US" smtClean="0"/>
              <a:t>1/21/2026</a:t>
            </a:fld>
            <a:endParaRPr lang="en-US"/>
          </a:p>
        </p:txBody>
      </p:sp>
      <p:sp>
        <p:nvSpPr>
          <p:cNvPr id="5" name="Footer Placeholder 4">
            <a:extLst>
              <a:ext uri="{FF2B5EF4-FFF2-40B4-BE49-F238E27FC236}">
                <a16:creationId xmlns:a16="http://schemas.microsoft.com/office/drawing/2014/main" id="{4FDF3B97-AE7E-CDAF-7F21-C6D9F2F58F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9D06B6-A24B-6A1F-9DC7-18FC876667C6}"/>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32502055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 Photo 1">
    <p:spTree>
      <p:nvGrpSpPr>
        <p:cNvPr id="1" name=""/>
        <p:cNvGrpSpPr/>
        <p:nvPr/>
      </p:nvGrpSpPr>
      <p:grpSpPr>
        <a:xfrm>
          <a:off x="0" y="0"/>
          <a:ext cx="0" cy="0"/>
          <a:chOff x="0" y="0"/>
          <a:chExt cx="0" cy="0"/>
        </a:xfrm>
      </p:grpSpPr>
      <p:sp>
        <p:nvSpPr>
          <p:cNvPr id="8" name="Picture Placeholder 1">
            <a:extLst>
              <a:ext uri="{FF2B5EF4-FFF2-40B4-BE49-F238E27FC236}">
                <a16:creationId xmlns:a16="http://schemas.microsoft.com/office/drawing/2014/main" id="{1599E2D7-24B3-4D66-9AFB-83C1AEC4DBBB}"/>
              </a:ext>
            </a:extLst>
          </p:cNvPr>
          <p:cNvSpPr>
            <a:spLocks noGrp="1"/>
          </p:cNvSpPr>
          <p:nvPr>
            <p:ph type="pic" sz="quarter" idx="33" hasCustomPrompt="1"/>
          </p:nvPr>
        </p:nvSpPr>
        <p:spPr>
          <a:xfrm>
            <a:off x="9980476" y="0"/>
            <a:ext cx="2211524" cy="6858000"/>
          </a:xfrm>
          <a:solidFill>
            <a:schemeClr val="bg1">
              <a:lumMod val="9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en-GB" noProof="0"/>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445086" y="1807950"/>
            <a:ext cx="5184913" cy="432000"/>
          </a:xfrm>
        </p:spPr>
        <p:txBody>
          <a:bodyPr rtlCol="0"/>
          <a:lstStyle>
            <a:lvl1pPr algn="l">
              <a:defRPr sz="3200">
                <a:solidFill>
                  <a:schemeClr val="tx1"/>
                </a:solidFill>
                <a:latin typeface="Roboto" panose="02000000000000000000" pitchFamily="2" charset="0"/>
                <a:ea typeface="Roboto" panose="02000000000000000000" pitchFamily="2" charset="0"/>
              </a:defRPr>
            </a:lvl1pPr>
          </a:lstStyle>
          <a:p>
            <a:pPr rtl="0"/>
            <a:r>
              <a:rPr lang="en-GB" noProof="0"/>
              <a:t>Click to edit page title</a:t>
            </a:r>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4444886" y="2383950"/>
            <a:ext cx="5184913" cy="360000"/>
          </a:xfrm>
        </p:spPr>
        <p:txBody>
          <a:bodyPr rtlCol="0"/>
          <a:lstStyle>
            <a:lvl1pPr marL="0" indent="0" algn="r">
              <a:buNone/>
              <a:defRPr i="1">
                <a:latin typeface="Roboto" panose="02000000000000000000" pitchFamily="2" charset="0"/>
                <a:ea typeface="Roboto" panose="02000000000000000000" pitchFamily="2" charset="0"/>
              </a:defRPr>
            </a:lvl1pPr>
            <a:lvl2pPr marL="266700" indent="0">
              <a:buNone/>
              <a:defRPr/>
            </a:lvl2pPr>
            <a:lvl3pPr marL="542925" indent="0">
              <a:buNone/>
              <a:defRPr/>
            </a:lvl3pPr>
            <a:lvl4pPr marL="809625" indent="0">
              <a:buNone/>
              <a:defRPr/>
            </a:lvl4pPr>
            <a:lvl5pPr marL="1076325" indent="0">
              <a:buNone/>
              <a:defRPr/>
            </a:lvl5pPr>
          </a:lstStyle>
          <a:p>
            <a:pPr lvl="0" rtl="0"/>
            <a:r>
              <a:rPr lang="en-GB"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4445000" y="2908300"/>
            <a:ext cx="5184800" cy="3283700"/>
          </a:xfrm>
          <a:solidFill>
            <a:schemeClr val="bg1"/>
          </a:solidFill>
        </p:spPr>
        <p:txBody>
          <a:bodyPr lIns="180000" tIns="252000" rIns="252000" rtlCol="0"/>
          <a:lstStyle>
            <a:lvl1pPr algn="l">
              <a:defRPr>
                <a:solidFill>
                  <a:schemeClr val="tx1">
                    <a:lumMod val="75000"/>
                    <a:lumOff val="25000"/>
                  </a:schemeClr>
                </a:solidFill>
                <a:latin typeface="Roboto" panose="02000000000000000000" pitchFamily="2" charset="0"/>
                <a:ea typeface="Roboto" panose="02000000000000000000" pitchFamily="2" charset="0"/>
              </a:defRPr>
            </a:lvl1pPr>
            <a:lvl2pPr algn="l">
              <a:defRPr>
                <a:solidFill>
                  <a:schemeClr val="tx1">
                    <a:lumMod val="75000"/>
                    <a:lumOff val="25000"/>
                  </a:schemeClr>
                </a:solidFill>
                <a:latin typeface="Roboto" panose="02000000000000000000" pitchFamily="2" charset="0"/>
                <a:ea typeface="Roboto" panose="02000000000000000000" pitchFamily="2" charset="0"/>
              </a:defRPr>
            </a:lvl2pPr>
            <a:lvl3pPr algn="l">
              <a:defRPr>
                <a:solidFill>
                  <a:schemeClr val="tx1">
                    <a:lumMod val="75000"/>
                    <a:lumOff val="25000"/>
                  </a:schemeClr>
                </a:solidFill>
                <a:latin typeface="Roboto" panose="02000000000000000000" pitchFamily="2" charset="0"/>
                <a:ea typeface="Roboto" panose="02000000000000000000" pitchFamily="2" charset="0"/>
              </a:defRPr>
            </a:lvl3pPr>
            <a:lvl4pPr algn="l">
              <a:defRPr>
                <a:solidFill>
                  <a:schemeClr val="tx1">
                    <a:lumMod val="75000"/>
                    <a:lumOff val="25000"/>
                  </a:schemeClr>
                </a:solidFill>
                <a:latin typeface="Roboto" panose="02000000000000000000" pitchFamily="2" charset="0"/>
                <a:ea typeface="Roboto" panose="02000000000000000000" pitchFamily="2" charset="0"/>
              </a:defRPr>
            </a:lvl4pPr>
            <a:lvl5pPr algn="l">
              <a:defRPr>
                <a:solidFill>
                  <a:schemeClr val="tx1">
                    <a:lumMod val="75000"/>
                    <a:lumOff val="25000"/>
                  </a:schemeClr>
                </a:solidFill>
                <a:latin typeface="Roboto" panose="02000000000000000000" pitchFamily="2" charset="0"/>
                <a:ea typeface="Roboto" panose="02000000000000000000" pitchFamily="2" charset="0"/>
              </a:defRPr>
            </a:lvl5pPr>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rtlCol="0"/>
          <a:lstStyle/>
          <a:p>
            <a:pPr rtl="0"/>
            <a:r>
              <a:rPr lang="en-GB" noProof="0"/>
              <a:t>Add a footer</a:t>
            </a:r>
          </a:p>
        </p:txBody>
      </p:sp>
      <p:sp>
        <p:nvSpPr>
          <p:cNvPr id="5" name="Slide Number Placeholder 4">
            <a:extLst>
              <a:ext uri="{FF2B5EF4-FFF2-40B4-BE49-F238E27FC236}">
                <a16:creationId xmlns:a16="http://schemas.microsoft.com/office/drawing/2014/main" id="{53DA1E79-BA17-41C5-98B7-CFBC5859A512}"/>
              </a:ext>
            </a:extLst>
          </p:cNvPr>
          <p:cNvSpPr>
            <a:spLocks noGrp="1"/>
          </p:cNvSpPr>
          <p:nvPr>
            <p:ph type="sldNum" sz="quarter" idx="34"/>
          </p:nvPr>
        </p:nvSpPr>
        <p:spPr>
          <a:xfrm>
            <a:off x="11447502" y="6401750"/>
            <a:ext cx="278418" cy="274324"/>
          </a:xfrm>
          <a:prstGeom prst="rect">
            <a:avLst/>
          </a:prstGeom>
        </p:spPr>
        <p:txBody>
          <a:bodyPr rtlCol="0"/>
          <a:lstStyle/>
          <a:p>
            <a:pPr rtl="0"/>
            <a:fld id="{19B51A1E-902D-48AF-9020-955120F399B6}" type="slidenum">
              <a:rPr lang="en-GB" noProof="0" smtClean="0"/>
              <a:pPr rtl="0"/>
              <a:t>‹#›</a:t>
            </a:fld>
            <a:endParaRPr lang="en-GB" noProof="0"/>
          </a:p>
        </p:txBody>
      </p:sp>
    </p:spTree>
    <p:extLst>
      <p:ext uri="{BB962C8B-B14F-4D97-AF65-F5344CB8AC3E}">
        <p14:creationId xmlns:p14="http://schemas.microsoft.com/office/powerpoint/2010/main" val="16660838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53973E5-DA11-519C-A96F-D1A7C91D567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8768" y="-49377"/>
            <a:ext cx="12289536" cy="6956754"/>
          </a:xfrm>
          <a:prstGeom prst="rect">
            <a:avLst/>
          </a:prstGeom>
        </p:spPr>
      </p:pic>
      <p:sp>
        <p:nvSpPr>
          <p:cNvPr id="5" name="Rectangle 4">
            <a:extLst>
              <a:ext uri="{FF2B5EF4-FFF2-40B4-BE49-F238E27FC236}">
                <a16:creationId xmlns:a16="http://schemas.microsoft.com/office/drawing/2014/main" id="{BD231B16-8ACC-F81D-8E60-EA17D8E2B2CD}"/>
              </a:ext>
            </a:extLst>
          </p:cNvPr>
          <p:cNvSpPr/>
          <p:nvPr userDrawn="1"/>
        </p:nvSpPr>
        <p:spPr>
          <a:xfrm>
            <a:off x="421806" y="402843"/>
            <a:ext cx="11366989" cy="5901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Text&#10;&#10;Description automatically generated">
            <a:extLst>
              <a:ext uri="{FF2B5EF4-FFF2-40B4-BE49-F238E27FC236}">
                <a16:creationId xmlns:a16="http://schemas.microsoft.com/office/drawing/2014/main" id="{0E178E94-0E16-821E-E8D7-191D25AC021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856063" y="463545"/>
            <a:ext cx="5054686" cy="1914041"/>
          </a:xfrm>
          <a:prstGeom prst="rect">
            <a:avLst/>
          </a:prstGeom>
        </p:spPr>
      </p:pic>
      <p:sp>
        <p:nvSpPr>
          <p:cNvPr id="13" name="Picture Placeholder 12">
            <a:extLst>
              <a:ext uri="{FF2B5EF4-FFF2-40B4-BE49-F238E27FC236}">
                <a16:creationId xmlns:a16="http://schemas.microsoft.com/office/drawing/2014/main" id="{34582C8F-A152-A5C7-47A8-86E0C884D881}"/>
              </a:ext>
            </a:extLst>
          </p:cNvPr>
          <p:cNvSpPr>
            <a:spLocks noGrp="1"/>
          </p:cNvSpPr>
          <p:nvPr>
            <p:ph type="pic" sz="quarter" idx="10"/>
          </p:nvPr>
        </p:nvSpPr>
        <p:spPr>
          <a:xfrm>
            <a:off x="693738" y="609600"/>
            <a:ext cx="5162550" cy="5541963"/>
          </a:xfrm>
        </p:spPr>
        <p:txBody>
          <a:bodyPr/>
          <a:lstStyle/>
          <a:p>
            <a:endParaRPr lang="en-US"/>
          </a:p>
        </p:txBody>
      </p:sp>
      <p:sp>
        <p:nvSpPr>
          <p:cNvPr id="18" name="Text Placeholder 17">
            <a:extLst>
              <a:ext uri="{FF2B5EF4-FFF2-40B4-BE49-F238E27FC236}">
                <a16:creationId xmlns:a16="http://schemas.microsoft.com/office/drawing/2014/main" id="{63E87545-7814-655B-85C7-CA91BEC737C6}"/>
              </a:ext>
            </a:extLst>
          </p:cNvPr>
          <p:cNvSpPr>
            <a:spLocks noGrp="1"/>
          </p:cNvSpPr>
          <p:nvPr>
            <p:ph type="body" sz="quarter" idx="12" hasCustomPrompt="1"/>
          </p:nvPr>
        </p:nvSpPr>
        <p:spPr>
          <a:xfrm>
            <a:off x="6105647" y="2438288"/>
            <a:ext cx="5118100" cy="593726"/>
          </a:xfrm>
        </p:spPr>
        <p:txBody>
          <a:bodyPr/>
          <a:lstStyle>
            <a:lvl1pPr>
              <a:defRPr sz="3600" b="1" i="0">
                <a:latin typeface="Rajdhani" panose="02000000000000000000" pitchFamily="2" charset="77"/>
                <a:cs typeface="Rajdhani" panose="02000000000000000000" pitchFamily="2" charset="77"/>
              </a:defRPr>
            </a:lvl1pPr>
          </a:lstStyle>
          <a:p>
            <a:pPr lvl="0"/>
            <a:r>
              <a:rPr lang="en-US"/>
              <a:t>Title -  Rajdhani bold 36pt</a:t>
            </a:r>
          </a:p>
        </p:txBody>
      </p:sp>
      <p:sp>
        <p:nvSpPr>
          <p:cNvPr id="20" name="Text Placeholder 19">
            <a:extLst>
              <a:ext uri="{FF2B5EF4-FFF2-40B4-BE49-F238E27FC236}">
                <a16:creationId xmlns:a16="http://schemas.microsoft.com/office/drawing/2014/main" id="{2A83C6D8-6811-D0F2-9388-4BDA078A5A59}"/>
              </a:ext>
            </a:extLst>
          </p:cNvPr>
          <p:cNvSpPr>
            <a:spLocks noGrp="1"/>
          </p:cNvSpPr>
          <p:nvPr>
            <p:ph type="body" sz="quarter" idx="13" hasCustomPrompt="1"/>
          </p:nvPr>
        </p:nvSpPr>
        <p:spPr>
          <a:xfrm>
            <a:off x="6105646" y="4139966"/>
            <a:ext cx="5492052" cy="446087"/>
          </a:xfrm>
        </p:spPr>
        <p:txBody>
          <a:bodyPr/>
          <a:lstStyle>
            <a:lvl1pPr>
              <a:defRPr sz="3200">
                <a:solidFill>
                  <a:srgbClr val="105A70"/>
                </a:solidFill>
                <a:latin typeface="Rajdhani" panose="02000000000000000000" pitchFamily="2" charset="77"/>
                <a:cs typeface="Rajdhani" panose="02000000000000000000" pitchFamily="2" charset="77"/>
              </a:defRPr>
            </a:lvl1pPr>
          </a:lstStyle>
          <a:p>
            <a:pPr lvl="0"/>
            <a:r>
              <a:rPr lang="en-US"/>
              <a:t>Subtitle – Rajdhani regular 32pt</a:t>
            </a:r>
          </a:p>
          <a:p>
            <a:pPr lvl="1"/>
            <a:endParaRPr lang="en-US"/>
          </a:p>
        </p:txBody>
      </p:sp>
      <p:sp>
        <p:nvSpPr>
          <p:cNvPr id="22" name="Text Placeholder 21">
            <a:extLst>
              <a:ext uri="{FF2B5EF4-FFF2-40B4-BE49-F238E27FC236}">
                <a16:creationId xmlns:a16="http://schemas.microsoft.com/office/drawing/2014/main" id="{415CAEFC-42AF-93B2-94C7-93553C3D7220}"/>
              </a:ext>
            </a:extLst>
          </p:cNvPr>
          <p:cNvSpPr>
            <a:spLocks noGrp="1"/>
          </p:cNvSpPr>
          <p:nvPr>
            <p:ph type="body" sz="quarter" idx="14" hasCustomPrompt="1"/>
          </p:nvPr>
        </p:nvSpPr>
        <p:spPr>
          <a:xfrm>
            <a:off x="6105646" y="4827563"/>
            <a:ext cx="4052888" cy="776986"/>
          </a:xfrm>
        </p:spPr>
        <p:txBody>
          <a:bodyPr>
            <a:noAutofit/>
          </a:bodyPr>
          <a:lstStyle>
            <a:lvl1pPr>
              <a:defRPr sz="2000"/>
            </a:lvl1pPr>
          </a:lstStyle>
          <a:p>
            <a:pPr lvl="0"/>
            <a:r>
              <a:rPr lang="en-US"/>
              <a:t>Name -  Roboto regular 20pt</a:t>
            </a:r>
          </a:p>
          <a:p>
            <a:pPr lvl="0"/>
            <a:r>
              <a:rPr lang="en-US"/>
              <a:t>Job title – Roboto regular 20pt</a:t>
            </a:r>
          </a:p>
        </p:txBody>
      </p:sp>
      <p:sp>
        <p:nvSpPr>
          <p:cNvPr id="23" name="Text Placeholder 21">
            <a:extLst>
              <a:ext uri="{FF2B5EF4-FFF2-40B4-BE49-F238E27FC236}">
                <a16:creationId xmlns:a16="http://schemas.microsoft.com/office/drawing/2014/main" id="{FFAC794C-4FE0-5437-5013-DC165D14C6B8}"/>
              </a:ext>
            </a:extLst>
          </p:cNvPr>
          <p:cNvSpPr>
            <a:spLocks noGrp="1"/>
          </p:cNvSpPr>
          <p:nvPr>
            <p:ph type="body" sz="quarter" idx="15" hasCustomPrompt="1"/>
          </p:nvPr>
        </p:nvSpPr>
        <p:spPr>
          <a:xfrm>
            <a:off x="6105646" y="5822386"/>
            <a:ext cx="4052888" cy="322360"/>
          </a:xfrm>
        </p:spPr>
        <p:txBody>
          <a:bodyPr>
            <a:noAutofit/>
          </a:bodyPr>
          <a:lstStyle>
            <a:lvl1pPr>
              <a:defRPr sz="2000"/>
            </a:lvl1pPr>
          </a:lstStyle>
          <a:p>
            <a:pPr lvl="0"/>
            <a:r>
              <a:rPr lang="en-US"/>
              <a:t>Date</a:t>
            </a:r>
          </a:p>
        </p:txBody>
      </p:sp>
    </p:spTree>
    <p:extLst>
      <p:ext uri="{BB962C8B-B14F-4D97-AF65-F5344CB8AC3E}">
        <p14:creationId xmlns:p14="http://schemas.microsoft.com/office/powerpoint/2010/main" val="817825917"/>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No image - 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D51D420-3C59-0BDA-A7DE-CF5DF409DE36}"/>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8069" y="-49377"/>
            <a:ext cx="12289536" cy="6956754"/>
          </a:xfrm>
          <a:prstGeom prst="rect">
            <a:avLst/>
          </a:prstGeom>
        </p:spPr>
      </p:pic>
      <p:sp>
        <p:nvSpPr>
          <p:cNvPr id="8" name="Rectangle 7">
            <a:extLst>
              <a:ext uri="{FF2B5EF4-FFF2-40B4-BE49-F238E27FC236}">
                <a16:creationId xmlns:a16="http://schemas.microsoft.com/office/drawing/2014/main" id="{5AD50CF7-9777-C149-D97A-123AD8CF4C98}"/>
              </a:ext>
            </a:extLst>
          </p:cNvPr>
          <p:cNvSpPr/>
          <p:nvPr userDrawn="1"/>
        </p:nvSpPr>
        <p:spPr>
          <a:xfrm>
            <a:off x="412505" y="402843"/>
            <a:ext cx="11366989" cy="5901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Text&#10;&#10;Description automatically generated">
            <a:extLst>
              <a:ext uri="{FF2B5EF4-FFF2-40B4-BE49-F238E27FC236}">
                <a16:creationId xmlns:a16="http://schemas.microsoft.com/office/drawing/2014/main" id="{0E178E94-0E16-821E-E8D7-191D25AC021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1188" y="366479"/>
            <a:ext cx="7158145" cy="2710551"/>
          </a:xfrm>
          <a:prstGeom prst="rect">
            <a:avLst/>
          </a:prstGeom>
        </p:spPr>
      </p:pic>
      <p:sp>
        <p:nvSpPr>
          <p:cNvPr id="18" name="Text Placeholder 17">
            <a:extLst>
              <a:ext uri="{FF2B5EF4-FFF2-40B4-BE49-F238E27FC236}">
                <a16:creationId xmlns:a16="http://schemas.microsoft.com/office/drawing/2014/main" id="{63E87545-7814-655B-85C7-CA91BEC737C6}"/>
              </a:ext>
            </a:extLst>
          </p:cNvPr>
          <p:cNvSpPr>
            <a:spLocks noGrp="1"/>
          </p:cNvSpPr>
          <p:nvPr>
            <p:ph type="body" sz="quarter" idx="12" hasCustomPrompt="1"/>
          </p:nvPr>
        </p:nvSpPr>
        <p:spPr>
          <a:xfrm>
            <a:off x="900771" y="2925456"/>
            <a:ext cx="5118100" cy="593726"/>
          </a:xfrm>
        </p:spPr>
        <p:txBody>
          <a:bodyPr/>
          <a:lstStyle>
            <a:lvl1pPr>
              <a:defRPr sz="3600" b="1" i="0">
                <a:latin typeface="Rajdhani" panose="02000000000000000000" pitchFamily="2" charset="77"/>
                <a:cs typeface="Rajdhani" panose="02000000000000000000" pitchFamily="2" charset="77"/>
              </a:defRPr>
            </a:lvl1pPr>
          </a:lstStyle>
          <a:p>
            <a:pPr lvl="0"/>
            <a:r>
              <a:rPr lang="en-US"/>
              <a:t>Title -  Rajdhani bold 36pt</a:t>
            </a:r>
          </a:p>
        </p:txBody>
      </p:sp>
      <p:sp>
        <p:nvSpPr>
          <p:cNvPr id="20" name="Text Placeholder 19">
            <a:extLst>
              <a:ext uri="{FF2B5EF4-FFF2-40B4-BE49-F238E27FC236}">
                <a16:creationId xmlns:a16="http://schemas.microsoft.com/office/drawing/2014/main" id="{2A83C6D8-6811-D0F2-9388-4BDA078A5A59}"/>
              </a:ext>
            </a:extLst>
          </p:cNvPr>
          <p:cNvSpPr>
            <a:spLocks noGrp="1"/>
          </p:cNvSpPr>
          <p:nvPr>
            <p:ph type="body" sz="quarter" idx="13" hasCustomPrompt="1"/>
          </p:nvPr>
        </p:nvSpPr>
        <p:spPr>
          <a:xfrm>
            <a:off x="894029" y="4067738"/>
            <a:ext cx="5492052" cy="446087"/>
          </a:xfrm>
        </p:spPr>
        <p:txBody>
          <a:bodyPr/>
          <a:lstStyle>
            <a:lvl1pPr>
              <a:defRPr sz="3200">
                <a:solidFill>
                  <a:srgbClr val="105A70"/>
                </a:solidFill>
                <a:latin typeface="Rajdhani" panose="02000000000000000000" pitchFamily="2" charset="77"/>
                <a:cs typeface="Rajdhani" panose="02000000000000000000" pitchFamily="2" charset="77"/>
              </a:defRPr>
            </a:lvl1pPr>
          </a:lstStyle>
          <a:p>
            <a:pPr lvl="0"/>
            <a:r>
              <a:rPr lang="en-US"/>
              <a:t>Subtitle – Rajdhani regular 32pt</a:t>
            </a:r>
          </a:p>
          <a:p>
            <a:pPr lvl="1"/>
            <a:endParaRPr lang="en-US"/>
          </a:p>
        </p:txBody>
      </p:sp>
      <p:sp>
        <p:nvSpPr>
          <p:cNvPr id="22" name="Text Placeholder 21">
            <a:extLst>
              <a:ext uri="{FF2B5EF4-FFF2-40B4-BE49-F238E27FC236}">
                <a16:creationId xmlns:a16="http://schemas.microsoft.com/office/drawing/2014/main" id="{415CAEFC-42AF-93B2-94C7-93553C3D7220}"/>
              </a:ext>
            </a:extLst>
          </p:cNvPr>
          <p:cNvSpPr>
            <a:spLocks noGrp="1"/>
          </p:cNvSpPr>
          <p:nvPr>
            <p:ph type="body" sz="quarter" idx="14" hasCustomPrompt="1"/>
          </p:nvPr>
        </p:nvSpPr>
        <p:spPr>
          <a:xfrm>
            <a:off x="894029" y="4755335"/>
            <a:ext cx="4052888" cy="776986"/>
          </a:xfrm>
        </p:spPr>
        <p:txBody>
          <a:bodyPr/>
          <a:lstStyle>
            <a:lvl1pPr>
              <a:defRPr sz="2000"/>
            </a:lvl1pPr>
          </a:lstStyle>
          <a:p>
            <a:pPr lvl="0"/>
            <a:r>
              <a:rPr lang="en-US"/>
              <a:t>Name -  Roboto regular 20pt</a:t>
            </a:r>
          </a:p>
          <a:p>
            <a:pPr lvl="0"/>
            <a:r>
              <a:rPr lang="en-US"/>
              <a:t>Job title – Roboto regular 20pt</a:t>
            </a:r>
          </a:p>
        </p:txBody>
      </p:sp>
      <p:sp>
        <p:nvSpPr>
          <p:cNvPr id="23" name="Text Placeholder 21">
            <a:extLst>
              <a:ext uri="{FF2B5EF4-FFF2-40B4-BE49-F238E27FC236}">
                <a16:creationId xmlns:a16="http://schemas.microsoft.com/office/drawing/2014/main" id="{FFAC794C-4FE0-5437-5013-DC165D14C6B8}"/>
              </a:ext>
            </a:extLst>
          </p:cNvPr>
          <p:cNvSpPr>
            <a:spLocks noGrp="1"/>
          </p:cNvSpPr>
          <p:nvPr>
            <p:ph type="body" sz="quarter" idx="15" hasCustomPrompt="1"/>
          </p:nvPr>
        </p:nvSpPr>
        <p:spPr>
          <a:xfrm>
            <a:off x="894029" y="5750158"/>
            <a:ext cx="4052888" cy="322360"/>
          </a:xfrm>
        </p:spPr>
        <p:txBody>
          <a:bodyPr>
            <a:noAutofit/>
          </a:bodyPr>
          <a:lstStyle>
            <a:lvl1pPr>
              <a:defRPr sz="2000"/>
            </a:lvl1pPr>
          </a:lstStyle>
          <a:p>
            <a:pPr lvl="0"/>
            <a:r>
              <a:rPr lang="en-US"/>
              <a:t>Date</a:t>
            </a:r>
          </a:p>
        </p:txBody>
      </p:sp>
      <p:pic>
        <p:nvPicPr>
          <p:cNvPr id="6" name="Picture 5" descr="A logo with lines and dots&#10;&#10;Description automatically generated">
            <a:extLst>
              <a:ext uri="{FF2B5EF4-FFF2-40B4-BE49-F238E27FC236}">
                <a16:creationId xmlns:a16="http://schemas.microsoft.com/office/drawing/2014/main" id="{C71B7AFF-7F85-2F1A-1AF5-194FA2E0A1DA}"/>
              </a:ext>
            </a:extLst>
          </p:cNvPr>
          <p:cNvPicPr>
            <a:picLocks noChangeAspect="1"/>
          </p:cNvPicPr>
          <p:nvPr userDrawn="1"/>
        </p:nvPicPr>
        <p:blipFill rotWithShape="1">
          <a:blip r:embed="rId4" cstate="email">
            <a:alphaModFix amt="15000"/>
            <a:extLst>
              <a:ext uri="{28A0092B-C50C-407E-A947-70E740481C1C}">
                <a14:useLocalDpi xmlns:a14="http://schemas.microsoft.com/office/drawing/2010/main"/>
              </a:ext>
            </a:extLst>
          </a:blip>
          <a:srcRect/>
          <a:stretch/>
        </p:blipFill>
        <p:spPr>
          <a:xfrm>
            <a:off x="7597745" y="402842"/>
            <a:ext cx="4181749" cy="5901981"/>
          </a:xfrm>
          <a:prstGeom prst="rect">
            <a:avLst/>
          </a:prstGeom>
        </p:spPr>
      </p:pic>
    </p:spTree>
    <p:extLst>
      <p:ext uri="{BB962C8B-B14F-4D97-AF65-F5344CB8AC3E}">
        <p14:creationId xmlns:p14="http://schemas.microsoft.com/office/powerpoint/2010/main" val="1910523086"/>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lide option 1">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ACD53FE-C189-4D65-297F-1BE50C02282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8768" y="-49377"/>
            <a:ext cx="12289536" cy="6956754"/>
          </a:xfrm>
          <a:prstGeom prst="rect">
            <a:avLst/>
          </a:prstGeom>
        </p:spPr>
      </p:pic>
      <p:sp>
        <p:nvSpPr>
          <p:cNvPr id="15" name="Rectangle 14">
            <a:extLst>
              <a:ext uri="{FF2B5EF4-FFF2-40B4-BE49-F238E27FC236}">
                <a16:creationId xmlns:a16="http://schemas.microsoft.com/office/drawing/2014/main" id="{5459B324-8C02-0363-F2A7-7E8473D7759E}"/>
              </a:ext>
            </a:extLst>
          </p:cNvPr>
          <p:cNvSpPr/>
          <p:nvPr userDrawn="1"/>
        </p:nvSpPr>
        <p:spPr>
          <a:xfrm>
            <a:off x="412505" y="402843"/>
            <a:ext cx="11366989" cy="58191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a:t>
            </a:r>
          </a:p>
        </p:txBody>
      </p:sp>
      <p:sp>
        <p:nvSpPr>
          <p:cNvPr id="16" name="Rectangle 15">
            <a:extLst>
              <a:ext uri="{FF2B5EF4-FFF2-40B4-BE49-F238E27FC236}">
                <a16:creationId xmlns:a16="http://schemas.microsoft.com/office/drawing/2014/main" id="{92A686F9-D7B8-EF45-BFE4-780B08F7E9B7}"/>
              </a:ext>
            </a:extLst>
          </p:cNvPr>
          <p:cNvSpPr/>
          <p:nvPr userDrawn="1"/>
        </p:nvSpPr>
        <p:spPr>
          <a:xfrm>
            <a:off x="11277524" y="230083"/>
            <a:ext cx="501970" cy="501970"/>
          </a:xfrm>
          <a:prstGeom prst="rect">
            <a:avLst/>
          </a:prstGeom>
          <a:solidFill>
            <a:srgbClr val="225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18">
            <a:extLst>
              <a:ext uri="{FF2B5EF4-FFF2-40B4-BE49-F238E27FC236}">
                <a16:creationId xmlns:a16="http://schemas.microsoft.com/office/drawing/2014/main" id="{363E5F84-0B8D-05B4-F367-2004E46752D0}"/>
              </a:ext>
            </a:extLst>
          </p:cNvPr>
          <p:cNvSpPr txBox="1">
            <a:spLocks/>
          </p:cNvSpPr>
          <p:nvPr userDrawn="1"/>
        </p:nvSpPr>
        <p:spPr>
          <a:xfrm>
            <a:off x="11277524" y="302273"/>
            <a:ext cx="50197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C1F19D1-7798-C740-9359-56265B0CF7EC}" type="slidenum">
              <a:rPr lang="en-US" sz="1400" smtClean="0">
                <a:solidFill>
                  <a:schemeClr val="bg1"/>
                </a:solidFill>
                <a:latin typeface="Roboto" panose="02000000000000000000" pitchFamily="2" charset="0"/>
                <a:ea typeface="Roboto" panose="02000000000000000000" pitchFamily="2" charset="0"/>
              </a:rPr>
              <a:pPr algn="ctr"/>
              <a:t>‹#›</a:t>
            </a:fld>
            <a:endParaRPr lang="en-US" sz="1400">
              <a:solidFill>
                <a:schemeClr val="bg1"/>
              </a:solidFill>
              <a:latin typeface="Roboto" panose="02000000000000000000" pitchFamily="2" charset="0"/>
              <a:ea typeface="Roboto" panose="02000000000000000000" pitchFamily="2" charset="0"/>
            </a:endParaRPr>
          </a:p>
        </p:txBody>
      </p:sp>
      <p:cxnSp>
        <p:nvCxnSpPr>
          <p:cNvPr id="18" name="Straight Connector 17">
            <a:extLst>
              <a:ext uri="{FF2B5EF4-FFF2-40B4-BE49-F238E27FC236}">
                <a16:creationId xmlns:a16="http://schemas.microsoft.com/office/drawing/2014/main" id="{A9CF36D5-2EC5-C8F6-EFEF-DB24CA3A8CE2}"/>
              </a:ext>
            </a:extLst>
          </p:cNvPr>
          <p:cNvCxnSpPr>
            <a:cxnSpLocks/>
          </p:cNvCxnSpPr>
          <p:nvPr userDrawn="1"/>
        </p:nvCxnSpPr>
        <p:spPr>
          <a:xfrm flipV="1">
            <a:off x="6096000" y="6397210"/>
            <a:ext cx="0" cy="6131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90CE9F3E-7185-9BA0-2813-1F400A3E3856}"/>
              </a:ext>
            </a:extLst>
          </p:cNvPr>
          <p:cNvSpPr/>
          <p:nvPr userDrawn="1"/>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346E5B10-F23E-FF10-A77D-D114BF73B0F6}"/>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3954105" y="6304824"/>
            <a:ext cx="1460852" cy="553176"/>
          </a:xfrm>
          <a:prstGeom prst="rect">
            <a:avLst/>
          </a:prstGeom>
        </p:spPr>
      </p:pic>
      <p:sp>
        <p:nvSpPr>
          <p:cNvPr id="21" name="TextBox 20">
            <a:extLst>
              <a:ext uri="{FF2B5EF4-FFF2-40B4-BE49-F238E27FC236}">
                <a16:creationId xmlns:a16="http://schemas.microsoft.com/office/drawing/2014/main" id="{09AAFC26-9EC9-5D04-55A0-1E61D964EFC5}"/>
              </a:ext>
            </a:extLst>
          </p:cNvPr>
          <p:cNvSpPr txBox="1"/>
          <p:nvPr userDrawn="1"/>
        </p:nvSpPr>
        <p:spPr>
          <a:xfrm>
            <a:off x="6545237" y="6455158"/>
            <a:ext cx="3037115" cy="276999"/>
          </a:xfrm>
          <a:prstGeom prst="rect">
            <a:avLst/>
          </a:prstGeom>
          <a:noFill/>
        </p:spPr>
        <p:txBody>
          <a:bodyPr wrap="square" rtlCol="0">
            <a:spAutoFit/>
          </a:bodyPr>
          <a:lstStyle/>
          <a:p>
            <a:r>
              <a:rPr lang="en-US" sz="1200" err="1">
                <a:solidFill>
                  <a:schemeClr val="bg1"/>
                </a:solidFill>
                <a:latin typeface="Roboto" panose="02000000000000000000" pitchFamily="2" charset="0"/>
                <a:ea typeface="Roboto" panose="02000000000000000000" pitchFamily="2" charset="0"/>
              </a:rPr>
              <a:t>vita.virginia.gov</a:t>
            </a:r>
            <a:endParaRPr lang="en-US" sz="1200">
              <a:solidFill>
                <a:schemeClr val="bg1"/>
              </a:solidFill>
              <a:latin typeface="Roboto" panose="02000000000000000000" pitchFamily="2" charset="0"/>
              <a:ea typeface="Roboto" panose="02000000000000000000" pitchFamily="2" charset="0"/>
            </a:endParaRPr>
          </a:p>
        </p:txBody>
      </p:sp>
      <p:sp>
        <p:nvSpPr>
          <p:cNvPr id="4" name="Text Placeholder 3">
            <a:extLst>
              <a:ext uri="{FF2B5EF4-FFF2-40B4-BE49-F238E27FC236}">
                <a16:creationId xmlns:a16="http://schemas.microsoft.com/office/drawing/2014/main" id="{62BBA9D2-5D31-A98F-B3D2-DE64B6FBC6A9}"/>
              </a:ext>
            </a:extLst>
          </p:cNvPr>
          <p:cNvSpPr>
            <a:spLocks noGrp="1"/>
          </p:cNvSpPr>
          <p:nvPr>
            <p:ph type="body" sz="quarter" idx="10" hasCustomPrompt="1"/>
          </p:nvPr>
        </p:nvSpPr>
        <p:spPr>
          <a:xfrm>
            <a:off x="685800" y="695980"/>
            <a:ext cx="7786687" cy="523220"/>
          </a:xfrm>
        </p:spPr>
        <p:txBody>
          <a:bodyPr>
            <a:normAutofit/>
          </a:bodyPr>
          <a:lstStyle>
            <a:lvl1pPr>
              <a:defRPr sz="2800" b="1" i="0">
                <a:solidFill>
                  <a:srgbClr val="105A70"/>
                </a:solidFill>
                <a:latin typeface="Roboto" panose="02000000000000000000" pitchFamily="2" charset="0"/>
                <a:ea typeface="Roboto" panose="02000000000000000000" pitchFamily="2" charset="0"/>
              </a:defRPr>
            </a:lvl1pPr>
          </a:lstStyle>
          <a:p>
            <a:pPr lvl="0"/>
            <a:r>
              <a:rPr lang="en-US"/>
              <a:t>Title (Roboto bold 28pt)</a:t>
            </a:r>
          </a:p>
        </p:txBody>
      </p:sp>
    </p:spTree>
    <p:extLst>
      <p:ext uri="{BB962C8B-B14F-4D97-AF65-F5344CB8AC3E}">
        <p14:creationId xmlns:p14="http://schemas.microsoft.com/office/powerpoint/2010/main" val="986649475"/>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lide option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293F0D-1365-B6DA-7695-693977AB9AF8}"/>
              </a:ext>
            </a:extLst>
          </p:cNvPr>
          <p:cNvSpPr/>
          <p:nvPr userDrawn="1"/>
        </p:nvSpPr>
        <p:spPr>
          <a:xfrm>
            <a:off x="11277524" y="230083"/>
            <a:ext cx="501970" cy="501970"/>
          </a:xfrm>
          <a:prstGeom prst="rect">
            <a:avLst/>
          </a:prstGeom>
          <a:solidFill>
            <a:srgbClr val="225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8">
            <a:extLst>
              <a:ext uri="{FF2B5EF4-FFF2-40B4-BE49-F238E27FC236}">
                <a16:creationId xmlns:a16="http://schemas.microsoft.com/office/drawing/2014/main" id="{F1D88A22-2044-F4FD-8192-9F884EAFBD76}"/>
              </a:ext>
            </a:extLst>
          </p:cNvPr>
          <p:cNvSpPr txBox="1">
            <a:spLocks/>
          </p:cNvSpPr>
          <p:nvPr userDrawn="1"/>
        </p:nvSpPr>
        <p:spPr>
          <a:xfrm>
            <a:off x="11277524" y="302273"/>
            <a:ext cx="50197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3C1F19D1-7798-C740-9359-56265B0CF7EC}" type="slidenum">
              <a:rPr lang="en-US" sz="1400" smtClean="0">
                <a:solidFill>
                  <a:schemeClr val="bg1"/>
                </a:solidFill>
                <a:latin typeface="Roboto" panose="02000000000000000000" pitchFamily="2" charset="0"/>
                <a:ea typeface="Roboto" panose="02000000000000000000" pitchFamily="2" charset="0"/>
              </a:rPr>
              <a:pPr algn="ctr"/>
              <a:t>‹#›</a:t>
            </a:fld>
            <a:endParaRPr lang="en-US" sz="1400">
              <a:solidFill>
                <a:schemeClr val="bg1"/>
              </a:solidFill>
              <a:latin typeface="Roboto" panose="02000000000000000000" pitchFamily="2" charset="0"/>
              <a:ea typeface="Roboto" panose="02000000000000000000" pitchFamily="2" charset="0"/>
            </a:endParaRPr>
          </a:p>
        </p:txBody>
      </p:sp>
      <p:cxnSp>
        <p:nvCxnSpPr>
          <p:cNvPr id="9" name="Straight Connector 8">
            <a:extLst>
              <a:ext uri="{FF2B5EF4-FFF2-40B4-BE49-F238E27FC236}">
                <a16:creationId xmlns:a16="http://schemas.microsoft.com/office/drawing/2014/main" id="{FA6D4C0A-18B5-F947-6855-19296F082836}"/>
              </a:ext>
            </a:extLst>
          </p:cNvPr>
          <p:cNvCxnSpPr>
            <a:cxnSpLocks/>
          </p:cNvCxnSpPr>
          <p:nvPr userDrawn="1"/>
        </p:nvCxnSpPr>
        <p:spPr>
          <a:xfrm flipV="1">
            <a:off x="6096000" y="6382696"/>
            <a:ext cx="0" cy="475307"/>
          </a:xfrm>
          <a:prstGeom prst="line">
            <a:avLst/>
          </a:prstGeom>
          <a:ln w="57150">
            <a:solidFill>
              <a:srgbClr val="28798C"/>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19912442-51C8-57D1-295D-DC05303CC1AF}"/>
              </a:ext>
            </a:extLst>
          </p:cNvPr>
          <p:cNvSpPr/>
          <p:nvPr userDrawn="1"/>
        </p:nvSpPr>
        <p:spPr>
          <a:xfrm>
            <a:off x="6023540" y="6310232"/>
            <a:ext cx="144925" cy="144925"/>
          </a:xfrm>
          <a:prstGeom prst="ellipse">
            <a:avLst/>
          </a:prstGeom>
          <a:solidFill>
            <a:srgbClr val="2879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Text&#10;&#10;Description automatically generated">
            <a:extLst>
              <a:ext uri="{FF2B5EF4-FFF2-40B4-BE49-F238E27FC236}">
                <a16:creationId xmlns:a16="http://schemas.microsoft.com/office/drawing/2014/main" id="{2C287E82-8360-73BA-D5D8-A9183CEE32F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19344" y="6387902"/>
            <a:ext cx="1321480" cy="382330"/>
          </a:xfrm>
          <a:prstGeom prst="rect">
            <a:avLst/>
          </a:prstGeom>
        </p:spPr>
      </p:pic>
      <p:sp>
        <p:nvSpPr>
          <p:cNvPr id="12" name="TextBox 11">
            <a:extLst>
              <a:ext uri="{FF2B5EF4-FFF2-40B4-BE49-F238E27FC236}">
                <a16:creationId xmlns:a16="http://schemas.microsoft.com/office/drawing/2014/main" id="{9D953EF7-32CA-79CB-911B-27E9E64C5B7A}"/>
              </a:ext>
            </a:extLst>
          </p:cNvPr>
          <p:cNvSpPr txBox="1"/>
          <p:nvPr userDrawn="1"/>
        </p:nvSpPr>
        <p:spPr>
          <a:xfrm>
            <a:off x="6545237" y="6455158"/>
            <a:ext cx="3037115" cy="276999"/>
          </a:xfrm>
          <a:prstGeom prst="rect">
            <a:avLst/>
          </a:prstGeom>
          <a:noFill/>
        </p:spPr>
        <p:txBody>
          <a:bodyPr wrap="square" rtlCol="0">
            <a:spAutoFit/>
          </a:bodyPr>
          <a:lstStyle/>
          <a:p>
            <a:r>
              <a:rPr lang="en-US" sz="1200" err="1">
                <a:solidFill>
                  <a:srgbClr val="404042"/>
                </a:solidFill>
                <a:latin typeface="Roboto" panose="02000000000000000000" pitchFamily="2" charset="0"/>
                <a:ea typeface="Roboto" panose="02000000000000000000" pitchFamily="2" charset="0"/>
              </a:rPr>
              <a:t>vita.virginia.gov</a:t>
            </a:r>
            <a:endParaRPr lang="en-US" sz="1200">
              <a:solidFill>
                <a:srgbClr val="404042"/>
              </a:solidFill>
              <a:latin typeface="Roboto" panose="02000000000000000000" pitchFamily="2" charset="0"/>
              <a:ea typeface="Roboto" panose="02000000000000000000" pitchFamily="2" charset="0"/>
            </a:endParaRPr>
          </a:p>
        </p:txBody>
      </p:sp>
      <p:grpSp>
        <p:nvGrpSpPr>
          <p:cNvPr id="13" name="Group 12">
            <a:extLst>
              <a:ext uri="{FF2B5EF4-FFF2-40B4-BE49-F238E27FC236}">
                <a16:creationId xmlns:a16="http://schemas.microsoft.com/office/drawing/2014/main" id="{6873EFF7-D240-103B-8739-5DB0FA04E56F}"/>
              </a:ext>
            </a:extLst>
          </p:cNvPr>
          <p:cNvGrpSpPr/>
          <p:nvPr userDrawn="1"/>
        </p:nvGrpSpPr>
        <p:grpSpPr>
          <a:xfrm>
            <a:off x="193575" y="551543"/>
            <a:ext cx="11800030" cy="6066971"/>
            <a:chOff x="193575" y="551543"/>
            <a:chExt cx="11800030" cy="6066971"/>
          </a:xfrm>
        </p:grpSpPr>
        <p:cxnSp>
          <p:nvCxnSpPr>
            <p:cNvPr id="14" name="Straight Connector 13">
              <a:extLst>
                <a:ext uri="{FF2B5EF4-FFF2-40B4-BE49-F238E27FC236}">
                  <a16:creationId xmlns:a16="http://schemas.microsoft.com/office/drawing/2014/main" id="{C79468A9-5793-C68A-AF8F-B1347DB9033E}"/>
                </a:ext>
              </a:extLst>
            </p:cNvPr>
            <p:cNvCxnSpPr>
              <a:cxnSpLocks/>
            </p:cNvCxnSpPr>
            <p:nvPr/>
          </p:nvCxnSpPr>
          <p:spPr>
            <a:xfrm flipH="1">
              <a:off x="193575" y="551543"/>
              <a:ext cx="227339"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122424D-8900-DE69-70CF-C0CED7B7E224}"/>
                </a:ext>
              </a:extLst>
            </p:cNvPr>
            <p:cNvCxnSpPr/>
            <p:nvPr/>
          </p:nvCxnSpPr>
          <p:spPr>
            <a:xfrm>
              <a:off x="203200" y="551543"/>
              <a:ext cx="0" cy="6066971"/>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44A2EA7-A09C-2E0E-2576-57E6FF34A3E8}"/>
                </a:ext>
              </a:extLst>
            </p:cNvPr>
            <p:cNvCxnSpPr>
              <a:cxnSpLocks/>
            </p:cNvCxnSpPr>
            <p:nvPr/>
          </p:nvCxnSpPr>
          <p:spPr>
            <a:xfrm flipH="1">
              <a:off x="193575" y="6618514"/>
              <a:ext cx="318489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4ACE37A-D4B9-5C5F-43B7-6AB9C809E47B}"/>
                </a:ext>
              </a:extLst>
            </p:cNvPr>
            <p:cNvCxnSpPr>
              <a:cxnSpLocks/>
            </p:cNvCxnSpPr>
            <p:nvPr/>
          </p:nvCxnSpPr>
          <p:spPr>
            <a:xfrm flipH="1">
              <a:off x="8808713" y="6613242"/>
              <a:ext cx="318489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B3982C1-93DD-DF02-8359-956D15224C7F}"/>
                </a:ext>
              </a:extLst>
            </p:cNvPr>
            <p:cNvCxnSpPr/>
            <p:nvPr/>
          </p:nvCxnSpPr>
          <p:spPr>
            <a:xfrm>
              <a:off x="11980715" y="551543"/>
              <a:ext cx="0" cy="6066971"/>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A4C86FB-1E94-3AED-0C74-E2309559B4B3}"/>
                </a:ext>
              </a:extLst>
            </p:cNvPr>
            <p:cNvCxnSpPr>
              <a:cxnSpLocks/>
            </p:cNvCxnSpPr>
            <p:nvPr/>
          </p:nvCxnSpPr>
          <p:spPr>
            <a:xfrm flipH="1">
              <a:off x="11824023" y="551543"/>
              <a:ext cx="16958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grpSp>
      <p:sp>
        <p:nvSpPr>
          <p:cNvPr id="2" name="Text Placeholder 3">
            <a:extLst>
              <a:ext uri="{FF2B5EF4-FFF2-40B4-BE49-F238E27FC236}">
                <a16:creationId xmlns:a16="http://schemas.microsoft.com/office/drawing/2014/main" id="{FCC791E5-B9E2-CB6D-36B8-9D321D297C1A}"/>
              </a:ext>
            </a:extLst>
          </p:cNvPr>
          <p:cNvSpPr>
            <a:spLocks noGrp="1"/>
          </p:cNvSpPr>
          <p:nvPr>
            <p:ph type="body" sz="quarter" idx="10" hasCustomPrompt="1"/>
          </p:nvPr>
        </p:nvSpPr>
        <p:spPr>
          <a:xfrm>
            <a:off x="622134" y="384446"/>
            <a:ext cx="7786687" cy="523220"/>
          </a:xfrm>
        </p:spPr>
        <p:txBody>
          <a:bodyPr>
            <a:normAutofit/>
          </a:bodyPr>
          <a:lstStyle>
            <a:lvl1pPr>
              <a:defRPr sz="2800" b="1" i="0">
                <a:solidFill>
                  <a:srgbClr val="105A70"/>
                </a:solidFill>
                <a:latin typeface="Roboto" panose="02000000000000000000" pitchFamily="2" charset="0"/>
                <a:ea typeface="Roboto" panose="02000000000000000000" pitchFamily="2" charset="0"/>
              </a:defRPr>
            </a:lvl1pPr>
          </a:lstStyle>
          <a:p>
            <a:pPr lvl="0"/>
            <a:r>
              <a:rPr lang="en-US"/>
              <a:t>Title (Roboto bold 28pt)</a:t>
            </a:r>
          </a:p>
        </p:txBody>
      </p:sp>
    </p:spTree>
    <p:extLst>
      <p:ext uri="{BB962C8B-B14F-4D97-AF65-F5344CB8AC3E}">
        <p14:creationId xmlns:p14="http://schemas.microsoft.com/office/powerpoint/2010/main" val="26691538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794FFE4-6E9D-0215-09CA-B5D69762003D}"/>
              </a:ext>
            </a:extLst>
          </p:cNvPr>
          <p:cNvPicPr>
            <a:picLocks noChangeAspect="1"/>
          </p:cNvPicPr>
          <p:nvPr userDrawn="1"/>
        </p:nvPicPr>
        <p:blipFill>
          <a:blip r:embed="rId2"/>
          <a:stretch>
            <a:fillRect/>
          </a:stretch>
        </p:blipFill>
        <p:spPr>
          <a:xfrm>
            <a:off x="5627954" y="-131988"/>
            <a:ext cx="6798250" cy="7121976"/>
          </a:xfrm>
          <a:prstGeom prst="rect">
            <a:avLst/>
          </a:prstGeom>
        </p:spPr>
      </p:pic>
      <p:pic>
        <p:nvPicPr>
          <p:cNvPr id="7" name="Picture 6">
            <a:extLst>
              <a:ext uri="{FF2B5EF4-FFF2-40B4-BE49-F238E27FC236}">
                <a16:creationId xmlns:a16="http://schemas.microsoft.com/office/drawing/2014/main" id="{E93706E4-507A-5984-E70B-ADFB4BC017E2}"/>
              </a:ext>
            </a:extLst>
          </p:cNvPr>
          <p:cNvPicPr>
            <a:picLocks noChangeAspect="1"/>
          </p:cNvPicPr>
          <p:nvPr userDrawn="1"/>
        </p:nvPicPr>
        <p:blipFill>
          <a:blip r:embed="rId3">
            <a:lum contrast="20000"/>
          </a:blip>
          <a:stretch>
            <a:fillRect/>
          </a:stretch>
        </p:blipFill>
        <p:spPr>
          <a:xfrm flipH="1">
            <a:off x="-188884" y="-85725"/>
            <a:ext cx="10281883" cy="7029450"/>
          </a:xfrm>
          <a:prstGeom prst="rect">
            <a:avLst/>
          </a:prstGeom>
        </p:spPr>
      </p:pic>
    </p:spTree>
    <p:extLst>
      <p:ext uri="{BB962C8B-B14F-4D97-AF65-F5344CB8AC3E}">
        <p14:creationId xmlns:p14="http://schemas.microsoft.com/office/powerpoint/2010/main" val="34397953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9DFE3-ABBC-20D7-A929-63028C0EAFF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23E29C2-CA60-10BA-9872-8462E86103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8777212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6303394"/>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D51D420-3C59-0BDA-A7DE-CF5DF409DE36}"/>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8768" y="-49377"/>
            <a:ext cx="12289536" cy="6956754"/>
          </a:xfrm>
          <a:prstGeom prst="rect">
            <a:avLst/>
          </a:prstGeom>
        </p:spPr>
      </p:pic>
      <p:sp>
        <p:nvSpPr>
          <p:cNvPr id="2" name="Title 1">
            <a:extLst>
              <a:ext uri="{FF2B5EF4-FFF2-40B4-BE49-F238E27FC236}">
                <a16:creationId xmlns:a16="http://schemas.microsoft.com/office/drawing/2014/main" id="{DA9A7186-6AA2-85AA-788C-FDD3EF3197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73A87F7-B7EF-DA53-45E8-5CD94D39DB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Rectangle 7">
            <a:extLst>
              <a:ext uri="{FF2B5EF4-FFF2-40B4-BE49-F238E27FC236}">
                <a16:creationId xmlns:a16="http://schemas.microsoft.com/office/drawing/2014/main" id="{5AD50CF7-9777-C149-D97A-123AD8CF4C98}"/>
              </a:ext>
            </a:extLst>
          </p:cNvPr>
          <p:cNvSpPr/>
          <p:nvPr userDrawn="1"/>
        </p:nvSpPr>
        <p:spPr>
          <a:xfrm>
            <a:off x="412505" y="402843"/>
            <a:ext cx="11366989" cy="5901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03146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lide option 1">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ACD53FE-C189-4D65-297F-1BE50C02282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8768" y="-49377"/>
            <a:ext cx="12289536" cy="6956754"/>
          </a:xfrm>
          <a:prstGeom prst="rect">
            <a:avLst/>
          </a:prstGeom>
        </p:spPr>
      </p:pic>
      <p:sp>
        <p:nvSpPr>
          <p:cNvPr id="15" name="Rectangle 14">
            <a:extLst>
              <a:ext uri="{FF2B5EF4-FFF2-40B4-BE49-F238E27FC236}">
                <a16:creationId xmlns:a16="http://schemas.microsoft.com/office/drawing/2014/main" id="{5459B324-8C02-0363-F2A7-7E8473D7759E}"/>
              </a:ext>
            </a:extLst>
          </p:cNvPr>
          <p:cNvSpPr/>
          <p:nvPr userDrawn="1"/>
        </p:nvSpPr>
        <p:spPr>
          <a:xfrm>
            <a:off x="412505" y="402843"/>
            <a:ext cx="11366989" cy="58191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a:t>
            </a:r>
          </a:p>
        </p:txBody>
      </p:sp>
      <p:sp>
        <p:nvSpPr>
          <p:cNvPr id="16" name="Rectangle 15">
            <a:extLst>
              <a:ext uri="{FF2B5EF4-FFF2-40B4-BE49-F238E27FC236}">
                <a16:creationId xmlns:a16="http://schemas.microsoft.com/office/drawing/2014/main" id="{92A686F9-D7B8-EF45-BFE4-780B08F7E9B7}"/>
              </a:ext>
            </a:extLst>
          </p:cNvPr>
          <p:cNvSpPr/>
          <p:nvPr userDrawn="1"/>
        </p:nvSpPr>
        <p:spPr>
          <a:xfrm>
            <a:off x="11277524" y="230083"/>
            <a:ext cx="501970" cy="501970"/>
          </a:xfrm>
          <a:prstGeom prst="rect">
            <a:avLst/>
          </a:prstGeom>
          <a:solidFill>
            <a:srgbClr val="225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18">
            <a:extLst>
              <a:ext uri="{FF2B5EF4-FFF2-40B4-BE49-F238E27FC236}">
                <a16:creationId xmlns:a16="http://schemas.microsoft.com/office/drawing/2014/main" id="{363E5F84-0B8D-05B4-F367-2004E46752D0}"/>
              </a:ext>
            </a:extLst>
          </p:cNvPr>
          <p:cNvSpPr txBox="1">
            <a:spLocks/>
          </p:cNvSpPr>
          <p:nvPr userDrawn="1"/>
        </p:nvSpPr>
        <p:spPr>
          <a:xfrm>
            <a:off x="11277524" y="302273"/>
            <a:ext cx="50197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C1F19D1-7798-C740-9359-56265B0CF7EC}" type="slidenum">
              <a:rPr lang="en-US" sz="1400" smtClean="0">
                <a:solidFill>
                  <a:schemeClr val="bg1"/>
                </a:solidFill>
                <a:latin typeface="Roboto" panose="02000000000000000000" pitchFamily="2" charset="0"/>
                <a:ea typeface="Roboto" panose="02000000000000000000" pitchFamily="2" charset="0"/>
              </a:rPr>
              <a:pPr algn="ctr"/>
              <a:t>‹#›</a:t>
            </a:fld>
            <a:endParaRPr lang="en-US" sz="1400">
              <a:solidFill>
                <a:schemeClr val="bg1"/>
              </a:solidFill>
              <a:latin typeface="Roboto" panose="02000000000000000000" pitchFamily="2" charset="0"/>
              <a:ea typeface="Roboto" panose="02000000000000000000" pitchFamily="2" charset="0"/>
            </a:endParaRPr>
          </a:p>
        </p:txBody>
      </p:sp>
      <p:cxnSp>
        <p:nvCxnSpPr>
          <p:cNvPr id="18" name="Straight Connector 17">
            <a:extLst>
              <a:ext uri="{FF2B5EF4-FFF2-40B4-BE49-F238E27FC236}">
                <a16:creationId xmlns:a16="http://schemas.microsoft.com/office/drawing/2014/main" id="{A9CF36D5-2EC5-C8F6-EFEF-DB24CA3A8CE2}"/>
              </a:ext>
            </a:extLst>
          </p:cNvPr>
          <p:cNvCxnSpPr>
            <a:cxnSpLocks/>
          </p:cNvCxnSpPr>
          <p:nvPr userDrawn="1"/>
        </p:nvCxnSpPr>
        <p:spPr>
          <a:xfrm flipV="1">
            <a:off x="6096000" y="6397210"/>
            <a:ext cx="0" cy="6131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90CE9F3E-7185-9BA0-2813-1F400A3E3856}"/>
              </a:ext>
            </a:extLst>
          </p:cNvPr>
          <p:cNvSpPr/>
          <p:nvPr userDrawn="1"/>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346E5B10-F23E-FF10-A77D-D114BF73B0F6}"/>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3954105" y="6304824"/>
            <a:ext cx="1460852" cy="553176"/>
          </a:xfrm>
          <a:prstGeom prst="rect">
            <a:avLst/>
          </a:prstGeom>
        </p:spPr>
      </p:pic>
      <p:sp>
        <p:nvSpPr>
          <p:cNvPr id="21" name="TextBox 20">
            <a:extLst>
              <a:ext uri="{FF2B5EF4-FFF2-40B4-BE49-F238E27FC236}">
                <a16:creationId xmlns:a16="http://schemas.microsoft.com/office/drawing/2014/main" id="{09AAFC26-9EC9-5D04-55A0-1E61D964EFC5}"/>
              </a:ext>
            </a:extLst>
          </p:cNvPr>
          <p:cNvSpPr txBox="1"/>
          <p:nvPr userDrawn="1"/>
        </p:nvSpPr>
        <p:spPr>
          <a:xfrm>
            <a:off x="6545237" y="6455158"/>
            <a:ext cx="3037115" cy="276999"/>
          </a:xfrm>
          <a:prstGeom prst="rect">
            <a:avLst/>
          </a:prstGeom>
          <a:noFill/>
        </p:spPr>
        <p:txBody>
          <a:bodyPr wrap="square" rtlCol="0">
            <a:spAutoFit/>
          </a:bodyPr>
          <a:lstStyle/>
          <a:p>
            <a:r>
              <a:rPr lang="en-US" sz="1200" err="1">
                <a:solidFill>
                  <a:schemeClr val="bg1"/>
                </a:solidFill>
                <a:latin typeface="Roboto" panose="02000000000000000000" pitchFamily="2" charset="0"/>
                <a:ea typeface="Roboto" panose="02000000000000000000" pitchFamily="2" charset="0"/>
              </a:rPr>
              <a:t>vita.virginia.gov</a:t>
            </a:r>
            <a:endParaRPr lang="en-US" sz="1200">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6287755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lide option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293F0D-1365-B6DA-7695-693977AB9AF8}"/>
              </a:ext>
            </a:extLst>
          </p:cNvPr>
          <p:cNvSpPr/>
          <p:nvPr userDrawn="1"/>
        </p:nvSpPr>
        <p:spPr>
          <a:xfrm>
            <a:off x="11277524" y="230083"/>
            <a:ext cx="501970" cy="501970"/>
          </a:xfrm>
          <a:prstGeom prst="rect">
            <a:avLst/>
          </a:prstGeom>
          <a:solidFill>
            <a:srgbClr val="225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8">
            <a:extLst>
              <a:ext uri="{FF2B5EF4-FFF2-40B4-BE49-F238E27FC236}">
                <a16:creationId xmlns:a16="http://schemas.microsoft.com/office/drawing/2014/main" id="{F1D88A22-2044-F4FD-8192-9F884EAFBD76}"/>
              </a:ext>
            </a:extLst>
          </p:cNvPr>
          <p:cNvSpPr txBox="1">
            <a:spLocks/>
          </p:cNvSpPr>
          <p:nvPr userDrawn="1"/>
        </p:nvSpPr>
        <p:spPr>
          <a:xfrm>
            <a:off x="11277524" y="302273"/>
            <a:ext cx="50197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3C1F19D1-7798-C740-9359-56265B0CF7EC}" type="slidenum">
              <a:rPr lang="en-US" sz="1400" smtClean="0">
                <a:solidFill>
                  <a:schemeClr val="bg1"/>
                </a:solidFill>
                <a:latin typeface="Roboto" panose="02000000000000000000" pitchFamily="2" charset="0"/>
                <a:ea typeface="Roboto" panose="02000000000000000000" pitchFamily="2" charset="0"/>
              </a:rPr>
              <a:pPr algn="ctr"/>
              <a:t>‹#›</a:t>
            </a:fld>
            <a:endParaRPr lang="en-US" sz="1400">
              <a:solidFill>
                <a:schemeClr val="bg1"/>
              </a:solidFill>
              <a:latin typeface="Roboto" panose="02000000000000000000" pitchFamily="2" charset="0"/>
              <a:ea typeface="Roboto" panose="02000000000000000000" pitchFamily="2" charset="0"/>
            </a:endParaRPr>
          </a:p>
        </p:txBody>
      </p:sp>
      <p:cxnSp>
        <p:nvCxnSpPr>
          <p:cNvPr id="9" name="Straight Connector 8">
            <a:extLst>
              <a:ext uri="{FF2B5EF4-FFF2-40B4-BE49-F238E27FC236}">
                <a16:creationId xmlns:a16="http://schemas.microsoft.com/office/drawing/2014/main" id="{FA6D4C0A-18B5-F947-6855-19296F082836}"/>
              </a:ext>
            </a:extLst>
          </p:cNvPr>
          <p:cNvCxnSpPr>
            <a:cxnSpLocks/>
          </p:cNvCxnSpPr>
          <p:nvPr userDrawn="1"/>
        </p:nvCxnSpPr>
        <p:spPr>
          <a:xfrm flipV="1">
            <a:off x="6096000" y="6382696"/>
            <a:ext cx="0" cy="475307"/>
          </a:xfrm>
          <a:prstGeom prst="line">
            <a:avLst/>
          </a:prstGeom>
          <a:ln w="57150">
            <a:solidFill>
              <a:srgbClr val="28798C"/>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19912442-51C8-57D1-295D-DC05303CC1AF}"/>
              </a:ext>
            </a:extLst>
          </p:cNvPr>
          <p:cNvSpPr/>
          <p:nvPr userDrawn="1"/>
        </p:nvSpPr>
        <p:spPr>
          <a:xfrm>
            <a:off x="6023540" y="6310232"/>
            <a:ext cx="144925" cy="144925"/>
          </a:xfrm>
          <a:prstGeom prst="ellipse">
            <a:avLst/>
          </a:prstGeom>
          <a:solidFill>
            <a:srgbClr val="2879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Text&#10;&#10;Description automatically generated">
            <a:extLst>
              <a:ext uri="{FF2B5EF4-FFF2-40B4-BE49-F238E27FC236}">
                <a16:creationId xmlns:a16="http://schemas.microsoft.com/office/drawing/2014/main" id="{2C287E82-8360-73BA-D5D8-A9183CEE32F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19344" y="6387902"/>
            <a:ext cx="1321480" cy="382330"/>
          </a:xfrm>
          <a:prstGeom prst="rect">
            <a:avLst/>
          </a:prstGeom>
        </p:spPr>
      </p:pic>
      <p:sp>
        <p:nvSpPr>
          <p:cNvPr id="12" name="TextBox 11">
            <a:extLst>
              <a:ext uri="{FF2B5EF4-FFF2-40B4-BE49-F238E27FC236}">
                <a16:creationId xmlns:a16="http://schemas.microsoft.com/office/drawing/2014/main" id="{9D953EF7-32CA-79CB-911B-27E9E64C5B7A}"/>
              </a:ext>
            </a:extLst>
          </p:cNvPr>
          <p:cNvSpPr txBox="1"/>
          <p:nvPr userDrawn="1"/>
        </p:nvSpPr>
        <p:spPr>
          <a:xfrm>
            <a:off x="6545237" y="6455158"/>
            <a:ext cx="3037115" cy="276999"/>
          </a:xfrm>
          <a:prstGeom prst="rect">
            <a:avLst/>
          </a:prstGeom>
          <a:noFill/>
        </p:spPr>
        <p:txBody>
          <a:bodyPr wrap="square" rtlCol="0">
            <a:spAutoFit/>
          </a:bodyPr>
          <a:lstStyle/>
          <a:p>
            <a:r>
              <a:rPr lang="en-US" sz="1200" err="1">
                <a:solidFill>
                  <a:srgbClr val="404042"/>
                </a:solidFill>
                <a:latin typeface="Roboto" panose="02000000000000000000" pitchFamily="2" charset="0"/>
                <a:ea typeface="Roboto" panose="02000000000000000000" pitchFamily="2" charset="0"/>
              </a:rPr>
              <a:t>vita.virginia.gov</a:t>
            </a:r>
            <a:endParaRPr lang="en-US" sz="1200">
              <a:solidFill>
                <a:srgbClr val="404042"/>
              </a:solidFill>
              <a:latin typeface="Roboto" panose="02000000000000000000" pitchFamily="2" charset="0"/>
              <a:ea typeface="Roboto" panose="02000000000000000000" pitchFamily="2" charset="0"/>
            </a:endParaRPr>
          </a:p>
        </p:txBody>
      </p:sp>
      <p:grpSp>
        <p:nvGrpSpPr>
          <p:cNvPr id="13" name="Group 12">
            <a:extLst>
              <a:ext uri="{FF2B5EF4-FFF2-40B4-BE49-F238E27FC236}">
                <a16:creationId xmlns:a16="http://schemas.microsoft.com/office/drawing/2014/main" id="{6873EFF7-D240-103B-8739-5DB0FA04E56F}"/>
              </a:ext>
            </a:extLst>
          </p:cNvPr>
          <p:cNvGrpSpPr/>
          <p:nvPr userDrawn="1"/>
        </p:nvGrpSpPr>
        <p:grpSpPr>
          <a:xfrm>
            <a:off x="193575" y="551543"/>
            <a:ext cx="11800030" cy="6066971"/>
            <a:chOff x="193575" y="551543"/>
            <a:chExt cx="11800030" cy="6066971"/>
          </a:xfrm>
        </p:grpSpPr>
        <p:cxnSp>
          <p:nvCxnSpPr>
            <p:cNvPr id="14" name="Straight Connector 13">
              <a:extLst>
                <a:ext uri="{FF2B5EF4-FFF2-40B4-BE49-F238E27FC236}">
                  <a16:creationId xmlns:a16="http://schemas.microsoft.com/office/drawing/2014/main" id="{C79468A9-5793-C68A-AF8F-B1347DB9033E}"/>
                </a:ext>
              </a:extLst>
            </p:cNvPr>
            <p:cNvCxnSpPr>
              <a:cxnSpLocks/>
            </p:cNvCxnSpPr>
            <p:nvPr/>
          </p:nvCxnSpPr>
          <p:spPr>
            <a:xfrm flipH="1">
              <a:off x="193575" y="551543"/>
              <a:ext cx="227339"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122424D-8900-DE69-70CF-C0CED7B7E224}"/>
                </a:ext>
              </a:extLst>
            </p:cNvPr>
            <p:cNvCxnSpPr/>
            <p:nvPr/>
          </p:nvCxnSpPr>
          <p:spPr>
            <a:xfrm>
              <a:off x="203200" y="551543"/>
              <a:ext cx="0" cy="6066971"/>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44A2EA7-A09C-2E0E-2576-57E6FF34A3E8}"/>
                </a:ext>
              </a:extLst>
            </p:cNvPr>
            <p:cNvCxnSpPr>
              <a:cxnSpLocks/>
            </p:cNvCxnSpPr>
            <p:nvPr/>
          </p:nvCxnSpPr>
          <p:spPr>
            <a:xfrm flipH="1">
              <a:off x="193575" y="6618514"/>
              <a:ext cx="318489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4ACE37A-D4B9-5C5F-43B7-6AB9C809E47B}"/>
                </a:ext>
              </a:extLst>
            </p:cNvPr>
            <p:cNvCxnSpPr>
              <a:cxnSpLocks/>
            </p:cNvCxnSpPr>
            <p:nvPr/>
          </p:nvCxnSpPr>
          <p:spPr>
            <a:xfrm flipH="1">
              <a:off x="8808713" y="6613242"/>
              <a:ext cx="318489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B3982C1-93DD-DF02-8359-956D15224C7F}"/>
                </a:ext>
              </a:extLst>
            </p:cNvPr>
            <p:cNvCxnSpPr/>
            <p:nvPr/>
          </p:nvCxnSpPr>
          <p:spPr>
            <a:xfrm>
              <a:off x="11980715" y="551543"/>
              <a:ext cx="0" cy="6066971"/>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A4C86FB-1E94-3AED-0C74-E2309559B4B3}"/>
                </a:ext>
              </a:extLst>
            </p:cNvPr>
            <p:cNvCxnSpPr>
              <a:cxnSpLocks/>
            </p:cNvCxnSpPr>
            <p:nvPr/>
          </p:nvCxnSpPr>
          <p:spPr>
            <a:xfrm flipH="1">
              <a:off x="11824023" y="551543"/>
              <a:ext cx="16958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811608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EC3E5-CF0D-65A0-4920-2F115CE177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8407F2-040A-ECE9-70E1-520E0D03AAC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9B9FD38-A8FE-62BA-885F-5C4CEDF6F34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3D519B0-7B3A-D333-92FE-D9BA0F8FC59D}"/>
              </a:ext>
            </a:extLst>
          </p:cNvPr>
          <p:cNvSpPr>
            <a:spLocks noGrp="1"/>
          </p:cNvSpPr>
          <p:nvPr>
            <p:ph type="dt" sz="half" idx="10"/>
          </p:nvPr>
        </p:nvSpPr>
        <p:spPr/>
        <p:txBody>
          <a:bodyPr/>
          <a:lstStyle/>
          <a:p>
            <a:fld id="{685B1F82-4CF7-B14E-A36B-E97882721B01}" type="datetimeFigureOut">
              <a:rPr lang="en-US" smtClean="0"/>
              <a:t>1/21/2026</a:t>
            </a:fld>
            <a:endParaRPr lang="en-US"/>
          </a:p>
        </p:txBody>
      </p:sp>
      <p:sp>
        <p:nvSpPr>
          <p:cNvPr id="6" name="Footer Placeholder 5">
            <a:extLst>
              <a:ext uri="{FF2B5EF4-FFF2-40B4-BE49-F238E27FC236}">
                <a16:creationId xmlns:a16="http://schemas.microsoft.com/office/drawing/2014/main" id="{5648282C-4D63-A980-315A-2F40359B56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E98C0B-B029-7AE9-DCD6-EE3EB2AD39AB}"/>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18437354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D9FEC-664B-D294-0A46-4BC0DC1DC26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AE05B95-F474-C8DC-3E57-12EE8A6049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A7A395-D0A9-05E9-FCB5-48365962D2B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C7D95A7-469E-7058-DFEC-DAD1C05B0F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A74A6B-3FC0-9D0C-189B-2555EFE68BE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C865B74-7C6F-BBB5-94DD-F0F3F301F954}"/>
              </a:ext>
            </a:extLst>
          </p:cNvPr>
          <p:cNvSpPr>
            <a:spLocks noGrp="1"/>
          </p:cNvSpPr>
          <p:nvPr>
            <p:ph type="dt" sz="half" idx="10"/>
          </p:nvPr>
        </p:nvSpPr>
        <p:spPr/>
        <p:txBody>
          <a:bodyPr/>
          <a:lstStyle/>
          <a:p>
            <a:fld id="{685B1F82-4CF7-B14E-A36B-E97882721B01}" type="datetimeFigureOut">
              <a:rPr lang="en-US" smtClean="0"/>
              <a:t>1/21/2026</a:t>
            </a:fld>
            <a:endParaRPr lang="en-US"/>
          </a:p>
        </p:txBody>
      </p:sp>
      <p:sp>
        <p:nvSpPr>
          <p:cNvPr id="8" name="Footer Placeholder 7">
            <a:extLst>
              <a:ext uri="{FF2B5EF4-FFF2-40B4-BE49-F238E27FC236}">
                <a16:creationId xmlns:a16="http://schemas.microsoft.com/office/drawing/2014/main" id="{20B1CC9B-E1FB-F36A-8728-36192207075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33BD7EF-AE3F-86EE-9943-782ACE68ADDF}"/>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35704190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794FFE4-6E9D-0215-09CA-B5D69762003D}"/>
              </a:ext>
            </a:extLst>
          </p:cNvPr>
          <p:cNvPicPr>
            <a:picLocks noChangeAspect="1"/>
          </p:cNvPicPr>
          <p:nvPr userDrawn="1"/>
        </p:nvPicPr>
        <p:blipFill>
          <a:blip r:embed="rId2"/>
          <a:stretch>
            <a:fillRect/>
          </a:stretch>
        </p:blipFill>
        <p:spPr>
          <a:xfrm>
            <a:off x="5627954" y="-131988"/>
            <a:ext cx="6798250" cy="7121976"/>
          </a:xfrm>
          <a:prstGeom prst="rect">
            <a:avLst/>
          </a:prstGeom>
        </p:spPr>
      </p:pic>
      <p:pic>
        <p:nvPicPr>
          <p:cNvPr id="7" name="Picture 6">
            <a:extLst>
              <a:ext uri="{FF2B5EF4-FFF2-40B4-BE49-F238E27FC236}">
                <a16:creationId xmlns:a16="http://schemas.microsoft.com/office/drawing/2014/main" id="{E93706E4-507A-5984-E70B-ADFB4BC017E2}"/>
              </a:ext>
            </a:extLst>
          </p:cNvPr>
          <p:cNvPicPr>
            <a:picLocks noChangeAspect="1"/>
          </p:cNvPicPr>
          <p:nvPr userDrawn="1"/>
        </p:nvPicPr>
        <p:blipFill>
          <a:blip r:embed="rId3">
            <a:lum contrast="20000"/>
          </a:blip>
          <a:stretch>
            <a:fillRect/>
          </a:stretch>
        </p:blipFill>
        <p:spPr>
          <a:xfrm flipH="1">
            <a:off x="-188884" y="-85725"/>
            <a:ext cx="10281883" cy="7029450"/>
          </a:xfrm>
          <a:prstGeom prst="rect">
            <a:avLst/>
          </a:prstGeom>
        </p:spPr>
      </p:pic>
    </p:spTree>
    <p:extLst>
      <p:ext uri="{BB962C8B-B14F-4D97-AF65-F5344CB8AC3E}">
        <p14:creationId xmlns:p14="http://schemas.microsoft.com/office/powerpoint/2010/main" val="11313443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535335-DBB4-2A9B-50A9-E872A9C9E0A7}"/>
              </a:ext>
            </a:extLst>
          </p:cNvPr>
          <p:cNvSpPr>
            <a:spLocks noGrp="1"/>
          </p:cNvSpPr>
          <p:nvPr>
            <p:ph type="dt" sz="half" idx="10"/>
          </p:nvPr>
        </p:nvSpPr>
        <p:spPr/>
        <p:txBody>
          <a:bodyPr/>
          <a:lstStyle/>
          <a:p>
            <a:fld id="{685B1F82-4CF7-B14E-A36B-E97882721B01}" type="datetimeFigureOut">
              <a:rPr lang="en-US" smtClean="0"/>
              <a:t>1/21/2026</a:t>
            </a:fld>
            <a:endParaRPr lang="en-US"/>
          </a:p>
        </p:txBody>
      </p:sp>
      <p:sp>
        <p:nvSpPr>
          <p:cNvPr id="3" name="Footer Placeholder 2">
            <a:extLst>
              <a:ext uri="{FF2B5EF4-FFF2-40B4-BE49-F238E27FC236}">
                <a16:creationId xmlns:a16="http://schemas.microsoft.com/office/drawing/2014/main" id="{6C98E6D1-32C8-6F9A-B31F-F0A2C4D646A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F8099C8-6375-6148-BC70-323552795B69}"/>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36691110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B85BC-B444-27AF-9695-3F10AAC434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DEF435-C137-A411-064D-1B684C85F1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0BB5AC4-3D40-9180-314E-DD5A3C2AFC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5F023F-A0A4-B2F3-960D-6DC0902EF6CF}"/>
              </a:ext>
            </a:extLst>
          </p:cNvPr>
          <p:cNvSpPr>
            <a:spLocks noGrp="1"/>
          </p:cNvSpPr>
          <p:nvPr>
            <p:ph type="dt" sz="half" idx="10"/>
          </p:nvPr>
        </p:nvSpPr>
        <p:spPr/>
        <p:txBody>
          <a:bodyPr/>
          <a:lstStyle/>
          <a:p>
            <a:fld id="{685B1F82-4CF7-B14E-A36B-E97882721B01}" type="datetimeFigureOut">
              <a:rPr lang="en-US" smtClean="0"/>
              <a:t>1/21/2026</a:t>
            </a:fld>
            <a:endParaRPr lang="en-US"/>
          </a:p>
        </p:txBody>
      </p:sp>
      <p:sp>
        <p:nvSpPr>
          <p:cNvPr id="6" name="Footer Placeholder 5">
            <a:extLst>
              <a:ext uri="{FF2B5EF4-FFF2-40B4-BE49-F238E27FC236}">
                <a16:creationId xmlns:a16="http://schemas.microsoft.com/office/drawing/2014/main" id="{6BBA24CD-5F08-3135-DC25-F721F3BC4F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4CD0C8-ADD9-90D2-7119-E4BEA27E1FDF}"/>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24288907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BE8FC-5734-DD99-8446-76B3308155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0A64F2D-0CF2-D369-02F0-2D347BF9FF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A6F4686-A6E7-7C86-1F2F-CE809AF440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3E9792-A593-2C2A-8105-29CCD601F688}"/>
              </a:ext>
            </a:extLst>
          </p:cNvPr>
          <p:cNvSpPr>
            <a:spLocks noGrp="1"/>
          </p:cNvSpPr>
          <p:nvPr>
            <p:ph type="dt" sz="half" idx="10"/>
          </p:nvPr>
        </p:nvSpPr>
        <p:spPr/>
        <p:txBody>
          <a:bodyPr/>
          <a:lstStyle/>
          <a:p>
            <a:fld id="{685B1F82-4CF7-B14E-A36B-E97882721B01}" type="datetimeFigureOut">
              <a:rPr lang="en-US" smtClean="0"/>
              <a:t>1/21/2026</a:t>
            </a:fld>
            <a:endParaRPr lang="en-US"/>
          </a:p>
        </p:txBody>
      </p:sp>
      <p:sp>
        <p:nvSpPr>
          <p:cNvPr id="6" name="Footer Placeholder 5">
            <a:extLst>
              <a:ext uri="{FF2B5EF4-FFF2-40B4-BE49-F238E27FC236}">
                <a16:creationId xmlns:a16="http://schemas.microsoft.com/office/drawing/2014/main" id="{03AD7330-35BE-D683-25FC-B1CC9AA95E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BC1FA6-FB2E-38A3-201F-EECD0ADAF4E2}"/>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14121449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D51D420-3C59-0BDA-A7DE-CF5DF409DE36}"/>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8768" y="-49377"/>
            <a:ext cx="12289536" cy="6956754"/>
          </a:xfrm>
          <a:prstGeom prst="rect">
            <a:avLst/>
          </a:prstGeom>
        </p:spPr>
      </p:pic>
      <p:sp>
        <p:nvSpPr>
          <p:cNvPr id="2" name="Title 1">
            <a:extLst>
              <a:ext uri="{FF2B5EF4-FFF2-40B4-BE49-F238E27FC236}">
                <a16:creationId xmlns:a16="http://schemas.microsoft.com/office/drawing/2014/main" id="{DA9A7186-6AA2-85AA-788C-FDD3EF3197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73A87F7-B7EF-DA53-45E8-5CD94D39DB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Rectangle 7">
            <a:extLst>
              <a:ext uri="{FF2B5EF4-FFF2-40B4-BE49-F238E27FC236}">
                <a16:creationId xmlns:a16="http://schemas.microsoft.com/office/drawing/2014/main" id="{5AD50CF7-9777-C149-D97A-123AD8CF4C98}"/>
              </a:ext>
            </a:extLst>
          </p:cNvPr>
          <p:cNvSpPr/>
          <p:nvPr userDrawn="1"/>
        </p:nvSpPr>
        <p:spPr>
          <a:xfrm>
            <a:off x="412505" y="402843"/>
            <a:ext cx="11366989" cy="5901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216897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CFF5A-884F-966C-4496-84BEDA07E2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1045E5-BB2F-5F40-A8EE-C861552174A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62769F-2C88-0226-FA0C-6DF044BDA44B}"/>
              </a:ext>
            </a:extLst>
          </p:cNvPr>
          <p:cNvSpPr>
            <a:spLocks noGrp="1"/>
          </p:cNvSpPr>
          <p:nvPr>
            <p:ph type="dt" sz="half" idx="10"/>
          </p:nvPr>
        </p:nvSpPr>
        <p:spPr/>
        <p:txBody>
          <a:bodyPr/>
          <a:lstStyle/>
          <a:p>
            <a:fld id="{685B1F82-4CF7-B14E-A36B-E97882721B01}" type="datetimeFigureOut">
              <a:rPr lang="en-US" smtClean="0"/>
              <a:t>1/21/2026</a:t>
            </a:fld>
            <a:endParaRPr lang="en-US"/>
          </a:p>
        </p:txBody>
      </p:sp>
      <p:sp>
        <p:nvSpPr>
          <p:cNvPr id="5" name="Footer Placeholder 4">
            <a:extLst>
              <a:ext uri="{FF2B5EF4-FFF2-40B4-BE49-F238E27FC236}">
                <a16:creationId xmlns:a16="http://schemas.microsoft.com/office/drawing/2014/main" id="{5ACC3ED2-36AA-59BA-B823-73A32324C9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7499DB-0415-97B9-E3EF-88D3255A7786}"/>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37819228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398ADBE-3C51-BFCB-3060-B68C5445D5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7FB5AB-DBD8-D3EC-6516-1062FA65747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389ABB-D36B-AFF4-8286-A2EDB616E9C0}"/>
              </a:ext>
            </a:extLst>
          </p:cNvPr>
          <p:cNvSpPr>
            <a:spLocks noGrp="1"/>
          </p:cNvSpPr>
          <p:nvPr>
            <p:ph type="dt" sz="half" idx="10"/>
          </p:nvPr>
        </p:nvSpPr>
        <p:spPr/>
        <p:txBody>
          <a:bodyPr/>
          <a:lstStyle/>
          <a:p>
            <a:fld id="{685B1F82-4CF7-B14E-A36B-E97882721B01}" type="datetimeFigureOut">
              <a:rPr lang="en-US" smtClean="0"/>
              <a:t>1/21/2026</a:t>
            </a:fld>
            <a:endParaRPr lang="en-US"/>
          </a:p>
        </p:txBody>
      </p:sp>
      <p:sp>
        <p:nvSpPr>
          <p:cNvPr id="5" name="Footer Placeholder 4">
            <a:extLst>
              <a:ext uri="{FF2B5EF4-FFF2-40B4-BE49-F238E27FC236}">
                <a16:creationId xmlns:a16="http://schemas.microsoft.com/office/drawing/2014/main" id="{4FDF3B97-AE7E-CDAF-7F21-C6D9F2F58F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9D06B6-A24B-6A1F-9DC7-18FC876667C6}"/>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18197640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Content Photo 1">
    <p:spTree>
      <p:nvGrpSpPr>
        <p:cNvPr id="1" name=""/>
        <p:cNvGrpSpPr/>
        <p:nvPr/>
      </p:nvGrpSpPr>
      <p:grpSpPr>
        <a:xfrm>
          <a:off x="0" y="0"/>
          <a:ext cx="0" cy="0"/>
          <a:chOff x="0" y="0"/>
          <a:chExt cx="0" cy="0"/>
        </a:xfrm>
      </p:grpSpPr>
      <p:sp>
        <p:nvSpPr>
          <p:cNvPr id="8" name="Picture Placeholder 1">
            <a:extLst>
              <a:ext uri="{FF2B5EF4-FFF2-40B4-BE49-F238E27FC236}">
                <a16:creationId xmlns:a16="http://schemas.microsoft.com/office/drawing/2014/main" id="{1599E2D7-24B3-4D66-9AFB-83C1AEC4DBBB}"/>
              </a:ext>
            </a:extLst>
          </p:cNvPr>
          <p:cNvSpPr>
            <a:spLocks noGrp="1"/>
          </p:cNvSpPr>
          <p:nvPr>
            <p:ph type="pic" sz="quarter" idx="33" hasCustomPrompt="1"/>
          </p:nvPr>
        </p:nvSpPr>
        <p:spPr>
          <a:xfrm>
            <a:off x="9980476" y="0"/>
            <a:ext cx="2211524" cy="6858000"/>
          </a:xfrm>
          <a:solidFill>
            <a:schemeClr val="bg1">
              <a:lumMod val="9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en-GB" noProof="0"/>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445086" y="1807950"/>
            <a:ext cx="5184913" cy="432000"/>
          </a:xfrm>
        </p:spPr>
        <p:txBody>
          <a:bodyPr rtlCol="0"/>
          <a:lstStyle>
            <a:lvl1pPr algn="l">
              <a:defRPr sz="3200">
                <a:solidFill>
                  <a:schemeClr val="tx1"/>
                </a:solidFill>
                <a:latin typeface="Roboto" panose="02000000000000000000" pitchFamily="2" charset="0"/>
                <a:ea typeface="Roboto" panose="02000000000000000000" pitchFamily="2" charset="0"/>
              </a:defRPr>
            </a:lvl1pPr>
          </a:lstStyle>
          <a:p>
            <a:pPr rtl="0"/>
            <a:r>
              <a:rPr lang="en-GB" noProof="0"/>
              <a:t>Click to edit page title</a:t>
            </a:r>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4444886" y="2383950"/>
            <a:ext cx="5184913" cy="360000"/>
          </a:xfrm>
        </p:spPr>
        <p:txBody>
          <a:bodyPr rtlCol="0"/>
          <a:lstStyle>
            <a:lvl1pPr marL="0" indent="0" algn="r">
              <a:buNone/>
              <a:defRPr i="1">
                <a:latin typeface="Roboto" panose="02000000000000000000" pitchFamily="2" charset="0"/>
                <a:ea typeface="Roboto" panose="02000000000000000000" pitchFamily="2" charset="0"/>
              </a:defRPr>
            </a:lvl1pPr>
            <a:lvl2pPr marL="266700" indent="0">
              <a:buNone/>
              <a:defRPr/>
            </a:lvl2pPr>
            <a:lvl3pPr marL="542925" indent="0">
              <a:buNone/>
              <a:defRPr/>
            </a:lvl3pPr>
            <a:lvl4pPr marL="809625" indent="0">
              <a:buNone/>
              <a:defRPr/>
            </a:lvl4pPr>
            <a:lvl5pPr marL="1076325" indent="0">
              <a:buNone/>
              <a:defRPr/>
            </a:lvl5pPr>
          </a:lstStyle>
          <a:p>
            <a:pPr lvl="0" rtl="0"/>
            <a:r>
              <a:rPr lang="en-GB"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4445000" y="2908300"/>
            <a:ext cx="5184800" cy="3283700"/>
          </a:xfrm>
          <a:solidFill>
            <a:schemeClr val="bg1"/>
          </a:solidFill>
        </p:spPr>
        <p:txBody>
          <a:bodyPr lIns="180000" tIns="252000" rIns="252000" rtlCol="0"/>
          <a:lstStyle>
            <a:lvl1pPr algn="l">
              <a:defRPr>
                <a:solidFill>
                  <a:schemeClr val="tx1">
                    <a:lumMod val="75000"/>
                    <a:lumOff val="25000"/>
                  </a:schemeClr>
                </a:solidFill>
                <a:latin typeface="Roboto" panose="02000000000000000000" pitchFamily="2" charset="0"/>
                <a:ea typeface="Roboto" panose="02000000000000000000" pitchFamily="2" charset="0"/>
              </a:defRPr>
            </a:lvl1pPr>
            <a:lvl2pPr algn="l">
              <a:defRPr>
                <a:solidFill>
                  <a:schemeClr val="tx1">
                    <a:lumMod val="75000"/>
                    <a:lumOff val="25000"/>
                  </a:schemeClr>
                </a:solidFill>
                <a:latin typeface="Roboto" panose="02000000000000000000" pitchFamily="2" charset="0"/>
                <a:ea typeface="Roboto" panose="02000000000000000000" pitchFamily="2" charset="0"/>
              </a:defRPr>
            </a:lvl2pPr>
            <a:lvl3pPr algn="l">
              <a:defRPr>
                <a:solidFill>
                  <a:schemeClr val="tx1">
                    <a:lumMod val="75000"/>
                    <a:lumOff val="25000"/>
                  </a:schemeClr>
                </a:solidFill>
                <a:latin typeface="Roboto" panose="02000000000000000000" pitchFamily="2" charset="0"/>
                <a:ea typeface="Roboto" panose="02000000000000000000" pitchFamily="2" charset="0"/>
              </a:defRPr>
            </a:lvl3pPr>
            <a:lvl4pPr algn="l">
              <a:defRPr>
                <a:solidFill>
                  <a:schemeClr val="tx1">
                    <a:lumMod val="75000"/>
                    <a:lumOff val="25000"/>
                  </a:schemeClr>
                </a:solidFill>
                <a:latin typeface="Roboto" panose="02000000000000000000" pitchFamily="2" charset="0"/>
                <a:ea typeface="Roboto" panose="02000000000000000000" pitchFamily="2" charset="0"/>
              </a:defRPr>
            </a:lvl4pPr>
            <a:lvl5pPr algn="l">
              <a:defRPr>
                <a:solidFill>
                  <a:schemeClr val="tx1">
                    <a:lumMod val="75000"/>
                    <a:lumOff val="25000"/>
                  </a:schemeClr>
                </a:solidFill>
                <a:latin typeface="Roboto" panose="02000000000000000000" pitchFamily="2" charset="0"/>
                <a:ea typeface="Roboto" panose="02000000000000000000" pitchFamily="2" charset="0"/>
              </a:defRPr>
            </a:lvl5pPr>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rtlCol="0"/>
          <a:lstStyle/>
          <a:p>
            <a:pPr rtl="0"/>
            <a:r>
              <a:rPr lang="en-GB" noProof="0"/>
              <a:t>Add a footer</a:t>
            </a:r>
          </a:p>
        </p:txBody>
      </p:sp>
      <p:sp>
        <p:nvSpPr>
          <p:cNvPr id="5" name="Slide Number Placeholder 4">
            <a:extLst>
              <a:ext uri="{FF2B5EF4-FFF2-40B4-BE49-F238E27FC236}">
                <a16:creationId xmlns:a16="http://schemas.microsoft.com/office/drawing/2014/main" id="{53DA1E79-BA17-41C5-98B7-CFBC5859A512}"/>
              </a:ext>
            </a:extLst>
          </p:cNvPr>
          <p:cNvSpPr>
            <a:spLocks noGrp="1"/>
          </p:cNvSpPr>
          <p:nvPr>
            <p:ph type="sldNum" sz="quarter" idx="34"/>
          </p:nvPr>
        </p:nvSpPr>
        <p:spPr>
          <a:xfrm>
            <a:off x="11447502" y="6401750"/>
            <a:ext cx="278418" cy="274324"/>
          </a:xfrm>
          <a:prstGeom prst="rect">
            <a:avLst/>
          </a:prstGeom>
        </p:spPr>
        <p:txBody>
          <a:bodyPr rtlCol="0"/>
          <a:lstStyle/>
          <a:p>
            <a:pPr rtl="0"/>
            <a:fld id="{19B51A1E-902D-48AF-9020-955120F399B6}" type="slidenum">
              <a:rPr lang="en-GB" noProof="0" smtClean="0"/>
              <a:pPr rtl="0"/>
              <a:t>‹#›</a:t>
            </a:fld>
            <a:endParaRPr lang="en-GB" noProof="0"/>
          </a:p>
        </p:txBody>
      </p:sp>
    </p:spTree>
    <p:extLst>
      <p:ext uri="{BB962C8B-B14F-4D97-AF65-F5344CB8AC3E}">
        <p14:creationId xmlns:p14="http://schemas.microsoft.com/office/powerpoint/2010/main" val="24838286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Slide option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293F0D-1365-B6DA-7695-693977AB9AF8}"/>
              </a:ext>
            </a:extLst>
          </p:cNvPr>
          <p:cNvSpPr/>
          <p:nvPr userDrawn="1"/>
        </p:nvSpPr>
        <p:spPr>
          <a:xfrm>
            <a:off x="11277524" y="230083"/>
            <a:ext cx="501970" cy="501970"/>
          </a:xfrm>
          <a:prstGeom prst="rect">
            <a:avLst/>
          </a:prstGeom>
          <a:solidFill>
            <a:srgbClr val="225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Slide Number Placeholder 18">
            <a:extLst>
              <a:ext uri="{FF2B5EF4-FFF2-40B4-BE49-F238E27FC236}">
                <a16:creationId xmlns:a16="http://schemas.microsoft.com/office/drawing/2014/main" id="{F1D88A22-2044-F4FD-8192-9F884EAFBD76}"/>
              </a:ext>
            </a:extLst>
          </p:cNvPr>
          <p:cNvSpPr txBox="1">
            <a:spLocks/>
          </p:cNvSpPr>
          <p:nvPr userDrawn="1"/>
        </p:nvSpPr>
        <p:spPr>
          <a:xfrm>
            <a:off x="11277524" y="302273"/>
            <a:ext cx="50197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3C1F19D1-7798-C740-9359-56265B0CF7EC}" type="slidenum">
              <a:rPr kumimoji="0" lang="en-US" sz="1400" b="0" i="0" u="none" strike="noStrike" kern="1200" cap="none" spc="0" normalizeH="0" baseline="0" noProof="0" smtClean="0">
                <a:ln>
                  <a:noFill/>
                </a:ln>
                <a:solidFill>
                  <a:prstClr val="white"/>
                </a:solidFill>
                <a:effectLst/>
                <a:uLnTx/>
                <a:uFillTx/>
                <a:latin typeface="Roboto" panose="02000000000000000000" pitchFamily="2" charset="0"/>
                <a:ea typeface="Roboto" panose="02000000000000000000" pitchFamily="2" charset="0"/>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cxnSp>
        <p:nvCxnSpPr>
          <p:cNvPr id="9" name="Straight Connector 8">
            <a:extLst>
              <a:ext uri="{FF2B5EF4-FFF2-40B4-BE49-F238E27FC236}">
                <a16:creationId xmlns:a16="http://schemas.microsoft.com/office/drawing/2014/main" id="{FA6D4C0A-18B5-F947-6855-19296F082836}"/>
              </a:ext>
            </a:extLst>
          </p:cNvPr>
          <p:cNvCxnSpPr>
            <a:cxnSpLocks/>
          </p:cNvCxnSpPr>
          <p:nvPr userDrawn="1"/>
        </p:nvCxnSpPr>
        <p:spPr>
          <a:xfrm flipV="1">
            <a:off x="6096000" y="6382696"/>
            <a:ext cx="0" cy="475307"/>
          </a:xfrm>
          <a:prstGeom prst="line">
            <a:avLst/>
          </a:prstGeom>
          <a:ln w="57150">
            <a:solidFill>
              <a:srgbClr val="28798C"/>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19912442-51C8-57D1-295D-DC05303CC1AF}"/>
              </a:ext>
            </a:extLst>
          </p:cNvPr>
          <p:cNvSpPr/>
          <p:nvPr userDrawn="1"/>
        </p:nvSpPr>
        <p:spPr>
          <a:xfrm>
            <a:off x="6023540" y="6310232"/>
            <a:ext cx="144925" cy="144925"/>
          </a:xfrm>
          <a:prstGeom prst="ellipse">
            <a:avLst/>
          </a:prstGeom>
          <a:solidFill>
            <a:srgbClr val="2879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Text&#10;&#10;Description automatically generated">
            <a:extLst>
              <a:ext uri="{FF2B5EF4-FFF2-40B4-BE49-F238E27FC236}">
                <a16:creationId xmlns:a16="http://schemas.microsoft.com/office/drawing/2014/main" id="{2C287E82-8360-73BA-D5D8-A9183CEE32F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19344" y="6387902"/>
            <a:ext cx="1321480" cy="382330"/>
          </a:xfrm>
          <a:prstGeom prst="rect">
            <a:avLst/>
          </a:prstGeom>
        </p:spPr>
      </p:pic>
      <p:sp>
        <p:nvSpPr>
          <p:cNvPr id="12" name="TextBox 11">
            <a:extLst>
              <a:ext uri="{FF2B5EF4-FFF2-40B4-BE49-F238E27FC236}">
                <a16:creationId xmlns:a16="http://schemas.microsoft.com/office/drawing/2014/main" id="{9D953EF7-32CA-79CB-911B-27E9E64C5B7A}"/>
              </a:ext>
            </a:extLst>
          </p:cNvPr>
          <p:cNvSpPr txBox="1"/>
          <p:nvPr userDrawn="1"/>
        </p:nvSpPr>
        <p:spPr>
          <a:xfrm>
            <a:off x="6545237" y="6455158"/>
            <a:ext cx="303711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srgbClr val="404042"/>
                </a:solidFill>
                <a:effectLst/>
                <a:uLnTx/>
                <a:uFillTx/>
                <a:latin typeface="Roboto" panose="02000000000000000000" pitchFamily="2" charset="0"/>
                <a:ea typeface="Roboto" panose="02000000000000000000" pitchFamily="2" charset="0"/>
                <a:cs typeface="+mn-cs"/>
              </a:rPr>
              <a:t>vita.virginia.gov</a:t>
            </a:r>
            <a:endParaRPr kumimoji="0" lang="en-US" sz="1200" b="0" i="0" u="none" strike="noStrike" kern="1200" cap="none" spc="0" normalizeH="0" baseline="0" noProof="0">
              <a:ln>
                <a:noFill/>
              </a:ln>
              <a:solidFill>
                <a:srgbClr val="404042"/>
              </a:solidFill>
              <a:effectLst/>
              <a:uLnTx/>
              <a:uFillTx/>
              <a:latin typeface="Roboto" panose="02000000000000000000" pitchFamily="2" charset="0"/>
              <a:ea typeface="Roboto" panose="02000000000000000000" pitchFamily="2" charset="0"/>
              <a:cs typeface="+mn-cs"/>
            </a:endParaRPr>
          </a:p>
        </p:txBody>
      </p:sp>
      <p:grpSp>
        <p:nvGrpSpPr>
          <p:cNvPr id="13" name="Group 12">
            <a:extLst>
              <a:ext uri="{FF2B5EF4-FFF2-40B4-BE49-F238E27FC236}">
                <a16:creationId xmlns:a16="http://schemas.microsoft.com/office/drawing/2014/main" id="{6873EFF7-D240-103B-8739-5DB0FA04E56F}"/>
              </a:ext>
            </a:extLst>
          </p:cNvPr>
          <p:cNvGrpSpPr/>
          <p:nvPr userDrawn="1"/>
        </p:nvGrpSpPr>
        <p:grpSpPr>
          <a:xfrm>
            <a:off x="193575" y="551543"/>
            <a:ext cx="11800030" cy="6066971"/>
            <a:chOff x="193575" y="551543"/>
            <a:chExt cx="11800030" cy="6066971"/>
          </a:xfrm>
        </p:grpSpPr>
        <p:cxnSp>
          <p:nvCxnSpPr>
            <p:cNvPr id="14" name="Straight Connector 13">
              <a:extLst>
                <a:ext uri="{FF2B5EF4-FFF2-40B4-BE49-F238E27FC236}">
                  <a16:creationId xmlns:a16="http://schemas.microsoft.com/office/drawing/2014/main" id="{C79468A9-5793-C68A-AF8F-B1347DB9033E}"/>
                </a:ext>
              </a:extLst>
            </p:cNvPr>
            <p:cNvCxnSpPr>
              <a:cxnSpLocks/>
            </p:cNvCxnSpPr>
            <p:nvPr/>
          </p:nvCxnSpPr>
          <p:spPr>
            <a:xfrm flipH="1">
              <a:off x="193575" y="551543"/>
              <a:ext cx="227339"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122424D-8900-DE69-70CF-C0CED7B7E224}"/>
                </a:ext>
              </a:extLst>
            </p:cNvPr>
            <p:cNvCxnSpPr/>
            <p:nvPr/>
          </p:nvCxnSpPr>
          <p:spPr>
            <a:xfrm>
              <a:off x="203200" y="551543"/>
              <a:ext cx="0" cy="6066971"/>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44A2EA7-A09C-2E0E-2576-57E6FF34A3E8}"/>
                </a:ext>
              </a:extLst>
            </p:cNvPr>
            <p:cNvCxnSpPr>
              <a:cxnSpLocks/>
            </p:cNvCxnSpPr>
            <p:nvPr/>
          </p:nvCxnSpPr>
          <p:spPr>
            <a:xfrm flipH="1">
              <a:off x="193575" y="6618514"/>
              <a:ext cx="318489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4ACE37A-D4B9-5C5F-43B7-6AB9C809E47B}"/>
                </a:ext>
              </a:extLst>
            </p:cNvPr>
            <p:cNvCxnSpPr>
              <a:cxnSpLocks/>
            </p:cNvCxnSpPr>
            <p:nvPr/>
          </p:nvCxnSpPr>
          <p:spPr>
            <a:xfrm flipH="1">
              <a:off x="8808713" y="6613242"/>
              <a:ext cx="318489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B3982C1-93DD-DF02-8359-956D15224C7F}"/>
                </a:ext>
              </a:extLst>
            </p:cNvPr>
            <p:cNvCxnSpPr/>
            <p:nvPr/>
          </p:nvCxnSpPr>
          <p:spPr>
            <a:xfrm>
              <a:off x="11980715" y="551543"/>
              <a:ext cx="0" cy="6066971"/>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A4C86FB-1E94-3AED-0C74-E2309559B4B3}"/>
                </a:ext>
              </a:extLst>
            </p:cNvPr>
            <p:cNvCxnSpPr>
              <a:cxnSpLocks/>
            </p:cNvCxnSpPr>
            <p:nvPr/>
          </p:nvCxnSpPr>
          <p:spPr>
            <a:xfrm flipH="1">
              <a:off x="11824023" y="551543"/>
              <a:ext cx="16958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grpSp>
      <p:sp>
        <p:nvSpPr>
          <p:cNvPr id="2" name="Text Placeholder 3">
            <a:extLst>
              <a:ext uri="{FF2B5EF4-FFF2-40B4-BE49-F238E27FC236}">
                <a16:creationId xmlns:a16="http://schemas.microsoft.com/office/drawing/2014/main" id="{FCC791E5-B9E2-CB6D-36B8-9D321D297C1A}"/>
              </a:ext>
            </a:extLst>
          </p:cNvPr>
          <p:cNvSpPr>
            <a:spLocks noGrp="1"/>
          </p:cNvSpPr>
          <p:nvPr>
            <p:ph type="body" sz="quarter" idx="10" hasCustomPrompt="1"/>
          </p:nvPr>
        </p:nvSpPr>
        <p:spPr>
          <a:xfrm>
            <a:off x="622134" y="384446"/>
            <a:ext cx="7786687" cy="523220"/>
          </a:xfrm>
        </p:spPr>
        <p:txBody>
          <a:bodyPr>
            <a:normAutofit/>
          </a:bodyPr>
          <a:lstStyle>
            <a:lvl1pPr>
              <a:defRPr sz="2800" b="1" i="0">
                <a:solidFill>
                  <a:srgbClr val="105A70"/>
                </a:solidFill>
                <a:latin typeface="Roboto" panose="02000000000000000000" pitchFamily="2" charset="0"/>
                <a:ea typeface="Roboto" panose="02000000000000000000" pitchFamily="2" charset="0"/>
              </a:defRPr>
            </a:lvl1pPr>
          </a:lstStyle>
          <a:p>
            <a:pPr lvl="0"/>
            <a:r>
              <a:rPr lang="en-US"/>
              <a:t>Title (Roboto bold 28pt)</a:t>
            </a:r>
          </a:p>
        </p:txBody>
      </p:sp>
    </p:spTree>
    <p:extLst>
      <p:ext uri="{BB962C8B-B14F-4D97-AF65-F5344CB8AC3E}">
        <p14:creationId xmlns:p14="http://schemas.microsoft.com/office/powerpoint/2010/main" val="4271623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with imag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776EA2C-AE92-FE1E-FE4C-2A72280F0168}"/>
              </a:ext>
            </a:extLst>
          </p:cNvPr>
          <p:cNvSpPr>
            <a:spLocks noGrp="1"/>
          </p:cNvSpPr>
          <p:nvPr>
            <p:ph type="pic" sz="quarter" idx="12"/>
          </p:nvPr>
        </p:nvSpPr>
        <p:spPr>
          <a:xfrm>
            <a:off x="728869" y="636255"/>
            <a:ext cx="4532243" cy="5351795"/>
          </a:xfrm>
        </p:spPr>
        <p:txBody>
          <a:bodyPr/>
          <a:lstStyle>
            <a:lvl1pPr marL="0" indent="0">
              <a:buFontTx/>
              <a:buNone/>
              <a:defRPr/>
            </a:lvl1pPr>
          </a:lstStyle>
          <a:p>
            <a:endParaRPr lang="en-US"/>
          </a:p>
        </p:txBody>
      </p:sp>
      <p:sp>
        <p:nvSpPr>
          <p:cNvPr id="12" name="Text Placeholder 11">
            <a:extLst>
              <a:ext uri="{FF2B5EF4-FFF2-40B4-BE49-F238E27FC236}">
                <a16:creationId xmlns:a16="http://schemas.microsoft.com/office/drawing/2014/main" id="{C57E765D-DCD3-8A9E-38D1-1DA33734A064}"/>
              </a:ext>
            </a:extLst>
          </p:cNvPr>
          <p:cNvSpPr>
            <a:spLocks noGrp="1"/>
          </p:cNvSpPr>
          <p:nvPr>
            <p:ph type="body" sz="quarter" idx="14" hasCustomPrompt="1"/>
          </p:nvPr>
        </p:nvSpPr>
        <p:spPr>
          <a:xfrm>
            <a:off x="5592760" y="5572218"/>
            <a:ext cx="5989637" cy="565150"/>
          </a:xfrm>
        </p:spPr>
        <p:txBody>
          <a:bodyPr/>
          <a:lstStyle>
            <a:lvl1pPr marL="0" indent="0">
              <a:buNone/>
              <a:defRPr sz="2000">
                <a:solidFill>
                  <a:schemeClr val="accent1"/>
                </a:solidFill>
              </a:defRPr>
            </a:lvl1pPr>
            <a:lvl2pPr marL="457200" indent="0">
              <a:buNone/>
              <a:defRPr sz="1800">
                <a:solidFill>
                  <a:schemeClr val="tx1"/>
                </a:solidFill>
              </a:defRPr>
            </a:lvl2pPr>
            <a:lvl3pPr marL="914400" indent="0">
              <a:buNone/>
              <a:defRPr sz="1800">
                <a:solidFill>
                  <a:schemeClr val="tx1"/>
                </a:solidFill>
              </a:defRPr>
            </a:lvl3pPr>
            <a:lvl4pPr marL="1371600" indent="0">
              <a:buNone/>
              <a:defRPr sz="1800">
                <a:solidFill>
                  <a:schemeClr val="tx1"/>
                </a:solidFill>
              </a:defRPr>
            </a:lvl4pPr>
            <a:lvl5pPr marL="1828800" indent="0">
              <a:buNone/>
              <a:defRPr sz="1800">
                <a:solidFill>
                  <a:schemeClr val="tx1"/>
                </a:solidFill>
              </a:defRPr>
            </a:lvl5pPr>
          </a:lstStyle>
          <a:p>
            <a:pPr lvl="0"/>
            <a:r>
              <a:rPr lang="en-US"/>
              <a:t>Date – Roboto bold 20pt</a:t>
            </a:r>
          </a:p>
        </p:txBody>
      </p:sp>
      <p:sp>
        <p:nvSpPr>
          <p:cNvPr id="9" name="Text Placeholder 8">
            <a:extLst>
              <a:ext uri="{FF2B5EF4-FFF2-40B4-BE49-F238E27FC236}">
                <a16:creationId xmlns:a16="http://schemas.microsoft.com/office/drawing/2014/main" id="{BB7DCBBD-56A8-2486-E433-03EFB62C2927}"/>
              </a:ext>
            </a:extLst>
          </p:cNvPr>
          <p:cNvSpPr>
            <a:spLocks noGrp="1"/>
          </p:cNvSpPr>
          <p:nvPr>
            <p:ph type="body" sz="quarter" idx="13" hasCustomPrompt="1"/>
          </p:nvPr>
        </p:nvSpPr>
        <p:spPr>
          <a:xfrm>
            <a:off x="5592763" y="4691063"/>
            <a:ext cx="5989637" cy="731837"/>
          </a:xfrm>
        </p:spPr>
        <p:txBody>
          <a:bodyPr/>
          <a:lstStyle>
            <a:lvl1pPr marL="0" indent="0">
              <a:buFontTx/>
              <a:buNone/>
              <a:defRPr sz="1800" b="0">
                <a:solidFill>
                  <a:schemeClr val="tx1"/>
                </a:solidFill>
              </a:defRPr>
            </a:lvl1pPr>
            <a:lvl2pPr marL="457200" indent="0">
              <a:buFontTx/>
              <a:buNone/>
              <a:defRPr sz="1800">
                <a:solidFill>
                  <a:schemeClr val="tx1"/>
                </a:solidFill>
              </a:defRPr>
            </a:lvl2pPr>
            <a:lvl3pPr marL="914400" indent="0">
              <a:buFontTx/>
              <a:buNone/>
              <a:defRPr sz="1800">
                <a:solidFill>
                  <a:schemeClr val="tx1"/>
                </a:solidFill>
              </a:defRPr>
            </a:lvl3pPr>
            <a:lvl4pPr marL="1371600" indent="0">
              <a:buFontTx/>
              <a:buNone/>
              <a:defRPr sz="1800">
                <a:solidFill>
                  <a:schemeClr val="tx1"/>
                </a:solidFill>
              </a:defRPr>
            </a:lvl4pPr>
            <a:lvl5pPr marL="1828800" indent="0">
              <a:buFontTx/>
              <a:buNone/>
              <a:defRPr sz="1800">
                <a:solidFill>
                  <a:schemeClr val="tx1"/>
                </a:solidFill>
              </a:defRPr>
            </a:lvl5pPr>
          </a:lstStyle>
          <a:p>
            <a:pPr lvl="0"/>
            <a:r>
              <a:rPr lang="en-US"/>
              <a:t>Name – Roboto regular 18pt</a:t>
            </a:r>
          </a:p>
          <a:p>
            <a:pPr lvl="0"/>
            <a:r>
              <a:rPr lang="en-US"/>
              <a:t>Job title – Roboto regular 18pt</a:t>
            </a:r>
          </a:p>
        </p:txBody>
      </p:sp>
      <p:sp>
        <p:nvSpPr>
          <p:cNvPr id="3" name="Subtitle 2">
            <a:extLst>
              <a:ext uri="{FF2B5EF4-FFF2-40B4-BE49-F238E27FC236}">
                <a16:creationId xmlns:a16="http://schemas.microsoft.com/office/drawing/2014/main" id="{5A19ADD3-138B-1384-8991-3DA96CC95F07}"/>
              </a:ext>
            </a:extLst>
          </p:cNvPr>
          <p:cNvSpPr>
            <a:spLocks noGrp="1"/>
          </p:cNvSpPr>
          <p:nvPr>
            <p:ph type="subTitle" idx="1" hasCustomPrompt="1"/>
          </p:nvPr>
        </p:nvSpPr>
        <p:spPr>
          <a:xfrm>
            <a:off x="5592413" y="3719293"/>
            <a:ext cx="5989984" cy="971977"/>
          </a:xfrm>
        </p:spPr>
        <p:txBody>
          <a:bodyPr>
            <a:normAutofit/>
          </a:bodyPr>
          <a:lstStyle>
            <a:lvl1pPr marL="0" indent="0" algn="l">
              <a:buNone/>
              <a:defRPr sz="3200" b="0">
                <a:solidFill>
                  <a:srgbClr val="005E6E"/>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 (Roboto regular 32pt) </a:t>
            </a:r>
          </a:p>
        </p:txBody>
      </p:sp>
      <p:sp>
        <p:nvSpPr>
          <p:cNvPr id="2" name="Title 1">
            <a:extLst>
              <a:ext uri="{FF2B5EF4-FFF2-40B4-BE49-F238E27FC236}">
                <a16:creationId xmlns:a16="http://schemas.microsoft.com/office/drawing/2014/main" id="{0C2A4045-F07A-9C8D-6571-69656D6CD9A5}"/>
              </a:ext>
            </a:extLst>
          </p:cNvPr>
          <p:cNvSpPr>
            <a:spLocks noGrp="1"/>
          </p:cNvSpPr>
          <p:nvPr>
            <p:ph type="ctrTitle" hasCustomPrompt="1"/>
          </p:nvPr>
        </p:nvSpPr>
        <p:spPr>
          <a:xfrm>
            <a:off x="5592414" y="2133600"/>
            <a:ext cx="5989983" cy="1310860"/>
          </a:xfrm>
        </p:spPr>
        <p:txBody>
          <a:bodyPr anchor="b">
            <a:normAutofit/>
          </a:bodyPr>
          <a:lstStyle>
            <a:lvl1pPr algn="l">
              <a:defRPr sz="4000" b="1">
                <a:solidFill>
                  <a:schemeClr val="tx1">
                    <a:lumMod val="50000"/>
                  </a:schemeClr>
                </a:solidFill>
                <a:latin typeface="Roboto" panose="02000000000000000000" pitchFamily="2" charset="0"/>
                <a:ea typeface="Roboto" panose="02000000000000000000" pitchFamily="2" charset="0"/>
              </a:defRPr>
            </a:lvl1pPr>
          </a:lstStyle>
          <a:p>
            <a:r>
              <a:rPr lang="en-US"/>
              <a:t>Click to edit title (Roboto bold 40pt)</a:t>
            </a:r>
          </a:p>
        </p:txBody>
      </p:sp>
      <p:pic>
        <p:nvPicPr>
          <p:cNvPr id="10" name="Picture 9" descr="Virginia IT Agency logo">
            <a:extLst>
              <a:ext uri="{FF2B5EF4-FFF2-40B4-BE49-F238E27FC236}">
                <a16:creationId xmlns:a16="http://schemas.microsoft.com/office/drawing/2014/main" id="{A188E1F7-2921-CEAA-3BBB-A96D3F33C76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592415" y="636255"/>
            <a:ext cx="4121426" cy="1194719"/>
          </a:xfrm>
          <a:prstGeom prst="rect">
            <a:avLst/>
          </a:prstGeom>
        </p:spPr>
      </p:pic>
    </p:spTree>
    <p:extLst>
      <p:ext uri="{BB962C8B-B14F-4D97-AF65-F5344CB8AC3E}">
        <p14:creationId xmlns:p14="http://schemas.microsoft.com/office/powerpoint/2010/main" val="38640118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with no imag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descr="Virginia IT Agency logo">
            <a:extLst>
              <a:ext uri="{FF2B5EF4-FFF2-40B4-BE49-F238E27FC236}">
                <a16:creationId xmlns:a16="http://schemas.microsoft.com/office/drawing/2014/main" id="{A188E1F7-2921-CEAA-3BBB-A96D3F33C76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1215" y="620795"/>
            <a:ext cx="4121426" cy="1194719"/>
          </a:xfrm>
          <a:prstGeom prst="rect">
            <a:avLst/>
          </a:prstGeom>
        </p:spPr>
      </p:pic>
      <p:sp>
        <p:nvSpPr>
          <p:cNvPr id="5" name="Text Placeholder 11">
            <a:extLst>
              <a:ext uri="{FF2B5EF4-FFF2-40B4-BE49-F238E27FC236}">
                <a16:creationId xmlns:a16="http://schemas.microsoft.com/office/drawing/2014/main" id="{0CC0A256-75AA-81AF-FC0E-C782DE2B9383}"/>
              </a:ext>
            </a:extLst>
          </p:cNvPr>
          <p:cNvSpPr>
            <a:spLocks noGrp="1"/>
          </p:cNvSpPr>
          <p:nvPr>
            <p:ph type="body" sz="quarter" idx="14" hasCustomPrompt="1"/>
          </p:nvPr>
        </p:nvSpPr>
        <p:spPr>
          <a:xfrm>
            <a:off x="1071210" y="5661565"/>
            <a:ext cx="5989637" cy="565150"/>
          </a:xfrm>
        </p:spPr>
        <p:txBody>
          <a:bodyPr/>
          <a:lstStyle>
            <a:lvl1pPr marL="0" indent="0">
              <a:buNone/>
              <a:defRPr sz="2000">
                <a:solidFill>
                  <a:schemeClr val="accent1"/>
                </a:solidFill>
              </a:defRPr>
            </a:lvl1pPr>
            <a:lvl2pPr marL="457200" indent="0">
              <a:buNone/>
              <a:defRPr sz="1800">
                <a:solidFill>
                  <a:schemeClr val="tx1"/>
                </a:solidFill>
              </a:defRPr>
            </a:lvl2pPr>
            <a:lvl3pPr marL="914400" indent="0">
              <a:buNone/>
              <a:defRPr sz="1800">
                <a:solidFill>
                  <a:schemeClr val="tx1"/>
                </a:solidFill>
              </a:defRPr>
            </a:lvl3pPr>
            <a:lvl4pPr marL="1371600" indent="0">
              <a:buNone/>
              <a:defRPr sz="1800">
                <a:solidFill>
                  <a:schemeClr val="tx1"/>
                </a:solidFill>
              </a:defRPr>
            </a:lvl4pPr>
            <a:lvl5pPr marL="1828800" indent="0">
              <a:buNone/>
              <a:defRPr sz="1800">
                <a:solidFill>
                  <a:schemeClr val="tx1"/>
                </a:solidFill>
              </a:defRPr>
            </a:lvl5pPr>
          </a:lstStyle>
          <a:p>
            <a:pPr lvl="0"/>
            <a:r>
              <a:rPr lang="en-US"/>
              <a:t>Date – Roboto bold 20pt</a:t>
            </a:r>
          </a:p>
        </p:txBody>
      </p:sp>
      <p:sp>
        <p:nvSpPr>
          <p:cNvPr id="4" name="Text Placeholder 8">
            <a:extLst>
              <a:ext uri="{FF2B5EF4-FFF2-40B4-BE49-F238E27FC236}">
                <a16:creationId xmlns:a16="http://schemas.microsoft.com/office/drawing/2014/main" id="{D2F1FB95-50F4-E75A-7501-CE15651E2EE0}"/>
              </a:ext>
            </a:extLst>
          </p:cNvPr>
          <p:cNvSpPr>
            <a:spLocks noGrp="1"/>
          </p:cNvSpPr>
          <p:nvPr>
            <p:ph type="body" sz="quarter" idx="13" hasCustomPrompt="1"/>
          </p:nvPr>
        </p:nvSpPr>
        <p:spPr>
          <a:xfrm>
            <a:off x="1071213" y="4780410"/>
            <a:ext cx="5989637" cy="731837"/>
          </a:xfrm>
        </p:spPr>
        <p:txBody>
          <a:bodyPr/>
          <a:lstStyle>
            <a:lvl1pPr marL="0" indent="0">
              <a:buFontTx/>
              <a:buNone/>
              <a:defRPr sz="1800" b="0">
                <a:solidFill>
                  <a:schemeClr val="tx1"/>
                </a:solidFill>
              </a:defRPr>
            </a:lvl1pPr>
            <a:lvl2pPr marL="457200" indent="0">
              <a:buFontTx/>
              <a:buNone/>
              <a:defRPr sz="1800">
                <a:solidFill>
                  <a:schemeClr val="tx1"/>
                </a:solidFill>
              </a:defRPr>
            </a:lvl2pPr>
            <a:lvl3pPr marL="914400" indent="0">
              <a:buFontTx/>
              <a:buNone/>
              <a:defRPr sz="1800">
                <a:solidFill>
                  <a:schemeClr val="tx1"/>
                </a:solidFill>
              </a:defRPr>
            </a:lvl3pPr>
            <a:lvl4pPr marL="1371600" indent="0">
              <a:buFontTx/>
              <a:buNone/>
              <a:defRPr sz="1800">
                <a:solidFill>
                  <a:schemeClr val="tx1"/>
                </a:solidFill>
              </a:defRPr>
            </a:lvl4pPr>
            <a:lvl5pPr marL="1828800" indent="0">
              <a:buFontTx/>
              <a:buNone/>
              <a:defRPr sz="1800">
                <a:solidFill>
                  <a:schemeClr val="tx1"/>
                </a:solidFill>
              </a:defRPr>
            </a:lvl5pPr>
          </a:lstStyle>
          <a:p>
            <a:pPr lvl="0"/>
            <a:r>
              <a:rPr lang="en-US"/>
              <a:t>Name – Roboto regular 18pt</a:t>
            </a:r>
          </a:p>
          <a:p>
            <a:pPr lvl="0"/>
            <a:r>
              <a:rPr lang="en-US"/>
              <a:t>Job title – Roboto regular 18pt</a:t>
            </a:r>
          </a:p>
        </p:txBody>
      </p:sp>
      <p:sp>
        <p:nvSpPr>
          <p:cNvPr id="3" name="Subtitle 2">
            <a:extLst>
              <a:ext uri="{FF2B5EF4-FFF2-40B4-BE49-F238E27FC236}">
                <a16:creationId xmlns:a16="http://schemas.microsoft.com/office/drawing/2014/main" id="{5A19ADD3-138B-1384-8991-3DA96CC95F07}"/>
              </a:ext>
            </a:extLst>
          </p:cNvPr>
          <p:cNvSpPr>
            <a:spLocks noGrp="1"/>
          </p:cNvSpPr>
          <p:nvPr>
            <p:ph type="subTitle" idx="1" hasCustomPrompt="1"/>
          </p:nvPr>
        </p:nvSpPr>
        <p:spPr>
          <a:xfrm>
            <a:off x="1071213" y="3703833"/>
            <a:ext cx="5989984" cy="971977"/>
          </a:xfrm>
        </p:spPr>
        <p:txBody>
          <a:bodyPr anchor="ctr" anchorCtr="0">
            <a:noAutofit/>
          </a:bodyPr>
          <a:lstStyle>
            <a:lvl1pPr marL="0" indent="0" algn="l">
              <a:buNone/>
              <a:defRPr sz="3200" b="0">
                <a:solidFill>
                  <a:srgbClr val="005E6E"/>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 (Roboto regular 32pt) </a:t>
            </a:r>
          </a:p>
        </p:txBody>
      </p:sp>
      <p:sp>
        <p:nvSpPr>
          <p:cNvPr id="2" name="Title 1">
            <a:extLst>
              <a:ext uri="{FF2B5EF4-FFF2-40B4-BE49-F238E27FC236}">
                <a16:creationId xmlns:a16="http://schemas.microsoft.com/office/drawing/2014/main" id="{0C2A4045-F07A-9C8D-6571-69656D6CD9A5}"/>
              </a:ext>
            </a:extLst>
          </p:cNvPr>
          <p:cNvSpPr>
            <a:spLocks noGrp="1"/>
          </p:cNvSpPr>
          <p:nvPr>
            <p:ph type="ctrTitle" hasCustomPrompt="1"/>
          </p:nvPr>
        </p:nvSpPr>
        <p:spPr>
          <a:xfrm>
            <a:off x="1071214" y="2118140"/>
            <a:ext cx="5989983" cy="1310860"/>
          </a:xfrm>
        </p:spPr>
        <p:txBody>
          <a:bodyPr anchor="ctr" anchorCtr="0">
            <a:noAutofit/>
          </a:bodyPr>
          <a:lstStyle>
            <a:lvl1pPr algn="l">
              <a:defRPr sz="4000" b="1">
                <a:solidFill>
                  <a:schemeClr val="tx1">
                    <a:lumMod val="50000"/>
                  </a:schemeClr>
                </a:solidFill>
                <a:latin typeface="Roboto" panose="02000000000000000000" pitchFamily="2" charset="0"/>
                <a:ea typeface="Roboto" panose="02000000000000000000" pitchFamily="2" charset="0"/>
              </a:defRPr>
            </a:lvl1pPr>
          </a:lstStyle>
          <a:p>
            <a:r>
              <a:rPr lang="en-US"/>
              <a:t>Click to edit title (Roboto bold 40pt)</a:t>
            </a:r>
          </a:p>
        </p:txBody>
      </p:sp>
    </p:spTree>
    <p:extLst>
      <p:ext uri="{BB962C8B-B14F-4D97-AF65-F5344CB8AC3E}">
        <p14:creationId xmlns:p14="http://schemas.microsoft.com/office/powerpoint/2010/main" val="28865850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act information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8152D46-AB9F-9340-05A5-4FC34B3915B3}"/>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lvl1pPr>
          </a:lstStyle>
          <a:p>
            <a:fld id="{B1931D4F-CF53-CD4B-B7F2-E7F0327AAA3C}" type="slidenum">
              <a:rPr lang="en-US" smtClean="0"/>
              <a:pPr/>
              <a:t>‹#›</a:t>
            </a:fld>
            <a:endParaRPr lang="en-US"/>
          </a:p>
        </p:txBody>
      </p:sp>
      <p:sp>
        <p:nvSpPr>
          <p:cNvPr id="19" name="Text Placeholder 14">
            <a:extLst>
              <a:ext uri="{FF2B5EF4-FFF2-40B4-BE49-F238E27FC236}">
                <a16:creationId xmlns:a16="http://schemas.microsoft.com/office/drawing/2014/main" id="{40F593B3-72B4-6B3C-A3D8-107A005BACA2}"/>
              </a:ext>
            </a:extLst>
          </p:cNvPr>
          <p:cNvSpPr>
            <a:spLocks noGrp="1"/>
          </p:cNvSpPr>
          <p:nvPr>
            <p:ph type="body" sz="quarter" idx="19" hasCustomPrompt="1"/>
          </p:nvPr>
        </p:nvSpPr>
        <p:spPr>
          <a:xfrm>
            <a:off x="8295309" y="4057650"/>
            <a:ext cx="3073400" cy="1447800"/>
          </a:xfrm>
        </p:spPr>
        <p:txBody>
          <a:bodyPr/>
          <a:lstStyle>
            <a:lvl1pPr marL="0" indent="0">
              <a:lnSpc>
                <a:spcPct val="100000"/>
              </a:lnSpc>
              <a:spcBef>
                <a:spcPts val="0"/>
              </a:spcBef>
              <a:buFontTx/>
              <a:buNone/>
              <a:defRPr/>
            </a:lvl1pPr>
          </a:lstStyle>
          <a:p>
            <a:r>
              <a:rPr lang="en-US" sz="2400" b="1">
                <a:solidFill>
                  <a:srgbClr val="005E6E"/>
                </a:solidFill>
                <a:latin typeface="Roboto" panose="02000000000000000000" pitchFamily="2" charset="0"/>
                <a:ea typeface="Roboto" panose="02000000000000000000" pitchFamily="2" charset="0"/>
              </a:rPr>
              <a:t>Name of the person</a:t>
            </a:r>
          </a:p>
          <a:p>
            <a:r>
              <a:rPr lang="en-US">
                <a:latin typeface="Roboto" panose="02000000000000000000" pitchFamily="2" charset="0"/>
                <a:ea typeface="Roboto" panose="02000000000000000000" pitchFamily="2" charset="0"/>
              </a:rPr>
              <a:t>Title</a:t>
            </a:r>
          </a:p>
          <a:p>
            <a:r>
              <a:rPr lang="en-US">
                <a:latin typeface="Roboto" panose="02000000000000000000" pitchFamily="2" charset="0"/>
                <a:ea typeface="Roboto" panose="02000000000000000000" pitchFamily="2" charset="0"/>
              </a:rPr>
              <a:t>Email address</a:t>
            </a:r>
          </a:p>
          <a:p>
            <a:r>
              <a:rPr lang="en-US">
                <a:latin typeface="Roboto" panose="02000000000000000000" pitchFamily="2" charset="0"/>
                <a:ea typeface="Roboto" panose="02000000000000000000" pitchFamily="2" charset="0"/>
              </a:rPr>
              <a:t>Phone number</a:t>
            </a:r>
          </a:p>
        </p:txBody>
      </p:sp>
      <p:sp>
        <p:nvSpPr>
          <p:cNvPr id="18" name="Picture Placeholder 12">
            <a:extLst>
              <a:ext uri="{FF2B5EF4-FFF2-40B4-BE49-F238E27FC236}">
                <a16:creationId xmlns:a16="http://schemas.microsoft.com/office/drawing/2014/main" id="{37DF41BE-DE19-21FF-277A-6EDA88EAA1D1}"/>
              </a:ext>
            </a:extLst>
          </p:cNvPr>
          <p:cNvSpPr>
            <a:spLocks noGrp="1"/>
          </p:cNvSpPr>
          <p:nvPr>
            <p:ph type="pic" sz="quarter" idx="18"/>
          </p:nvPr>
        </p:nvSpPr>
        <p:spPr>
          <a:xfrm>
            <a:off x="6250609" y="4058284"/>
            <a:ext cx="1828800" cy="1447800"/>
          </a:xfrm>
        </p:spPr>
        <p:txBody>
          <a:bodyPr/>
          <a:lstStyle/>
          <a:p>
            <a:endParaRPr lang="en-US"/>
          </a:p>
        </p:txBody>
      </p:sp>
      <p:sp>
        <p:nvSpPr>
          <p:cNvPr id="15" name="Text Placeholder 14">
            <a:extLst>
              <a:ext uri="{FF2B5EF4-FFF2-40B4-BE49-F238E27FC236}">
                <a16:creationId xmlns:a16="http://schemas.microsoft.com/office/drawing/2014/main" id="{61D4AFA6-427B-2C82-F64C-7B1A3367E943}"/>
              </a:ext>
            </a:extLst>
          </p:cNvPr>
          <p:cNvSpPr>
            <a:spLocks noGrp="1"/>
          </p:cNvSpPr>
          <p:nvPr>
            <p:ph type="body" sz="quarter" idx="15" hasCustomPrompt="1"/>
          </p:nvPr>
        </p:nvSpPr>
        <p:spPr>
          <a:xfrm>
            <a:off x="2997200" y="4057650"/>
            <a:ext cx="3073400" cy="1447800"/>
          </a:xfrm>
        </p:spPr>
        <p:txBody>
          <a:bodyPr/>
          <a:lstStyle>
            <a:lvl1pPr marL="0" indent="0">
              <a:lnSpc>
                <a:spcPct val="100000"/>
              </a:lnSpc>
              <a:spcBef>
                <a:spcPts val="0"/>
              </a:spcBef>
              <a:buFontTx/>
              <a:buNone/>
              <a:defRPr/>
            </a:lvl1pPr>
          </a:lstStyle>
          <a:p>
            <a:r>
              <a:rPr lang="en-US" sz="2400" b="1">
                <a:solidFill>
                  <a:srgbClr val="005E6E"/>
                </a:solidFill>
                <a:latin typeface="Roboto" panose="02000000000000000000" pitchFamily="2" charset="0"/>
                <a:ea typeface="Roboto" panose="02000000000000000000" pitchFamily="2" charset="0"/>
              </a:rPr>
              <a:t>Name of the person</a:t>
            </a:r>
          </a:p>
          <a:p>
            <a:r>
              <a:rPr lang="en-US">
                <a:latin typeface="Roboto" panose="02000000000000000000" pitchFamily="2" charset="0"/>
                <a:ea typeface="Roboto" panose="02000000000000000000" pitchFamily="2" charset="0"/>
              </a:rPr>
              <a:t>Title</a:t>
            </a:r>
          </a:p>
          <a:p>
            <a:r>
              <a:rPr lang="en-US">
                <a:latin typeface="Roboto" panose="02000000000000000000" pitchFamily="2" charset="0"/>
                <a:ea typeface="Roboto" panose="02000000000000000000" pitchFamily="2" charset="0"/>
              </a:rPr>
              <a:t>Email address</a:t>
            </a:r>
          </a:p>
          <a:p>
            <a:r>
              <a:rPr lang="en-US">
                <a:latin typeface="Roboto" panose="02000000000000000000" pitchFamily="2" charset="0"/>
                <a:ea typeface="Roboto" panose="02000000000000000000" pitchFamily="2" charset="0"/>
              </a:rPr>
              <a:t>Phone number</a:t>
            </a:r>
          </a:p>
        </p:txBody>
      </p:sp>
      <p:sp>
        <p:nvSpPr>
          <p:cNvPr id="13" name="Picture Placeholder 12">
            <a:extLst>
              <a:ext uri="{FF2B5EF4-FFF2-40B4-BE49-F238E27FC236}">
                <a16:creationId xmlns:a16="http://schemas.microsoft.com/office/drawing/2014/main" id="{B020673F-58FA-1CD0-5208-F81897EB925C}"/>
              </a:ext>
            </a:extLst>
          </p:cNvPr>
          <p:cNvSpPr>
            <a:spLocks noGrp="1"/>
          </p:cNvSpPr>
          <p:nvPr>
            <p:ph type="pic" sz="quarter" idx="14"/>
          </p:nvPr>
        </p:nvSpPr>
        <p:spPr>
          <a:xfrm>
            <a:off x="952500" y="4058284"/>
            <a:ext cx="1828800" cy="1447800"/>
          </a:xfrm>
        </p:spPr>
        <p:txBody>
          <a:bodyPr/>
          <a:lstStyle/>
          <a:p>
            <a:endParaRPr lang="en-US"/>
          </a:p>
        </p:txBody>
      </p:sp>
      <p:sp>
        <p:nvSpPr>
          <p:cNvPr id="20" name="Text Placeholder 14">
            <a:extLst>
              <a:ext uri="{FF2B5EF4-FFF2-40B4-BE49-F238E27FC236}">
                <a16:creationId xmlns:a16="http://schemas.microsoft.com/office/drawing/2014/main" id="{9378005C-8F58-078A-00B5-4A706F0E963C}"/>
              </a:ext>
            </a:extLst>
          </p:cNvPr>
          <p:cNvSpPr>
            <a:spLocks noGrp="1"/>
          </p:cNvSpPr>
          <p:nvPr>
            <p:ph type="body" sz="quarter" idx="20" hasCustomPrompt="1"/>
          </p:nvPr>
        </p:nvSpPr>
        <p:spPr>
          <a:xfrm>
            <a:off x="8295309" y="1981200"/>
            <a:ext cx="3073400" cy="1447800"/>
          </a:xfrm>
        </p:spPr>
        <p:txBody>
          <a:bodyPr/>
          <a:lstStyle>
            <a:lvl1pPr marL="0" indent="0">
              <a:lnSpc>
                <a:spcPct val="100000"/>
              </a:lnSpc>
              <a:spcBef>
                <a:spcPts val="0"/>
              </a:spcBef>
              <a:buFontTx/>
              <a:buNone/>
              <a:defRPr/>
            </a:lvl1pPr>
          </a:lstStyle>
          <a:p>
            <a:r>
              <a:rPr lang="en-US" sz="2400" b="1">
                <a:solidFill>
                  <a:srgbClr val="005E6E"/>
                </a:solidFill>
                <a:latin typeface="Roboto" panose="02000000000000000000" pitchFamily="2" charset="0"/>
                <a:ea typeface="Roboto" panose="02000000000000000000" pitchFamily="2" charset="0"/>
              </a:rPr>
              <a:t>Name of the person</a:t>
            </a:r>
          </a:p>
          <a:p>
            <a:r>
              <a:rPr lang="en-US">
                <a:latin typeface="Roboto" panose="02000000000000000000" pitchFamily="2" charset="0"/>
                <a:ea typeface="Roboto" panose="02000000000000000000" pitchFamily="2" charset="0"/>
              </a:rPr>
              <a:t>Title</a:t>
            </a:r>
          </a:p>
          <a:p>
            <a:r>
              <a:rPr lang="en-US">
                <a:latin typeface="Roboto" panose="02000000000000000000" pitchFamily="2" charset="0"/>
                <a:ea typeface="Roboto" panose="02000000000000000000" pitchFamily="2" charset="0"/>
              </a:rPr>
              <a:t>Email address</a:t>
            </a:r>
          </a:p>
          <a:p>
            <a:r>
              <a:rPr lang="en-US">
                <a:latin typeface="Roboto" panose="02000000000000000000" pitchFamily="2" charset="0"/>
                <a:ea typeface="Roboto" panose="02000000000000000000" pitchFamily="2" charset="0"/>
              </a:rPr>
              <a:t>Phone number</a:t>
            </a:r>
          </a:p>
        </p:txBody>
      </p:sp>
      <p:sp>
        <p:nvSpPr>
          <p:cNvPr id="17" name="Picture Placeholder 10">
            <a:extLst>
              <a:ext uri="{FF2B5EF4-FFF2-40B4-BE49-F238E27FC236}">
                <a16:creationId xmlns:a16="http://schemas.microsoft.com/office/drawing/2014/main" id="{7BD390FA-E09D-71DC-5B3F-63C33C6FD211}"/>
              </a:ext>
            </a:extLst>
          </p:cNvPr>
          <p:cNvSpPr>
            <a:spLocks noGrp="1"/>
          </p:cNvSpPr>
          <p:nvPr>
            <p:ph type="pic" sz="quarter" idx="17"/>
          </p:nvPr>
        </p:nvSpPr>
        <p:spPr>
          <a:xfrm>
            <a:off x="6250609" y="1943100"/>
            <a:ext cx="1828800" cy="1524000"/>
          </a:xfrm>
        </p:spPr>
        <p:txBody>
          <a:bodyPr/>
          <a:lstStyle/>
          <a:p>
            <a:endParaRPr lang="en-US"/>
          </a:p>
        </p:txBody>
      </p:sp>
      <p:sp>
        <p:nvSpPr>
          <p:cNvPr id="16" name="Text Placeholder 14">
            <a:extLst>
              <a:ext uri="{FF2B5EF4-FFF2-40B4-BE49-F238E27FC236}">
                <a16:creationId xmlns:a16="http://schemas.microsoft.com/office/drawing/2014/main" id="{5E81352B-6A65-D93D-5216-736E5D9130A2}"/>
              </a:ext>
            </a:extLst>
          </p:cNvPr>
          <p:cNvSpPr>
            <a:spLocks noGrp="1"/>
          </p:cNvSpPr>
          <p:nvPr>
            <p:ph type="body" sz="quarter" idx="16" hasCustomPrompt="1"/>
          </p:nvPr>
        </p:nvSpPr>
        <p:spPr>
          <a:xfrm>
            <a:off x="2997200" y="1981200"/>
            <a:ext cx="3073400" cy="1447800"/>
          </a:xfrm>
        </p:spPr>
        <p:txBody>
          <a:bodyPr/>
          <a:lstStyle>
            <a:lvl1pPr marL="0" indent="0">
              <a:lnSpc>
                <a:spcPct val="100000"/>
              </a:lnSpc>
              <a:spcBef>
                <a:spcPts val="0"/>
              </a:spcBef>
              <a:buFontTx/>
              <a:buNone/>
              <a:defRPr/>
            </a:lvl1pPr>
          </a:lstStyle>
          <a:p>
            <a:r>
              <a:rPr lang="en-US" sz="2400" b="1">
                <a:solidFill>
                  <a:srgbClr val="005E6E"/>
                </a:solidFill>
                <a:latin typeface="Roboto" panose="02000000000000000000" pitchFamily="2" charset="0"/>
                <a:ea typeface="Roboto" panose="02000000000000000000" pitchFamily="2" charset="0"/>
              </a:rPr>
              <a:t>Name of the person</a:t>
            </a:r>
          </a:p>
          <a:p>
            <a:r>
              <a:rPr lang="en-US">
                <a:latin typeface="Roboto" panose="02000000000000000000" pitchFamily="2" charset="0"/>
                <a:ea typeface="Roboto" panose="02000000000000000000" pitchFamily="2" charset="0"/>
              </a:rPr>
              <a:t>Title</a:t>
            </a:r>
          </a:p>
          <a:p>
            <a:r>
              <a:rPr lang="en-US">
                <a:latin typeface="Roboto" panose="02000000000000000000" pitchFamily="2" charset="0"/>
                <a:ea typeface="Roboto" panose="02000000000000000000" pitchFamily="2" charset="0"/>
              </a:rPr>
              <a:t>Email address</a:t>
            </a:r>
          </a:p>
          <a:p>
            <a:r>
              <a:rPr lang="en-US">
                <a:latin typeface="Roboto" panose="02000000000000000000" pitchFamily="2" charset="0"/>
                <a:ea typeface="Roboto" panose="02000000000000000000" pitchFamily="2" charset="0"/>
              </a:rPr>
              <a:t>Phone number</a:t>
            </a:r>
          </a:p>
        </p:txBody>
      </p:sp>
      <p:sp>
        <p:nvSpPr>
          <p:cNvPr id="11" name="Picture Placeholder 10">
            <a:extLst>
              <a:ext uri="{FF2B5EF4-FFF2-40B4-BE49-F238E27FC236}">
                <a16:creationId xmlns:a16="http://schemas.microsoft.com/office/drawing/2014/main" id="{F1131B1B-41AA-0C3A-0ACF-6B5DF40854E1}"/>
              </a:ext>
            </a:extLst>
          </p:cNvPr>
          <p:cNvSpPr>
            <a:spLocks noGrp="1"/>
          </p:cNvSpPr>
          <p:nvPr>
            <p:ph type="pic" sz="quarter" idx="13"/>
          </p:nvPr>
        </p:nvSpPr>
        <p:spPr>
          <a:xfrm>
            <a:off x="952500" y="1943100"/>
            <a:ext cx="1828800" cy="1524000"/>
          </a:xfrm>
        </p:spPr>
        <p:txBody>
          <a:bodyPr/>
          <a:lstStyle/>
          <a:p>
            <a:endParaRPr lang="en-US"/>
          </a:p>
        </p:txBody>
      </p:sp>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p:txBody>
          <a:bodyPr/>
          <a:lstStyle/>
          <a:p>
            <a:r>
              <a:rPr lang="en-US"/>
              <a:t>Presenter contact information slide</a:t>
            </a:r>
          </a:p>
        </p:txBody>
      </p:sp>
    </p:spTree>
    <p:extLst>
      <p:ext uri="{BB962C8B-B14F-4D97-AF65-F5344CB8AC3E}">
        <p14:creationId xmlns:p14="http://schemas.microsoft.com/office/powerpoint/2010/main" val="14574654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Agenda slide option 1">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8152D46-AB9F-9340-05A5-4FC34B3915B3}"/>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lvl1pPr>
          </a:lstStyle>
          <a:p>
            <a:fld id="{6B97C263-5987-A441-9674-73EB487B97FF}" type="slidenum">
              <a:rPr lang="en-US" smtClean="0"/>
              <a:pPr/>
              <a:t>‹#›</a:t>
            </a:fld>
            <a:endParaRPr lang="en-US"/>
          </a:p>
        </p:txBody>
      </p:sp>
      <p:sp>
        <p:nvSpPr>
          <p:cNvPr id="3" name="Content Placeholder 2">
            <a:extLst>
              <a:ext uri="{FF2B5EF4-FFF2-40B4-BE49-F238E27FC236}">
                <a16:creationId xmlns:a16="http://schemas.microsoft.com/office/drawing/2014/main" id="{BB0E0916-72CF-2812-8CA2-C084C9018240}"/>
              </a:ext>
            </a:extLst>
          </p:cNvPr>
          <p:cNvSpPr>
            <a:spLocks noGrp="1"/>
          </p:cNvSpPr>
          <p:nvPr>
            <p:ph idx="1" hasCustomPrompt="1"/>
          </p:nvPr>
        </p:nvSpPr>
        <p:spPr>
          <a:xfrm>
            <a:off x="1701800" y="1825625"/>
            <a:ext cx="9652000" cy="4351338"/>
          </a:xfrm>
        </p:spPr>
        <p:txBody>
          <a:bodyPr/>
          <a:lstStyle>
            <a:lvl1pPr>
              <a:lnSpc>
                <a:spcPct val="100000"/>
              </a:lnSpc>
              <a:defRPr/>
            </a:lvl1pPr>
          </a:lstStyle>
          <a:p>
            <a:pPr lvl="0"/>
            <a:r>
              <a:rPr lang="en-US"/>
              <a:t>Welcome</a:t>
            </a:r>
          </a:p>
          <a:p>
            <a:pPr lvl="0"/>
            <a:r>
              <a:rPr lang="en-US"/>
              <a:t>Topic 1</a:t>
            </a:r>
          </a:p>
          <a:p>
            <a:pPr lvl="0"/>
            <a:r>
              <a:rPr lang="en-US"/>
              <a:t>Topic 2</a:t>
            </a:r>
          </a:p>
          <a:p>
            <a:pPr lvl="0"/>
            <a:r>
              <a:rPr lang="en-US"/>
              <a:t>Topic 3</a:t>
            </a:r>
          </a:p>
          <a:p>
            <a:pPr lvl="0"/>
            <a:r>
              <a:rPr lang="en-US"/>
              <a:t>BREAK</a:t>
            </a:r>
          </a:p>
          <a:p>
            <a:pPr lvl="0"/>
            <a:r>
              <a:rPr lang="en-US"/>
              <a:t>Topic 4</a:t>
            </a:r>
          </a:p>
          <a:p>
            <a:pPr lvl="0"/>
            <a:r>
              <a:rPr lang="en-US"/>
              <a:t>Topic 5</a:t>
            </a:r>
          </a:p>
          <a:p>
            <a:pPr lvl="0"/>
            <a:r>
              <a:rPr lang="en-US"/>
              <a:t>Topic 6</a:t>
            </a:r>
          </a:p>
          <a:p>
            <a:pPr lvl="0"/>
            <a:endParaRPr lang="en-US"/>
          </a:p>
        </p:txBody>
      </p:sp>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p:txBody>
          <a:bodyPr/>
          <a:lstStyle/>
          <a:p>
            <a:r>
              <a:rPr lang="en-US"/>
              <a:t>Agenda slide option 1</a:t>
            </a:r>
          </a:p>
        </p:txBody>
      </p:sp>
    </p:spTree>
    <p:extLst>
      <p:ext uri="{BB962C8B-B14F-4D97-AF65-F5344CB8AC3E}">
        <p14:creationId xmlns:p14="http://schemas.microsoft.com/office/powerpoint/2010/main" val="22218670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Agenda slide option 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8152D46-AB9F-9340-05A5-4FC34B3915B3}"/>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sp>
        <p:nvSpPr>
          <p:cNvPr id="3" name="Content Placeholder 2">
            <a:extLst>
              <a:ext uri="{FF2B5EF4-FFF2-40B4-BE49-F238E27FC236}">
                <a16:creationId xmlns:a16="http://schemas.microsoft.com/office/drawing/2014/main" id="{BB0E0916-72CF-2812-8CA2-C084C9018240}"/>
              </a:ext>
            </a:extLst>
          </p:cNvPr>
          <p:cNvSpPr>
            <a:spLocks noGrp="1"/>
          </p:cNvSpPr>
          <p:nvPr>
            <p:ph idx="1" hasCustomPrompt="1"/>
          </p:nvPr>
        </p:nvSpPr>
        <p:spPr>
          <a:xfrm>
            <a:off x="7137400" y="649012"/>
            <a:ext cx="4216400" cy="4351338"/>
          </a:xfrm>
        </p:spPr>
        <p:txBody>
          <a:bodyPr/>
          <a:lstStyle>
            <a:lvl1pPr>
              <a:lnSpc>
                <a:spcPct val="150000"/>
              </a:lnSpc>
              <a:buClr>
                <a:schemeClr val="bg1"/>
              </a:buClr>
              <a:defRPr sz="2400">
                <a:solidFill>
                  <a:schemeClr val="bg1"/>
                </a:solidFill>
              </a:defRPr>
            </a:lvl1pPr>
          </a:lstStyle>
          <a:p>
            <a:pPr lvl="0"/>
            <a:r>
              <a:rPr lang="en-US"/>
              <a:t>Welcome</a:t>
            </a:r>
          </a:p>
          <a:p>
            <a:pPr lvl="0"/>
            <a:r>
              <a:rPr lang="en-US"/>
              <a:t>Topic 1</a:t>
            </a:r>
          </a:p>
          <a:p>
            <a:pPr lvl="0"/>
            <a:r>
              <a:rPr lang="en-US"/>
              <a:t>Topic 2</a:t>
            </a:r>
          </a:p>
          <a:p>
            <a:pPr lvl="0"/>
            <a:r>
              <a:rPr lang="en-US"/>
              <a:t>Topic 3</a:t>
            </a:r>
          </a:p>
          <a:p>
            <a:pPr lvl="0"/>
            <a:r>
              <a:rPr lang="en-US"/>
              <a:t>Break</a:t>
            </a:r>
          </a:p>
          <a:p>
            <a:pPr lvl="0"/>
            <a:r>
              <a:rPr lang="en-US"/>
              <a:t>Topic 4</a:t>
            </a:r>
          </a:p>
          <a:p>
            <a:pPr lvl="0"/>
            <a:r>
              <a:rPr lang="en-US"/>
              <a:t>Topic 5</a:t>
            </a:r>
          </a:p>
          <a:p>
            <a:pPr lvl="0"/>
            <a:r>
              <a:rPr lang="en-US"/>
              <a:t>Topic 6</a:t>
            </a:r>
          </a:p>
          <a:p>
            <a:pPr lvl="0"/>
            <a:endParaRPr lang="en-US"/>
          </a:p>
        </p:txBody>
      </p:sp>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a:xfrm>
            <a:off x="838200" y="2766218"/>
            <a:ext cx="2730500" cy="1325563"/>
          </a:xfrm>
        </p:spPr>
        <p:txBody>
          <a:bodyPr/>
          <a:lstStyle>
            <a:lvl1pPr>
              <a:defRPr sz="3200" spc="50" baseline="0">
                <a:solidFill>
                  <a:schemeClr val="bg1"/>
                </a:solidFill>
              </a:defRPr>
            </a:lvl1pPr>
          </a:lstStyle>
          <a:p>
            <a:r>
              <a:rPr lang="en-US"/>
              <a:t>Agenda slide option 2</a:t>
            </a:r>
          </a:p>
        </p:txBody>
      </p:sp>
    </p:spTree>
    <p:extLst>
      <p:ext uri="{BB962C8B-B14F-4D97-AF65-F5344CB8AC3E}">
        <p14:creationId xmlns:p14="http://schemas.microsoft.com/office/powerpoint/2010/main" val="35232167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with graphic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8152D46-AB9F-9340-05A5-4FC34B3915B3}"/>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sp>
        <p:nvSpPr>
          <p:cNvPr id="8" name="Picture Placeholder 7">
            <a:extLst>
              <a:ext uri="{FF2B5EF4-FFF2-40B4-BE49-F238E27FC236}">
                <a16:creationId xmlns:a16="http://schemas.microsoft.com/office/drawing/2014/main" id="{9B88560E-99A3-F73B-7E7B-BA2E0C89F766}"/>
              </a:ext>
            </a:extLst>
          </p:cNvPr>
          <p:cNvSpPr>
            <a:spLocks noGrp="1"/>
          </p:cNvSpPr>
          <p:nvPr>
            <p:ph type="pic" sz="quarter" idx="13"/>
          </p:nvPr>
        </p:nvSpPr>
        <p:spPr>
          <a:xfrm>
            <a:off x="6718300" y="2070100"/>
            <a:ext cx="4775200" cy="3543300"/>
          </a:xfrm>
        </p:spPr>
        <p:txBody>
          <a:bodyPr/>
          <a:lstStyle/>
          <a:p>
            <a:endParaRPr lang="en-US"/>
          </a:p>
        </p:txBody>
      </p:sp>
      <p:sp>
        <p:nvSpPr>
          <p:cNvPr id="3" name="Content Placeholder 2">
            <a:extLst>
              <a:ext uri="{FF2B5EF4-FFF2-40B4-BE49-F238E27FC236}">
                <a16:creationId xmlns:a16="http://schemas.microsoft.com/office/drawing/2014/main" id="{BB0E0916-72CF-2812-8CA2-C084C9018240}"/>
              </a:ext>
            </a:extLst>
          </p:cNvPr>
          <p:cNvSpPr>
            <a:spLocks noGrp="1"/>
          </p:cNvSpPr>
          <p:nvPr>
            <p:ph idx="1" hasCustomPrompt="1"/>
          </p:nvPr>
        </p:nvSpPr>
        <p:spPr>
          <a:xfrm>
            <a:off x="838200" y="1825625"/>
            <a:ext cx="5524500" cy="4351338"/>
          </a:xfrm>
        </p:spPr>
        <p:txBody>
          <a:bodyPr/>
          <a:lstStyle/>
          <a:p>
            <a:pPr lvl="0"/>
            <a:r>
              <a:rPr lang="en-US"/>
              <a:t>Click to edit text (Roboto bold 20pt)</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p:txBody>
          <a:bodyPr/>
          <a:lstStyle/>
          <a:p>
            <a:r>
              <a:rPr lang="en-US"/>
              <a:t>Click to edit title (Roboto bold 32pt)</a:t>
            </a:r>
          </a:p>
        </p:txBody>
      </p:sp>
    </p:spTree>
    <p:extLst>
      <p:ext uri="{BB962C8B-B14F-4D97-AF65-F5344CB8AC3E}">
        <p14:creationId xmlns:p14="http://schemas.microsoft.com/office/powerpoint/2010/main" val="12417934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 option 1">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ACD53FE-C189-4D65-297F-1BE50C02282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8768" y="-49377"/>
            <a:ext cx="12289536" cy="6956754"/>
          </a:xfrm>
          <a:prstGeom prst="rect">
            <a:avLst/>
          </a:prstGeom>
        </p:spPr>
      </p:pic>
      <p:sp>
        <p:nvSpPr>
          <p:cNvPr id="15" name="Rectangle 14">
            <a:extLst>
              <a:ext uri="{FF2B5EF4-FFF2-40B4-BE49-F238E27FC236}">
                <a16:creationId xmlns:a16="http://schemas.microsoft.com/office/drawing/2014/main" id="{5459B324-8C02-0363-F2A7-7E8473D7759E}"/>
              </a:ext>
            </a:extLst>
          </p:cNvPr>
          <p:cNvSpPr/>
          <p:nvPr userDrawn="1"/>
        </p:nvSpPr>
        <p:spPr>
          <a:xfrm>
            <a:off x="412505" y="402843"/>
            <a:ext cx="11366989" cy="58191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a:t>
            </a:r>
          </a:p>
        </p:txBody>
      </p:sp>
      <p:sp>
        <p:nvSpPr>
          <p:cNvPr id="16" name="Rectangle 15">
            <a:extLst>
              <a:ext uri="{FF2B5EF4-FFF2-40B4-BE49-F238E27FC236}">
                <a16:creationId xmlns:a16="http://schemas.microsoft.com/office/drawing/2014/main" id="{92A686F9-D7B8-EF45-BFE4-780B08F7E9B7}"/>
              </a:ext>
            </a:extLst>
          </p:cNvPr>
          <p:cNvSpPr/>
          <p:nvPr userDrawn="1"/>
        </p:nvSpPr>
        <p:spPr>
          <a:xfrm>
            <a:off x="11277524" y="230083"/>
            <a:ext cx="501970" cy="501970"/>
          </a:xfrm>
          <a:prstGeom prst="rect">
            <a:avLst/>
          </a:prstGeom>
          <a:solidFill>
            <a:srgbClr val="225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18">
            <a:extLst>
              <a:ext uri="{FF2B5EF4-FFF2-40B4-BE49-F238E27FC236}">
                <a16:creationId xmlns:a16="http://schemas.microsoft.com/office/drawing/2014/main" id="{363E5F84-0B8D-05B4-F367-2004E46752D0}"/>
              </a:ext>
            </a:extLst>
          </p:cNvPr>
          <p:cNvSpPr txBox="1">
            <a:spLocks/>
          </p:cNvSpPr>
          <p:nvPr userDrawn="1"/>
        </p:nvSpPr>
        <p:spPr>
          <a:xfrm>
            <a:off x="11277524" y="302273"/>
            <a:ext cx="50197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C1F19D1-7798-C740-9359-56265B0CF7EC}" type="slidenum">
              <a:rPr lang="en-US" sz="1400" smtClean="0">
                <a:solidFill>
                  <a:schemeClr val="bg1"/>
                </a:solidFill>
                <a:latin typeface="Roboto" panose="02000000000000000000" pitchFamily="2" charset="0"/>
                <a:ea typeface="Roboto" panose="02000000000000000000" pitchFamily="2" charset="0"/>
              </a:rPr>
              <a:pPr algn="ctr"/>
              <a:t>‹#›</a:t>
            </a:fld>
            <a:endParaRPr lang="en-US" sz="1400">
              <a:solidFill>
                <a:schemeClr val="bg1"/>
              </a:solidFill>
              <a:latin typeface="Roboto" panose="02000000000000000000" pitchFamily="2" charset="0"/>
              <a:ea typeface="Roboto" panose="02000000000000000000" pitchFamily="2" charset="0"/>
            </a:endParaRPr>
          </a:p>
        </p:txBody>
      </p:sp>
      <p:cxnSp>
        <p:nvCxnSpPr>
          <p:cNvPr id="18" name="Straight Connector 17">
            <a:extLst>
              <a:ext uri="{FF2B5EF4-FFF2-40B4-BE49-F238E27FC236}">
                <a16:creationId xmlns:a16="http://schemas.microsoft.com/office/drawing/2014/main" id="{A9CF36D5-2EC5-C8F6-EFEF-DB24CA3A8CE2}"/>
              </a:ext>
            </a:extLst>
          </p:cNvPr>
          <p:cNvCxnSpPr>
            <a:cxnSpLocks/>
          </p:cNvCxnSpPr>
          <p:nvPr userDrawn="1"/>
        </p:nvCxnSpPr>
        <p:spPr>
          <a:xfrm flipV="1">
            <a:off x="6096000" y="6397210"/>
            <a:ext cx="0" cy="6131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90CE9F3E-7185-9BA0-2813-1F400A3E3856}"/>
              </a:ext>
            </a:extLst>
          </p:cNvPr>
          <p:cNvSpPr/>
          <p:nvPr userDrawn="1"/>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346E5B10-F23E-FF10-A77D-D114BF73B0F6}"/>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3954105" y="6304824"/>
            <a:ext cx="1460852" cy="553176"/>
          </a:xfrm>
          <a:prstGeom prst="rect">
            <a:avLst/>
          </a:prstGeom>
        </p:spPr>
      </p:pic>
      <p:sp>
        <p:nvSpPr>
          <p:cNvPr id="21" name="TextBox 20">
            <a:extLst>
              <a:ext uri="{FF2B5EF4-FFF2-40B4-BE49-F238E27FC236}">
                <a16:creationId xmlns:a16="http://schemas.microsoft.com/office/drawing/2014/main" id="{09AAFC26-9EC9-5D04-55A0-1E61D964EFC5}"/>
              </a:ext>
            </a:extLst>
          </p:cNvPr>
          <p:cNvSpPr txBox="1"/>
          <p:nvPr userDrawn="1"/>
        </p:nvSpPr>
        <p:spPr>
          <a:xfrm>
            <a:off x="6545237" y="6455158"/>
            <a:ext cx="3037115" cy="276999"/>
          </a:xfrm>
          <a:prstGeom prst="rect">
            <a:avLst/>
          </a:prstGeom>
          <a:noFill/>
        </p:spPr>
        <p:txBody>
          <a:bodyPr wrap="square" rtlCol="0">
            <a:spAutoFit/>
          </a:bodyPr>
          <a:lstStyle/>
          <a:p>
            <a:r>
              <a:rPr lang="en-US" sz="1200" err="1">
                <a:solidFill>
                  <a:schemeClr val="bg1"/>
                </a:solidFill>
                <a:latin typeface="Roboto" panose="02000000000000000000" pitchFamily="2" charset="0"/>
                <a:ea typeface="Roboto" panose="02000000000000000000" pitchFamily="2" charset="0"/>
              </a:rPr>
              <a:t>vita.virginia.gov</a:t>
            </a:r>
            <a:endParaRPr lang="en-US" sz="1200">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0848310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DE7FB644-43A6-A573-36CC-9410FE51C067}"/>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sp>
        <p:nvSpPr>
          <p:cNvPr id="4" name="Content Placeholder 3">
            <a:extLst>
              <a:ext uri="{FF2B5EF4-FFF2-40B4-BE49-F238E27FC236}">
                <a16:creationId xmlns:a16="http://schemas.microsoft.com/office/drawing/2014/main" id="{B104542A-3BF9-BFED-A197-FB1AC103598B}"/>
              </a:ext>
            </a:extLst>
          </p:cNvPr>
          <p:cNvSpPr>
            <a:spLocks noGrp="1"/>
          </p:cNvSpPr>
          <p:nvPr>
            <p:ph sz="half" idx="2"/>
          </p:nvPr>
        </p:nvSpPr>
        <p:spPr>
          <a:xfrm>
            <a:off x="6172200" y="1825625"/>
            <a:ext cx="5181600" cy="4351338"/>
          </a:xfrm>
        </p:spPr>
        <p:txBody>
          <a:body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A5D52F67-0920-82FA-69C8-E3F91BD62CAC}"/>
              </a:ext>
            </a:extLst>
          </p:cNvPr>
          <p:cNvSpPr>
            <a:spLocks noGrp="1"/>
          </p:cNvSpPr>
          <p:nvPr>
            <p:ph sz="half" idx="1"/>
          </p:nvPr>
        </p:nvSpPr>
        <p:spPr>
          <a:xfrm>
            <a:off x="838200" y="1825625"/>
            <a:ext cx="5181600" cy="4351338"/>
          </a:xfrm>
        </p:spPr>
        <p:txBody>
          <a:body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D3B10A83-E15E-BBB5-4FB7-388E82C7D48C}"/>
              </a:ext>
            </a:extLst>
          </p:cNvPr>
          <p:cNvSpPr>
            <a:spLocks noGrp="1"/>
          </p:cNvSpPr>
          <p:nvPr>
            <p:ph type="title" hasCustomPrompt="1"/>
          </p:nvPr>
        </p:nvSpPr>
        <p:spPr/>
        <p:txBody>
          <a:bodyPr/>
          <a:lstStyle/>
          <a:p>
            <a:r>
              <a:rPr lang="en-US"/>
              <a:t>Click to edit title (Roboto bold 32pt)</a:t>
            </a:r>
          </a:p>
        </p:txBody>
      </p:sp>
    </p:spTree>
    <p:extLst>
      <p:ext uri="{BB962C8B-B14F-4D97-AF65-F5344CB8AC3E}">
        <p14:creationId xmlns:p14="http://schemas.microsoft.com/office/powerpoint/2010/main" val="12869227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5A9151B5-5A05-B5FF-1565-8C299B84D543}"/>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pic>
        <p:nvPicPr>
          <p:cNvPr id="14" name="Picture 13">
            <a:extLst>
              <a:ext uri="{FF2B5EF4-FFF2-40B4-BE49-F238E27FC236}">
                <a16:creationId xmlns:a16="http://schemas.microsoft.com/office/drawing/2014/main" id="{E3FE2B45-7BD3-67EE-B450-19D3B3A4F12C}"/>
              </a:ext>
              <a:ext uri="{C183D7F6-B498-43B3-948B-1728B52AA6E4}">
                <adec:decorative xmlns:adec="http://schemas.microsoft.com/office/drawing/2017/decorative" val="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07645" y="2586868"/>
            <a:ext cx="5757341" cy="1870831"/>
          </a:xfrm>
          <a:prstGeom prst="rect">
            <a:avLst/>
          </a:prstGeom>
        </p:spPr>
      </p:pic>
      <p:pic>
        <p:nvPicPr>
          <p:cNvPr id="11" name="Picture 10">
            <a:extLst>
              <a:ext uri="{FF2B5EF4-FFF2-40B4-BE49-F238E27FC236}">
                <a16:creationId xmlns:a16="http://schemas.microsoft.com/office/drawing/2014/main" id="{043E9DCA-926A-E0E2-B1FE-074B388E0EF3}"/>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6612" y="2266535"/>
            <a:ext cx="4354696" cy="2832011"/>
          </a:xfrm>
          <a:prstGeom prst="rect">
            <a:avLst/>
          </a:prstGeom>
        </p:spPr>
      </p:pic>
      <p:sp>
        <p:nvSpPr>
          <p:cNvPr id="13" name="Picture Placeholder 12">
            <a:extLst>
              <a:ext uri="{FF2B5EF4-FFF2-40B4-BE49-F238E27FC236}">
                <a16:creationId xmlns:a16="http://schemas.microsoft.com/office/drawing/2014/main" id="{2B66F132-9159-1D2D-5AF9-82DA8A9ED2F9}"/>
              </a:ext>
            </a:extLst>
          </p:cNvPr>
          <p:cNvSpPr>
            <a:spLocks noGrp="1"/>
          </p:cNvSpPr>
          <p:nvPr>
            <p:ph type="pic" sz="quarter" idx="13"/>
          </p:nvPr>
        </p:nvSpPr>
        <p:spPr>
          <a:xfrm>
            <a:off x="1464590" y="2451940"/>
            <a:ext cx="3099661" cy="1703599"/>
          </a:xfrm>
        </p:spPr>
        <p:txBody>
          <a:bodyPr/>
          <a:lstStyle>
            <a:lvl1pPr marL="0" indent="0">
              <a:buNone/>
              <a:defRPr>
                <a:solidFill>
                  <a:schemeClr val="bg1"/>
                </a:solidFill>
              </a:defRPr>
            </a:lvl1pPr>
          </a:lstStyle>
          <a:p>
            <a:endParaRPr lang="en-US"/>
          </a:p>
          <a:p>
            <a:r>
              <a:rPr lang="en-US"/>
              <a:t>Click to add image</a:t>
            </a:r>
          </a:p>
        </p:txBody>
      </p:sp>
      <p:sp>
        <p:nvSpPr>
          <p:cNvPr id="6" name="Content Placeholder 5">
            <a:extLst>
              <a:ext uri="{FF2B5EF4-FFF2-40B4-BE49-F238E27FC236}">
                <a16:creationId xmlns:a16="http://schemas.microsoft.com/office/drawing/2014/main" id="{B4A70294-3AE7-A8DA-89DA-0BAC43BA7A9A}"/>
              </a:ext>
            </a:extLst>
          </p:cNvPr>
          <p:cNvSpPr>
            <a:spLocks noGrp="1"/>
          </p:cNvSpPr>
          <p:nvPr>
            <p:ph sz="quarter" idx="4"/>
          </p:nvPr>
        </p:nvSpPr>
        <p:spPr>
          <a:xfrm>
            <a:off x="6299200" y="1371600"/>
            <a:ext cx="5183188" cy="4818063"/>
          </a:xfrm>
        </p:spPr>
        <p:txBody>
          <a:bodyPr/>
          <a:lstStyle>
            <a:lvl1pPr marL="0" indent="0">
              <a:buNone/>
              <a:defRPr sz="1800" b="0"/>
            </a:lvl1p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807B4467-A43E-2A64-6932-7F5D98F44E3E}"/>
              </a:ext>
            </a:extLst>
          </p:cNvPr>
          <p:cNvSpPr>
            <a:spLocks noGrp="1"/>
          </p:cNvSpPr>
          <p:nvPr>
            <p:ph type="title" hasCustomPrompt="1"/>
          </p:nvPr>
        </p:nvSpPr>
        <p:spPr>
          <a:xfrm>
            <a:off x="839788" y="390525"/>
            <a:ext cx="10515600" cy="676275"/>
          </a:xfrm>
        </p:spPr>
        <p:txBody>
          <a:bodyPr/>
          <a:lstStyle/>
          <a:p>
            <a:r>
              <a:rPr lang="en-US"/>
              <a:t>Click to edit title (Roboto bold 32pt)</a:t>
            </a:r>
          </a:p>
        </p:txBody>
      </p:sp>
    </p:spTree>
    <p:extLst>
      <p:ext uri="{BB962C8B-B14F-4D97-AF65-F5344CB8AC3E}">
        <p14:creationId xmlns:p14="http://schemas.microsoft.com/office/powerpoint/2010/main" val="9077176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04CDC81-48DC-F07A-5913-D00B99806E75}"/>
              </a:ext>
            </a:extLst>
          </p:cNvPr>
          <p:cNvSpPr>
            <a:spLocks noGrp="1"/>
          </p:cNvSpPr>
          <p:nvPr>
            <p:ph type="body" idx="1" hasCustomPrompt="1"/>
          </p:nvPr>
        </p:nvSpPr>
        <p:spPr>
          <a:xfrm>
            <a:off x="658246" y="3293144"/>
            <a:ext cx="6430341" cy="766660"/>
          </a:xfrm>
        </p:spPr>
        <p:txBody>
          <a:bodyPr/>
          <a:lstStyle>
            <a:lvl1pPr marL="0" indent="0">
              <a:buNone/>
              <a:defRPr sz="3200">
                <a:solidFill>
                  <a:schemeClr val="accent3"/>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subtitle</a:t>
            </a:r>
          </a:p>
        </p:txBody>
      </p:sp>
      <p:sp>
        <p:nvSpPr>
          <p:cNvPr id="2" name="Title 1">
            <a:extLst>
              <a:ext uri="{FF2B5EF4-FFF2-40B4-BE49-F238E27FC236}">
                <a16:creationId xmlns:a16="http://schemas.microsoft.com/office/drawing/2014/main" id="{88AFA0A6-8FED-CD4D-EA53-3C2F410DBFEB}"/>
              </a:ext>
            </a:extLst>
          </p:cNvPr>
          <p:cNvSpPr>
            <a:spLocks noGrp="1"/>
          </p:cNvSpPr>
          <p:nvPr>
            <p:ph type="title" hasCustomPrompt="1"/>
          </p:nvPr>
        </p:nvSpPr>
        <p:spPr>
          <a:xfrm>
            <a:off x="658246" y="1713340"/>
            <a:ext cx="6430341" cy="1302440"/>
          </a:xfrm>
        </p:spPr>
        <p:txBody>
          <a:bodyPr anchor="b"/>
          <a:lstStyle>
            <a:lvl1pPr>
              <a:defRPr sz="6000"/>
            </a:lvl1pPr>
          </a:lstStyle>
          <a:p>
            <a:r>
              <a:rPr lang="en-US"/>
              <a:t>Click to edit section title</a:t>
            </a:r>
          </a:p>
        </p:txBody>
      </p:sp>
    </p:spTree>
    <p:extLst>
      <p:ext uri="{BB962C8B-B14F-4D97-AF65-F5344CB8AC3E}">
        <p14:creationId xmlns:p14="http://schemas.microsoft.com/office/powerpoint/2010/main" val="4249663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title slide_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637DE3B-B838-449A-DF0E-770C6DF8B311}"/>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4192" y="1430963"/>
            <a:ext cx="5538953" cy="3602175"/>
          </a:xfrm>
          <a:prstGeom prst="rect">
            <a:avLst/>
          </a:prstGeom>
        </p:spPr>
      </p:pic>
      <p:sp>
        <p:nvSpPr>
          <p:cNvPr id="5" name="Picture Placeholder 12">
            <a:extLst>
              <a:ext uri="{FF2B5EF4-FFF2-40B4-BE49-F238E27FC236}">
                <a16:creationId xmlns:a16="http://schemas.microsoft.com/office/drawing/2014/main" id="{D00FA05A-DE68-6FD2-B587-66AD6E7FB0AC}"/>
              </a:ext>
            </a:extLst>
          </p:cNvPr>
          <p:cNvSpPr>
            <a:spLocks noGrp="1"/>
          </p:cNvSpPr>
          <p:nvPr>
            <p:ph type="pic" sz="quarter" idx="13"/>
          </p:nvPr>
        </p:nvSpPr>
        <p:spPr>
          <a:xfrm>
            <a:off x="974864" y="1653701"/>
            <a:ext cx="3942613" cy="2178997"/>
          </a:xfrm>
        </p:spPr>
        <p:txBody>
          <a:bodyPr/>
          <a:lstStyle>
            <a:lvl1pPr marL="0" indent="0">
              <a:buNone/>
              <a:defRPr>
                <a:solidFill>
                  <a:schemeClr val="bg1"/>
                </a:solidFill>
              </a:defRPr>
            </a:lvl1pPr>
          </a:lstStyle>
          <a:p>
            <a:endParaRPr lang="en-US"/>
          </a:p>
          <a:p>
            <a:r>
              <a:rPr lang="en-US"/>
              <a:t>Click to add image</a:t>
            </a:r>
          </a:p>
        </p:txBody>
      </p:sp>
      <p:sp>
        <p:nvSpPr>
          <p:cNvPr id="3" name="Text Placeholder 2">
            <a:extLst>
              <a:ext uri="{FF2B5EF4-FFF2-40B4-BE49-F238E27FC236}">
                <a16:creationId xmlns:a16="http://schemas.microsoft.com/office/drawing/2014/main" id="{804CDC81-48DC-F07A-5913-D00B99806E75}"/>
              </a:ext>
            </a:extLst>
          </p:cNvPr>
          <p:cNvSpPr>
            <a:spLocks noGrp="1"/>
          </p:cNvSpPr>
          <p:nvPr>
            <p:ph type="body" idx="1" hasCustomPrompt="1"/>
          </p:nvPr>
        </p:nvSpPr>
        <p:spPr>
          <a:xfrm>
            <a:off x="6448098" y="3832698"/>
            <a:ext cx="5538952" cy="766660"/>
          </a:xfrm>
        </p:spPr>
        <p:txBody>
          <a:bodyPr/>
          <a:lstStyle>
            <a:lvl1pPr marL="0" indent="0">
              <a:buNone/>
              <a:defRPr sz="3200">
                <a:solidFill>
                  <a:schemeClr val="accent3"/>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subtitle</a:t>
            </a:r>
          </a:p>
        </p:txBody>
      </p:sp>
      <p:sp>
        <p:nvSpPr>
          <p:cNvPr id="2" name="Title 1">
            <a:extLst>
              <a:ext uri="{FF2B5EF4-FFF2-40B4-BE49-F238E27FC236}">
                <a16:creationId xmlns:a16="http://schemas.microsoft.com/office/drawing/2014/main" id="{88AFA0A6-8FED-CD4D-EA53-3C2F410DBFEB}"/>
              </a:ext>
            </a:extLst>
          </p:cNvPr>
          <p:cNvSpPr>
            <a:spLocks noGrp="1"/>
          </p:cNvSpPr>
          <p:nvPr>
            <p:ph type="title" hasCustomPrompt="1"/>
          </p:nvPr>
        </p:nvSpPr>
        <p:spPr>
          <a:xfrm>
            <a:off x="6448097" y="2530258"/>
            <a:ext cx="5743903" cy="1302440"/>
          </a:xfrm>
        </p:spPr>
        <p:txBody>
          <a:bodyPr anchor="b"/>
          <a:lstStyle>
            <a:lvl1pPr>
              <a:defRPr sz="6000"/>
            </a:lvl1pPr>
          </a:lstStyle>
          <a:p>
            <a:r>
              <a:rPr lang="en-US"/>
              <a:t>Click to edit section title</a:t>
            </a:r>
          </a:p>
        </p:txBody>
      </p:sp>
    </p:spTree>
    <p:extLst>
      <p:ext uri="{BB962C8B-B14F-4D97-AF65-F5344CB8AC3E}">
        <p14:creationId xmlns:p14="http://schemas.microsoft.com/office/powerpoint/2010/main" val="15475725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Content with graphic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8152D46-AB9F-9340-05A5-4FC34B3915B3}"/>
              </a:ext>
              <a:ext uri="{C183D7F6-B498-43B3-948B-1728B52AA6E4}">
                <adec:decorative xmlns:adec="http://schemas.microsoft.com/office/drawing/2017/decorative" val="1"/>
              </a:ext>
            </a:extLst>
          </p:cNvPr>
          <p:cNvSpPr>
            <a:spLocks noGrp="1"/>
          </p:cNvSpPr>
          <p:nvPr>
            <p:ph type="sldNum" sz="quarter" idx="12"/>
          </p:nvPr>
        </p:nvSpPr>
        <p:spPr>
          <a:xfrm>
            <a:off x="8968409" y="6356350"/>
            <a:ext cx="2067891" cy="365125"/>
          </a:xfrm>
        </p:spPr>
        <p:txBody>
          <a:bodyPr/>
          <a:lstStyle>
            <a:lvl1pPr>
              <a:defRPr>
                <a:solidFill>
                  <a:schemeClr val="tx1"/>
                </a:solidFill>
              </a:defRPr>
            </a:lvl1pPr>
          </a:lstStyle>
          <a:p>
            <a:fld id="{B3F0CCF6-7F1D-1243-94FE-BC32E4D380E0}" type="slidenum">
              <a:rPr lang="en-US" smtClean="0"/>
              <a:pPr/>
              <a:t>‹#›</a:t>
            </a:fld>
            <a:endParaRPr lang="en-US"/>
          </a:p>
        </p:txBody>
      </p:sp>
      <p:sp>
        <p:nvSpPr>
          <p:cNvPr id="5" name="Picture Placeholder 4">
            <a:extLst>
              <a:ext uri="{FF2B5EF4-FFF2-40B4-BE49-F238E27FC236}">
                <a16:creationId xmlns:a16="http://schemas.microsoft.com/office/drawing/2014/main" id="{B28E1826-FAC0-99BA-7B94-F70B55D1BB2C}"/>
              </a:ext>
            </a:extLst>
          </p:cNvPr>
          <p:cNvSpPr>
            <a:spLocks noGrp="1"/>
          </p:cNvSpPr>
          <p:nvPr>
            <p:ph type="pic" sz="quarter" idx="13"/>
          </p:nvPr>
        </p:nvSpPr>
        <p:spPr>
          <a:xfrm>
            <a:off x="6692900" y="990600"/>
            <a:ext cx="4902200" cy="5186363"/>
          </a:xfrm>
        </p:spPr>
        <p:txBody>
          <a:bodyPr/>
          <a:lstStyle/>
          <a:p>
            <a:endParaRPr lang="en-US"/>
          </a:p>
        </p:txBody>
      </p:sp>
      <p:sp>
        <p:nvSpPr>
          <p:cNvPr id="3" name="Content Placeholder 2">
            <a:extLst>
              <a:ext uri="{FF2B5EF4-FFF2-40B4-BE49-F238E27FC236}">
                <a16:creationId xmlns:a16="http://schemas.microsoft.com/office/drawing/2014/main" id="{BB0E0916-72CF-2812-8CA2-C084C9018240}"/>
              </a:ext>
            </a:extLst>
          </p:cNvPr>
          <p:cNvSpPr>
            <a:spLocks noGrp="1"/>
          </p:cNvSpPr>
          <p:nvPr>
            <p:ph idx="1" hasCustomPrompt="1"/>
          </p:nvPr>
        </p:nvSpPr>
        <p:spPr>
          <a:xfrm>
            <a:off x="838200" y="990600"/>
            <a:ext cx="5524500" cy="5186363"/>
          </a:xfrm>
        </p:spPr>
        <p:txBody>
          <a:bodyPr/>
          <a:lstStyle/>
          <a:p>
            <a:pPr lvl="0"/>
            <a:r>
              <a:rPr lang="en-US"/>
              <a:t>Click to edit text (Roboto bold 20pt)</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a:xfrm>
            <a:off x="838200" y="142601"/>
            <a:ext cx="10515600" cy="543200"/>
          </a:xfrm>
        </p:spPr>
        <p:txBody>
          <a:bodyPr/>
          <a:lstStyle/>
          <a:p>
            <a:r>
              <a:rPr lang="en-US"/>
              <a:t>Click to edit title (Roboto bold 32pt)</a:t>
            </a:r>
          </a:p>
        </p:txBody>
      </p:sp>
    </p:spTree>
    <p:extLst>
      <p:ext uri="{BB962C8B-B14F-4D97-AF65-F5344CB8AC3E}">
        <p14:creationId xmlns:p14="http://schemas.microsoft.com/office/powerpoint/2010/main" val="7507039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Graph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8152D46-AB9F-9340-05A5-4FC34B3915B3}"/>
              </a:ext>
              <a:ext uri="{C183D7F6-B498-43B3-948B-1728B52AA6E4}">
                <adec:decorative xmlns:adec="http://schemas.microsoft.com/office/drawing/2017/decorative" val="1"/>
              </a:ext>
            </a:extLst>
          </p:cNvPr>
          <p:cNvSpPr>
            <a:spLocks noGrp="1"/>
          </p:cNvSpPr>
          <p:nvPr>
            <p:ph type="sldNum" sz="quarter" idx="12"/>
          </p:nvPr>
        </p:nvSpPr>
        <p:spPr>
          <a:xfrm>
            <a:off x="8968409" y="6356350"/>
            <a:ext cx="2067891" cy="365125"/>
          </a:xfrm>
        </p:spPr>
        <p:txBody>
          <a:bodyPr/>
          <a:lstStyle>
            <a:lvl1pPr>
              <a:defRPr>
                <a:solidFill>
                  <a:schemeClr val="tx1"/>
                </a:solidFill>
              </a:defRPr>
            </a:lvl1pPr>
          </a:lstStyle>
          <a:p>
            <a:fld id="{B3F0CCF6-7F1D-1243-94FE-BC32E4D380E0}" type="slidenum">
              <a:rPr lang="en-US" smtClean="0"/>
              <a:pPr/>
              <a:t>‹#›</a:t>
            </a:fld>
            <a:endParaRPr lang="en-US"/>
          </a:p>
        </p:txBody>
      </p:sp>
      <p:sp>
        <p:nvSpPr>
          <p:cNvPr id="3" name="Content Placeholder 2">
            <a:extLst>
              <a:ext uri="{FF2B5EF4-FFF2-40B4-BE49-F238E27FC236}">
                <a16:creationId xmlns:a16="http://schemas.microsoft.com/office/drawing/2014/main" id="{BB0E0916-72CF-2812-8CA2-C084C9018240}"/>
              </a:ext>
            </a:extLst>
          </p:cNvPr>
          <p:cNvSpPr>
            <a:spLocks noGrp="1"/>
          </p:cNvSpPr>
          <p:nvPr>
            <p:ph idx="1" hasCustomPrompt="1"/>
          </p:nvPr>
        </p:nvSpPr>
        <p:spPr>
          <a:xfrm>
            <a:off x="768350" y="4927599"/>
            <a:ext cx="10655300" cy="1236663"/>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text (Roboto bold 20pt)</a:t>
            </a:r>
          </a:p>
          <a:p>
            <a:pPr lvl="1"/>
            <a:r>
              <a:rPr lang="en-US"/>
              <a:t>Second level</a:t>
            </a:r>
          </a:p>
        </p:txBody>
      </p:sp>
      <p:sp>
        <p:nvSpPr>
          <p:cNvPr id="7" name="Chart Placeholder 6">
            <a:extLst>
              <a:ext uri="{FF2B5EF4-FFF2-40B4-BE49-F238E27FC236}">
                <a16:creationId xmlns:a16="http://schemas.microsoft.com/office/drawing/2014/main" id="{02783DDD-4449-2A5D-39B9-46DFF59A18DC}"/>
              </a:ext>
            </a:extLst>
          </p:cNvPr>
          <p:cNvSpPr>
            <a:spLocks noGrp="1"/>
          </p:cNvSpPr>
          <p:nvPr>
            <p:ph type="chart" sz="quarter" idx="13" hasCustomPrompt="1"/>
          </p:nvPr>
        </p:nvSpPr>
        <p:spPr>
          <a:xfrm>
            <a:off x="679450" y="927100"/>
            <a:ext cx="10744200" cy="3808411"/>
          </a:xfrm>
        </p:spPr>
        <p:txBody>
          <a:bodyPr/>
          <a:lstStyle>
            <a:lvl1pPr marL="0" indent="0">
              <a:buNone/>
              <a:defRPr/>
            </a:lvl1pPr>
          </a:lstStyle>
          <a:p>
            <a:pPr marL="0" marR="0" lvl="0" indent="0" algn="l" defTabSz="914400" rtl="0" eaLnBrk="1" fontAlgn="auto" latinLnBrk="0" hangingPunct="1">
              <a:lnSpc>
                <a:spcPct val="90000"/>
              </a:lnSpc>
              <a:spcBef>
                <a:spcPts val="1000"/>
              </a:spcBef>
              <a:spcAft>
                <a:spcPts val="0"/>
              </a:spcAft>
              <a:buClr>
                <a:schemeClr val="accent3"/>
              </a:buClr>
              <a:buSzTx/>
              <a:buFont typeface="Wingdings" pitchFamily="2" charset="2"/>
              <a:buNone/>
              <a:tabLst/>
              <a:defRPr/>
            </a:pPr>
            <a:r>
              <a:rPr lang="en-US"/>
              <a:t>Click to add graph</a:t>
            </a:r>
          </a:p>
          <a:p>
            <a:endParaRPr lang="en-US"/>
          </a:p>
        </p:txBody>
      </p:sp>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a:xfrm>
            <a:off x="838200" y="91801"/>
            <a:ext cx="10515600" cy="644800"/>
          </a:xfrm>
        </p:spPr>
        <p:txBody>
          <a:bodyPr/>
          <a:lstStyle/>
          <a:p>
            <a:r>
              <a:rPr lang="en-US"/>
              <a:t>Click to edit title (Roboto bold 32 pt)</a:t>
            </a:r>
          </a:p>
        </p:txBody>
      </p:sp>
    </p:spTree>
    <p:extLst>
      <p:ext uri="{BB962C8B-B14F-4D97-AF65-F5344CB8AC3E}">
        <p14:creationId xmlns:p14="http://schemas.microsoft.com/office/powerpoint/2010/main" val="6294778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ab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8152D46-AB9F-9340-05A5-4FC34B3915B3}"/>
              </a:ext>
              <a:ext uri="{C183D7F6-B498-43B3-948B-1728B52AA6E4}">
                <adec:decorative xmlns:adec="http://schemas.microsoft.com/office/drawing/2017/decorative" val="1"/>
              </a:ext>
            </a:extLst>
          </p:cNvPr>
          <p:cNvSpPr>
            <a:spLocks noGrp="1"/>
          </p:cNvSpPr>
          <p:nvPr>
            <p:ph type="sldNum" sz="quarter" idx="12"/>
          </p:nvPr>
        </p:nvSpPr>
        <p:spPr>
          <a:xfrm>
            <a:off x="8968409" y="6356350"/>
            <a:ext cx="2067891" cy="365125"/>
          </a:xfrm>
        </p:spPr>
        <p:txBody>
          <a:bodyPr/>
          <a:lstStyle>
            <a:lvl1pPr>
              <a:defRPr>
                <a:solidFill>
                  <a:schemeClr val="tx1"/>
                </a:solidFill>
              </a:defRPr>
            </a:lvl1pPr>
          </a:lstStyle>
          <a:p>
            <a:fld id="{B3F0CCF6-7F1D-1243-94FE-BC32E4D380E0}" type="slidenum">
              <a:rPr lang="en-US" smtClean="0"/>
              <a:pPr/>
              <a:t>‹#›</a:t>
            </a:fld>
            <a:endParaRPr lang="en-US"/>
          </a:p>
        </p:txBody>
      </p:sp>
      <p:sp>
        <p:nvSpPr>
          <p:cNvPr id="3" name="Content Placeholder 2">
            <a:extLst>
              <a:ext uri="{FF2B5EF4-FFF2-40B4-BE49-F238E27FC236}">
                <a16:creationId xmlns:a16="http://schemas.microsoft.com/office/drawing/2014/main" id="{BB0E0916-72CF-2812-8CA2-C084C9018240}"/>
              </a:ext>
            </a:extLst>
          </p:cNvPr>
          <p:cNvSpPr>
            <a:spLocks noGrp="1"/>
          </p:cNvSpPr>
          <p:nvPr>
            <p:ph idx="1" hasCustomPrompt="1"/>
          </p:nvPr>
        </p:nvSpPr>
        <p:spPr>
          <a:xfrm>
            <a:off x="768350" y="4927599"/>
            <a:ext cx="10655300" cy="1236663"/>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text (Roboto bold 20pt)</a:t>
            </a:r>
          </a:p>
          <a:p>
            <a:pPr lvl="1"/>
            <a:r>
              <a:rPr lang="en-US"/>
              <a:t>Second level</a:t>
            </a:r>
          </a:p>
        </p:txBody>
      </p:sp>
      <p:sp>
        <p:nvSpPr>
          <p:cNvPr id="5" name="Table Placeholder 4">
            <a:extLst>
              <a:ext uri="{FF2B5EF4-FFF2-40B4-BE49-F238E27FC236}">
                <a16:creationId xmlns:a16="http://schemas.microsoft.com/office/drawing/2014/main" id="{FE5FEA26-BB9C-4F4A-9654-401BF8D58208}"/>
              </a:ext>
            </a:extLst>
          </p:cNvPr>
          <p:cNvSpPr>
            <a:spLocks noGrp="1"/>
          </p:cNvSpPr>
          <p:nvPr>
            <p:ph type="tbl" sz="quarter" idx="13" hasCustomPrompt="1"/>
          </p:nvPr>
        </p:nvSpPr>
        <p:spPr>
          <a:xfrm>
            <a:off x="546100" y="838200"/>
            <a:ext cx="11036300" cy="3835400"/>
          </a:xfrm>
        </p:spPr>
        <p:txBody>
          <a:bodyPr/>
          <a:lstStyle>
            <a:lvl1pPr marL="0" indent="0">
              <a:buNone/>
              <a:defRPr/>
            </a:lvl1pPr>
          </a:lstStyle>
          <a:p>
            <a:r>
              <a:rPr lang="en-US"/>
              <a:t>Click to add table</a:t>
            </a:r>
          </a:p>
        </p:txBody>
      </p:sp>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a:xfrm>
            <a:off x="838200" y="91801"/>
            <a:ext cx="10515600" cy="644800"/>
          </a:xfrm>
        </p:spPr>
        <p:txBody>
          <a:bodyPr/>
          <a:lstStyle/>
          <a:p>
            <a:r>
              <a:rPr lang="en-US"/>
              <a:t>Click to edit title (Roboto bold 32 pt)</a:t>
            </a:r>
          </a:p>
        </p:txBody>
      </p:sp>
    </p:spTree>
    <p:extLst>
      <p:ext uri="{BB962C8B-B14F-4D97-AF65-F5344CB8AC3E}">
        <p14:creationId xmlns:p14="http://schemas.microsoft.com/office/powerpoint/2010/main" val="13752045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Graph slide_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C00D2C9-46DA-5495-EA64-D5FD83AF0B3B}"/>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sp>
        <p:nvSpPr>
          <p:cNvPr id="7" name="Chart Placeholder 6">
            <a:extLst>
              <a:ext uri="{FF2B5EF4-FFF2-40B4-BE49-F238E27FC236}">
                <a16:creationId xmlns:a16="http://schemas.microsoft.com/office/drawing/2014/main" id="{A7E382E3-FC83-56A5-549F-6FA1D850464C}"/>
              </a:ext>
            </a:extLst>
          </p:cNvPr>
          <p:cNvSpPr>
            <a:spLocks noGrp="1"/>
          </p:cNvSpPr>
          <p:nvPr>
            <p:ph type="chart" sz="quarter" idx="13" hasCustomPrompt="1"/>
          </p:nvPr>
        </p:nvSpPr>
        <p:spPr>
          <a:xfrm>
            <a:off x="5533697" y="961697"/>
            <a:ext cx="6340803" cy="5007303"/>
          </a:xfrm>
        </p:spPr>
        <p:txBody>
          <a:bodyPr/>
          <a:lstStyle>
            <a:lvl1pPr marL="0" indent="0">
              <a:buNone/>
              <a:defRPr/>
            </a:lvl1pPr>
          </a:lstStyle>
          <a:p>
            <a:pPr marL="0" marR="0" lvl="0" indent="0" algn="l" defTabSz="914400" rtl="0" eaLnBrk="1" fontAlgn="auto" latinLnBrk="0" hangingPunct="1">
              <a:lnSpc>
                <a:spcPct val="90000"/>
              </a:lnSpc>
              <a:spcBef>
                <a:spcPts val="1000"/>
              </a:spcBef>
              <a:spcAft>
                <a:spcPts val="0"/>
              </a:spcAft>
              <a:buClr>
                <a:schemeClr val="accent3"/>
              </a:buClr>
              <a:buSzTx/>
              <a:buFont typeface="Wingdings" pitchFamily="2" charset="2"/>
              <a:buNone/>
              <a:tabLst/>
              <a:defRPr/>
            </a:pPr>
            <a:r>
              <a:rPr lang="en-US"/>
              <a:t>Click to add graph</a:t>
            </a:r>
          </a:p>
          <a:p>
            <a:endParaRPr lang="en-US"/>
          </a:p>
        </p:txBody>
      </p:sp>
      <p:sp>
        <p:nvSpPr>
          <p:cNvPr id="9" name="Text Placeholder 8">
            <a:extLst>
              <a:ext uri="{FF2B5EF4-FFF2-40B4-BE49-F238E27FC236}">
                <a16:creationId xmlns:a16="http://schemas.microsoft.com/office/drawing/2014/main" id="{92916E3E-2ACD-1A3D-3513-17225574DB4B}"/>
              </a:ext>
            </a:extLst>
          </p:cNvPr>
          <p:cNvSpPr>
            <a:spLocks noGrp="1"/>
          </p:cNvSpPr>
          <p:nvPr>
            <p:ph type="body" sz="quarter" idx="14"/>
          </p:nvPr>
        </p:nvSpPr>
        <p:spPr>
          <a:xfrm>
            <a:off x="317500" y="1784350"/>
            <a:ext cx="4826000" cy="3505200"/>
          </a:xfr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8A013B94-9456-189F-2AF0-8478DF210AA8}"/>
              </a:ext>
            </a:extLst>
          </p:cNvPr>
          <p:cNvSpPr>
            <a:spLocks noGrp="1"/>
          </p:cNvSpPr>
          <p:nvPr>
            <p:ph type="title" hasCustomPrompt="1"/>
          </p:nvPr>
        </p:nvSpPr>
        <p:spPr>
          <a:xfrm>
            <a:off x="800100" y="191676"/>
            <a:ext cx="10515600" cy="581300"/>
          </a:xfrm>
        </p:spPr>
        <p:txBody>
          <a:bodyPr/>
          <a:lstStyle/>
          <a:p>
            <a:r>
              <a:rPr lang="en-US"/>
              <a:t>Click to edit title (32pt)</a:t>
            </a:r>
          </a:p>
        </p:txBody>
      </p:sp>
    </p:spTree>
    <p:extLst>
      <p:ext uri="{BB962C8B-B14F-4D97-AF65-F5344CB8AC3E}">
        <p14:creationId xmlns:p14="http://schemas.microsoft.com/office/powerpoint/2010/main" val="32429823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Graph slide_3">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C00D2C9-46DA-5495-EA64-D5FD83AF0B3B}"/>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sp>
        <p:nvSpPr>
          <p:cNvPr id="7" name="Chart Placeholder 6">
            <a:extLst>
              <a:ext uri="{FF2B5EF4-FFF2-40B4-BE49-F238E27FC236}">
                <a16:creationId xmlns:a16="http://schemas.microsoft.com/office/drawing/2014/main" id="{A7E382E3-FC83-56A5-549F-6FA1D850464C}"/>
              </a:ext>
            </a:extLst>
          </p:cNvPr>
          <p:cNvSpPr>
            <a:spLocks noGrp="1"/>
          </p:cNvSpPr>
          <p:nvPr>
            <p:ph type="chart" sz="quarter" idx="13" hasCustomPrompt="1"/>
          </p:nvPr>
        </p:nvSpPr>
        <p:spPr>
          <a:xfrm>
            <a:off x="217871" y="2391323"/>
            <a:ext cx="11680058" cy="3623221"/>
          </a:xfrm>
        </p:spPr>
        <p:txBody>
          <a:bodyPr/>
          <a:lstStyle>
            <a:lvl1pPr marL="0" indent="0">
              <a:buNone/>
              <a:defRPr/>
            </a:lvl1pPr>
          </a:lstStyle>
          <a:p>
            <a:r>
              <a:rPr lang="en-US"/>
              <a:t>Click to add graph</a:t>
            </a:r>
          </a:p>
        </p:txBody>
      </p:sp>
      <p:sp>
        <p:nvSpPr>
          <p:cNvPr id="9" name="Text Placeholder 8">
            <a:extLst>
              <a:ext uri="{FF2B5EF4-FFF2-40B4-BE49-F238E27FC236}">
                <a16:creationId xmlns:a16="http://schemas.microsoft.com/office/drawing/2014/main" id="{92916E3E-2ACD-1A3D-3513-17225574DB4B}"/>
              </a:ext>
            </a:extLst>
          </p:cNvPr>
          <p:cNvSpPr>
            <a:spLocks noGrp="1"/>
          </p:cNvSpPr>
          <p:nvPr>
            <p:ph type="body" sz="quarter" idx="14"/>
          </p:nvPr>
        </p:nvSpPr>
        <p:spPr>
          <a:xfrm>
            <a:off x="217871" y="983060"/>
            <a:ext cx="11680059" cy="1198179"/>
          </a:xfrm>
        </p:spPr>
        <p:txBody>
          <a:bodyPr/>
          <a:lstStyle>
            <a:lvl1pPr marL="0" indent="0">
              <a:buFontTx/>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p:txBody>
      </p:sp>
      <p:sp>
        <p:nvSpPr>
          <p:cNvPr id="2" name="Title 1">
            <a:extLst>
              <a:ext uri="{FF2B5EF4-FFF2-40B4-BE49-F238E27FC236}">
                <a16:creationId xmlns:a16="http://schemas.microsoft.com/office/drawing/2014/main" id="{8A013B94-9456-189F-2AF0-8478DF210AA8}"/>
              </a:ext>
            </a:extLst>
          </p:cNvPr>
          <p:cNvSpPr>
            <a:spLocks noGrp="1"/>
          </p:cNvSpPr>
          <p:nvPr>
            <p:ph type="title" hasCustomPrompt="1"/>
          </p:nvPr>
        </p:nvSpPr>
        <p:spPr>
          <a:xfrm>
            <a:off x="800100" y="191676"/>
            <a:ext cx="10515600" cy="581300"/>
          </a:xfrm>
        </p:spPr>
        <p:txBody>
          <a:bodyPr/>
          <a:lstStyle/>
          <a:p>
            <a:r>
              <a:rPr lang="en-US"/>
              <a:t>Click to edit title (32pt)</a:t>
            </a:r>
          </a:p>
        </p:txBody>
      </p:sp>
    </p:spTree>
    <p:extLst>
      <p:ext uri="{BB962C8B-B14F-4D97-AF65-F5344CB8AC3E}">
        <p14:creationId xmlns:p14="http://schemas.microsoft.com/office/powerpoint/2010/main" val="41730670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Video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C00D2C9-46DA-5495-EA64-D5FD83AF0B3B}"/>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sp>
        <p:nvSpPr>
          <p:cNvPr id="6" name="Media Placeholder 5">
            <a:extLst>
              <a:ext uri="{FF2B5EF4-FFF2-40B4-BE49-F238E27FC236}">
                <a16:creationId xmlns:a16="http://schemas.microsoft.com/office/drawing/2014/main" id="{87C06896-3A17-3D8B-AE77-DFA4C31BD22F}"/>
              </a:ext>
            </a:extLst>
          </p:cNvPr>
          <p:cNvSpPr>
            <a:spLocks noGrp="1"/>
          </p:cNvSpPr>
          <p:nvPr>
            <p:ph type="media" sz="quarter" idx="13" hasCustomPrompt="1"/>
          </p:nvPr>
        </p:nvSpPr>
        <p:spPr>
          <a:xfrm>
            <a:off x="266700" y="1016000"/>
            <a:ext cx="11444288" cy="4876800"/>
          </a:xfrm>
        </p:spPr>
        <p:txBody>
          <a:bodyPr/>
          <a:lstStyle/>
          <a:p>
            <a:r>
              <a:rPr lang="en-US"/>
              <a:t>Click to add video</a:t>
            </a:r>
          </a:p>
        </p:txBody>
      </p:sp>
      <p:sp>
        <p:nvSpPr>
          <p:cNvPr id="2" name="Title 1">
            <a:extLst>
              <a:ext uri="{FF2B5EF4-FFF2-40B4-BE49-F238E27FC236}">
                <a16:creationId xmlns:a16="http://schemas.microsoft.com/office/drawing/2014/main" id="{8A013B94-9456-189F-2AF0-8478DF210AA8}"/>
              </a:ext>
            </a:extLst>
          </p:cNvPr>
          <p:cNvSpPr>
            <a:spLocks noGrp="1"/>
          </p:cNvSpPr>
          <p:nvPr>
            <p:ph type="title" hasCustomPrompt="1"/>
          </p:nvPr>
        </p:nvSpPr>
        <p:spPr>
          <a:xfrm>
            <a:off x="800100" y="191676"/>
            <a:ext cx="10515600" cy="581300"/>
          </a:xfrm>
        </p:spPr>
        <p:txBody>
          <a:bodyPr/>
          <a:lstStyle/>
          <a:p>
            <a:r>
              <a:rPr lang="en-US"/>
              <a:t>Click to edit title (32pt)</a:t>
            </a:r>
          </a:p>
        </p:txBody>
      </p:sp>
    </p:spTree>
    <p:extLst>
      <p:ext uri="{BB962C8B-B14F-4D97-AF65-F5344CB8AC3E}">
        <p14:creationId xmlns:p14="http://schemas.microsoft.com/office/powerpoint/2010/main" val="41121886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 option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293F0D-1365-B6DA-7695-693977AB9AF8}"/>
              </a:ext>
            </a:extLst>
          </p:cNvPr>
          <p:cNvSpPr/>
          <p:nvPr userDrawn="1"/>
        </p:nvSpPr>
        <p:spPr>
          <a:xfrm>
            <a:off x="11277524" y="230083"/>
            <a:ext cx="501970" cy="501970"/>
          </a:xfrm>
          <a:prstGeom prst="rect">
            <a:avLst/>
          </a:prstGeom>
          <a:solidFill>
            <a:srgbClr val="225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8">
            <a:extLst>
              <a:ext uri="{FF2B5EF4-FFF2-40B4-BE49-F238E27FC236}">
                <a16:creationId xmlns:a16="http://schemas.microsoft.com/office/drawing/2014/main" id="{F1D88A22-2044-F4FD-8192-9F884EAFBD76}"/>
              </a:ext>
            </a:extLst>
          </p:cNvPr>
          <p:cNvSpPr txBox="1">
            <a:spLocks/>
          </p:cNvSpPr>
          <p:nvPr userDrawn="1"/>
        </p:nvSpPr>
        <p:spPr>
          <a:xfrm>
            <a:off x="11277524" y="302273"/>
            <a:ext cx="50197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3C1F19D1-7798-C740-9359-56265B0CF7EC}" type="slidenum">
              <a:rPr lang="en-US" sz="1400" smtClean="0">
                <a:solidFill>
                  <a:schemeClr val="bg1"/>
                </a:solidFill>
                <a:latin typeface="Roboto" panose="02000000000000000000" pitchFamily="2" charset="0"/>
                <a:ea typeface="Roboto" panose="02000000000000000000" pitchFamily="2" charset="0"/>
              </a:rPr>
              <a:pPr algn="ctr"/>
              <a:t>‹#›</a:t>
            </a:fld>
            <a:endParaRPr lang="en-US" sz="1400">
              <a:solidFill>
                <a:schemeClr val="bg1"/>
              </a:solidFill>
              <a:latin typeface="Roboto" panose="02000000000000000000" pitchFamily="2" charset="0"/>
              <a:ea typeface="Roboto" panose="02000000000000000000" pitchFamily="2" charset="0"/>
            </a:endParaRPr>
          </a:p>
        </p:txBody>
      </p:sp>
      <p:cxnSp>
        <p:nvCxnSpPr>
          <p:cNvPr id="9" name="Straight Connector 8">
            <a:extLst>
              <a:ext uri="{FF2B5EF4-FFF2-40B4-BE49-F238E27FC236}">
                <a16:creationId xmlns:a16="http://schemas.microsoft.com/office/drawing/2014/main" id="{FA6D4C0A-18B5-F947-6855-19296F082836}"/>
              </a:ext>
            </a:extLst>
          </p:cNvPr>
          <p:cNvCxnSpPr>
            <a:cxnSpLocks/>
          </p:cNvCxnSpPr>
          <p:nvPr userDrawn="1"/>
        </p:nvCxnSpPr>
        <p:spPr>
          <a:xfrm flipV="1">
            <a:off x="6096000" y="6382696"/>
            <a:ext cx="0" cy="475307"/>
          </a:xfrm>
          <a:prstGeom prst="line">
            <a:avLst/>
          </a:prstGeom>
          <a:ln w="57150">
            <a:solidFill>
              <a:srgbClr val="28798C"/>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19912442-51C8-57D1-295D-DC05303CC1AF}"/>
              </a:ext>
            </a:extLst>
          </p:cNvPr>
          <p:cNvSpPr/>
          <p:nvPr userDrawn="1"/>
        </p:nvSpPr>
        <p:spPr>
          <a:xfrm>
            <a:off x="6023540" y="6310232"/>
            <a:ext cx="144925" cy="144925"/>
          </a:xfrm>
          <a:prstGeom prst="ellipse">
            <a:avLst/>
          </a:prstGeom>
          <a:solidFill>
            <a:srgbClr val="2879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Text&#10;&#10;Description automatically generated">
            <a:extLst>
              <a:ext uri="{FF2B5EF4-FFF2-40B4-BE49-F238E27FC236}">
                <a16:creationId xmlns:a16="http://schemas.microsoft.com/office/drawing/2014/main" id="{2C287E82-8360-73BA-D5D8-A9183CEE32F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19344" y="6387902"/>
            <a:ext cx="1321480" cy="382330"/>
          </a:xfrm>
          <a:prstGeom prst="rect">
            <a:avLst/>
          </a:prstGeom>
        </p:spPr>
      </p:pic>
      <p:sp>
        <p:nvSpPr>
          <p:cNvPr id="12" name="TextBox 11">
            <a:extLst>
              <a:ext uri="{FF2B5EF4-FFF2-40B4-BE49-F238E27FC236}">
                <a16:creationId xmlns:a16="http://schemas.microsoft.com/office/drawing/2014/main" id="{9D953EF7-32CA-79CB-911B-27E9E64C5B7A}"/>
              </a:ext>
            </a:extLst>
          </p:cNvPr>
          <p:cNvSpPr txBox="1"/>
          <p:nvPr userDrawn="1"/>
        </p:nvSpPr>
        <p:spPr>
          <a:xfrm>
            <a:off x="6545237" y="6455158"/>
            <a:ext cx="3037115" cy="276999"/>
          </a:xfrm>
          <a:prstGeom prst="rect">
            <a:avLst/>
          </a:prstGeom>
          <a:noFill/>
        </p:spPr>
        <p:txBody>
          <a:bodyPr wrap="square" rtlCol="0">
            <a:spAutoFit/>
          </a:bodyPr>
          <a:lstStyle/>
          <a:p>
            <a:r>
              <a:rPr lang="en-US" sz="1200" err="1">
                <a:solidFill>
                  <a:srgbClr val="404042"/>
                </a:solidFill>
                <a:latin typeface="Roboto" panose="02000000000000000000" pitchFamily="2" charset="0"/>
                <a:ea typeface="Roboto" panose="02000000000000000000" pitchFamily="2" charset="0"/>
              </a:rPr>
              <a:t>vita.virginia.gov</a:t>
            </a:r>
            <a:endParaRPr lang="en-US" sz="1200">
              <a:solidFill>
                <a:srgbClr val="404042"/>
              </a:solidFill>
              <a:latin typeface="Roboto" panose="02000000000000000000" pitchFamily="2" charset="0"/>
              <a:ea typeface="Roboto" panose="02000000000000000000" pitchFamily="2" charset="0"/>
            </a:endParaRPr>
          </a:p>
        </p:txBody>
      </p:sp>
      <p:grpSp>
        <p:nvGrpSpPr>
          <p:cNvPr id="13" name="Group 12">
            <a:extLst>
              <a:ext uri="{FF2B5EF4-FFF2-40B4-BE49-F238E27FC236}">
                <a16:creationId xmlns:a16="http://schemas.microsoft.com/office/drawing/2014/main" id="{6873EFF7-D240-103B-8739-5DB0FA04E56F}"/>
              </a:ext>
            </a:extLst>
          </p:cNvPr>
          <p:cNvGrpSpPr/>
          <p:nvPr userDrawn="1"/>
        </p:nvGrpSpPr>
        <p:grpSpPr>
          <a:xfrm>
            <a:off x="193575" y="551543"/>
            <a:ext cx="11800030" cy="6066971"/>
            <a:chOff x="193575" y="551543"/>
            <a:chExt cx="11800030" cy="6066971"/>
          </a:xfrm>
        </p:grpSpPr>
        <p:cxnSp>
          <p:nvCxnSpPr>
            <p:cNvPr id="14" name="Straight Connector 13">
              <a:extLst>
                <a:ext uri="{FF2B5EF4-FFF2-40B4-BE49-F238E27FC236}">
                  <a16:creationId xmlns:a16="http://schemas.microsoft.com/office/drawing/2014/main" id="{C79468A9-5793-C68A-AF8F-B1347DB9033E}"/>
                </a:ext>
              </a:extLst>
            </p:cNvPr>
            <p:cNvCxnSpPr>
              <a:cxnSpLocks/>
            </p:cNvCxnSpPr>
            <p:nvPr/>
          </p:nvCxnSpPr>
          <p:spPr>
            <a:xfrm flipH="1">
              <a:off x="193575" y="551543"/>
              <a:ext cx="227339"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122424D-8900-DE69-70CF-C0CED7B7E224}"/>
                </a:ext>
              </a:extLst>
            </p:cNvPr>
            <p:cNvCxnSpPr/>
            <p:nvPr/>
          </p:nvCxnSpPr>
          <p:spPr>
            <a:xfrm>
              <a:off x="203200" y="551543"/>
              <a:ext cx="0" cy="6066971"/>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44A2EA7-A09C-2E0E-2576-57E6FF34A3E8}"/>
                </a:ext>
              </a:extLst>
            </p:cNvPr>
            <p:cNvCxnSpPr>
              <a:cxnSpLocks/>
            </p:cNvCxnSpPr>
            <p:nvPr/>
          </p:nvCxnSpPr>
          <p:spPr>
            <a:xfrm flipH="1">
              <a:off x="193575" y="6618514"/>
              <a:ext cx="318489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4ACE37A-D4B9-5C5F-43B7-6AB9C809E47B}"/>
                </a:ext>
              </a:extLst>
            </p:cNvPr>
            <p:cNvCxnSpPr>
              <a:cxnSpLocks/>
            </p:cNvCxnSpPr>
            <p:nvPr/>
          </p:nvCxnSpPr>
          <p:spPr>
            <a:xfrm flipH="1">
              <a:off x="8808713" y="6613242"/>
              <a:ext cx="318489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B3982C1-93DD-DF02-8359-956D15224C7F}"/>
                </a:ext>
              </a:extLst>
            </p:cNvPr>
            <p:cNvCxnSpPr/>
            <p:nvPr/>
          </p:nvCxnSpPr>
          <p:spPr>
            <a:xfrm>
              <a:off x="11980715" y="551543"/>
              <a:ext cx="0" cy="6066971"/>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A4C86FB-1E94-3AED-0C74-E2309559B4B3}"/>
                </a:ext>
              </a:extLst>
            </p:cNvPr>
            <p:cNvCxnSpPr>
              <a:cxnSpLocks/>
            </p:cNvCxnSpPr>
            <p:nvPr/>
          </p:nvCxnSpPr>
          <p:spPr>
            <a:xfrm flipH="1">
              <a:off x="11824023" y="551543"/>
              <a:ext cx="16958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1355071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meline slide_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C00D2C9-46DA-5495-EA64-D5FD83AF0B3B}"/>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grpSp>
        <p:nvGrpSpPr>
          <p:cNvPr id="24" name="Group 23">
            <a:extLst>
              <a:ext uri="{FF2B5EF4-FFF2-40B4-BE49-F238E27FC236}">
                <a16:creationId xmlns:a16="http://schemas.microsoft.com/office/drawing/2014/main" id="{8FD3D5AD-D6D2-156B-9E27-DF1743367EEC}"/>
              </a:ext>
              <a:ext uri="{C183D7F6-B498-43B3-948B-1728B52AA6E4}">
                <adec:decorative xmlns:adec="http://schemas.microsoft.com/office/drawing/2017/decorative" val="1"/>
              </a:ext>
            </a:extLst>
          </p:cNvPr>
          <p:cNvGrpSpPr/>
          <p:nvPr userDrawn="1"/>
        </p:nvGrpSpPr>
        <p:grpSpPr>
          <a:xfrm>
            <a:off x="7761685" y="2962179"/>
            <a:ext cx="4597955" cy="382779"/>
            <a:chOff x="7761685" y="2962179"/>
            <a:chExt cx="4597955" cy="382779"/>
          </a:xfrm>
        </p:grpSpPr>
        <p:cxnSp>
          <p:nvCxnSpPr>
            <p:cNvPr id="4" name="Straight Connector 3">
              <a:extLst>
                <a:ext uri="{FF2B5EF4-FFF2-40B4-BE49-F238E27FC236}">
                  <a16:creationId xmlns:a16="http://schemas.microsoft.com/office/drawing/2014/main" id="{338B4107-3C12-CE1C-90DD-C8C7252FD2E9}"/>
                </a:ext>
              </a:extLst>
            </p:cNvPr>
            <p:cNvCxnSpPr>
              <a:cxnSpLocks/>
            </p:cNvCxnSpPr>
            <p:nvPr userDrawn="1"/>
          </p:nvCxnSpPr>
          <p:spPr>
            <a:xfrm>
              <a:off x="7985760" y="3153569"/>
              <a:ext cx="4373880" cy="0"/>
            </a:xfrm>
            <a:prstGeom prst="line">
              <a:avLst/>
            </a:prstGeom>
            <a:ln w="25400"/>
          </p:spPr>
          <p:style>
            <a:lnRef idx="2">
              <a:schemeClr val="accent1"/>
            </a:lnRef>
            <a:fillRef idx="0">
              <a:schemeClr val="accent1"/>
            </a:fillRef>
            <a:effectRef idx="1">
              <a:schemeClr val="accent1"/>
            </a:effectRef>
            <a:fontRef idx="minor">
              <a:schemeClr val="tx1"/>
            </a:fontRef>
          </p:style>
        </p:cxnSp>
        <p:sp>
          <p:nvSpPr>
            <p:cNvPr id="7" name="Oval 6">
              <a:extLst>
                <a:ext uri="{FF2B5EF4-FFF2-40B4-BE49-F238E27FC236}">
                  <a16:creationId xmlns:a16="http://schemas.microsoft.com/office/drawing/2014/main" id="{5BE7852F-88D3-A872-E460-2AC39312ACE7}"/>
                </a:ext>
              </a:extLst>
            </p:cNvPr>
            <p:cNvSpPr/>
            <p:nvPr userDrawn="1"/>
          </p:nvSpPr>
          <p:spPr>
            <a:xfrm>
              <a:off x="7761685" y="2962179"/>
              <a:ext cx="382779" cy="38277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 Placeholder 11">
            <a:extLst>
              <a:ext uri="{FF2B5EF4-FFF2-40B4-BE49-F238E27FC236}">
                <a16:creationId xmlns:a16="http://schemas.microsoft.com/office/drawing/2014/main" id="{CF586035-0C8D-B4FE-ECC0-1743E66EC7F0}"/>
              </a:ext>
            </a:extLst>
          </p:cNvPr>
          <p:cNvSpPr>
            <a:spLocks noGrp="1"/>
          </p:cNvSpPr>
          <p:nvPr>
            <p:ph type="body" sz="quarter" idx="13" hasCustomPrompt="1"/>
          </p:nvPr>
        </p:nvSpPr>
        <p:spPr>
          <a:xfrm>
            <a:off x="7764780" y="4241060"/>
            <a:ext cx="4010328" cy="1484486"/>
          </a:xfrm>
        </p:spPr>
        <p:txBody>
          <a:bodyPr/>
          <a:lstStyle>
            <a:lvl1pPr marL="0" indent="0">
              <a:buNone/>
              <a:defRPr sz="1800" b="0"/>
            </a:lvl1pPr>
            <a:lvl2pPr marL="457200" indent="0">
              <a:buNone/>
              <a:defRPr/>
            </a:lvl2pPr>
          </a:lstStyle>
          <a:p>
            <a:pPr lvl="0"/>
            <a:r>
              <a:rPr lang="en-US"/>
              <a:t>Edit date 1 information</a:t>
            </a:r>
          </a:p>
        </p:txBody>
      </p:sp>
      <p:sp>
        <p:nvSpPr>
          <p:cNvPr id="14" name="Text Placeholder 13">
            <a:extLst>
              <a:ext uri="{FF2B5EF4-FFF2-40B4-BE49-F238E27FC236}">
                <a16:creationId xmlns:a16="http://schemas.microsoft.com/office/drawing/2014/main" id="{EE3C72F4-7AC3-8820-AE3B-0BD2D2B76016}"/>
              </a:ext>
            </a:extLst>
          </p:cNvPr>
          <p:cNvSpPr>
            <a:spLocks noGrp="1"/>
          </p:cNvSpPr>
          <p:nvPr>
            <p:ph type="body" sz="quarter" idx="14" hasCustomPrompt="1"/>
          </p:nvPr>
        </p:nvSpPr>
        <p:spPr>
          <a:xfrm>
            <a:off x="7764781" y="3704431"/>
            <a:ext cx="2715610" cy="520700"/>
          </a:xfrm>
        </p:spPr>
        <p:txBody>
          <a:bodyPr/>
          <a:lstStyle>
            <a:lvl1pPr marL="0" indent="0">
              <a:buNone/>
              <a:defRPr/>
            </a:lvl1pPr>
          </a:lstStyle>
          <a:p>
            <a:pPr lvl="0"/>
            <a:r>
              <a:rPr lang="en-US"/>
              <a:t>Edit date 1 title</a:t>
            </a:r>
          </a:p>
        </p:txBody>
      </p:sp>
      <p:sp>
        <p:nvSpPr>
          <p:cNvPr id="23" name="Text Placeholder 22">
            <a:extLst>
              <a:ext uri="{FF2B5EF4-FFF2-40B4-BE49-F238E27FC236}">
                <a16:creationId xmlns:a16="http://schemas.microsoft.com/office/drawing/2014/main" id="{4E362274-6BF9-FFAE-0625-EB1ECDD9B651}"/>
              </a:ext>
            </a:extLst>
          </p:cNvPr>
          <p:cNvSpPr>
            <a:spLocks noGrp="1"/>
          </p:cNvSpPr>
          <p:nvPr>
            <p:ph type="body" sz="quarter" idx="15" hasCustomPrompt="1"/>
          </p:nvPr>
        </p:nvSpPr>
        <p:spPr>
          <a:xfrm>
            <a:off x="416892" y="1450974"/>
            <a:ext cx="6157912" cy="4506913"/>
          </a:xfrm>
        </p:spPr>
        <p:txBody>
          <a:bodyPr/>
          <a:lstStyle>
            <a:lvl1pPr marL="0" indent="0">
              <a:buNone/>
              <a:defRPr>
                <a:solidFill>
                  <a:schemeClr val="tx1"/>
                </a:solidFill>
              </a:defRPr>
            </a:lvl1pPr>
            <a:lvl2pPr marL="457200" indent="0">
              <a:buNone/>
              <a:defRPr/>
            </a:lvl2pPr>
          </a:lstStyle>
          <a:p>
            <a:pPr lvl="0"/>
            <a:r>
              <a:rPr lang="en-US"/>
              <a:t>Click to edit text box</a:t>
            </a:r>
          </a:p>
          <a:p>
            <a:pPr lvl="1"/>
            <a:r>
              <a:rPr lang="en-US"/>
              <a:t>Second level</a:t>
            </a:r>
          </a:p>
          <a:p>
            <a:pPr lvl="2"/>
            <a:endParaRPr lang="en-US"/>
          </a:p>
        </p:txBody>
      </p:sp>
      <p:sp>
        <p:nvSpPr>
          <p:cNvPr id="2" name="Title 1">
            <a:extLst>
              <a:ext uri="{FF2B5EF4-FFF2-40B4-BE49-F238E27FC236}">
                <a16:creationId xmlns:a16="http://schemas.microsoft.com/office/drawing/2014/main" id="{8A013B94-9456-189F-2AF0-8478DF210AA8}"/>
              </a:ext>
            </a:extLst>
          </p:cNvPr>
          <p:cNvSpPr>
            <a:spLocks noGrp="1"/>
          </p:cNvSpPr>
          <p:nvPr>
            <p:ph type="title" hasCustomPrompt="1"/>
          </p:nvPr>
        </p:nvSpPr>
        <p:spPr>
          <a:xfrm>
            <a:off x="800100" y="191676"/>
            <a:ext cx="10515600" cy="581300"/>
          </a:xfrm>
        </p:spPr>
        <p:txBody>
          <a:bodyPr/>
          <a:lstStyle/>
          <a:p>
            <a:r>
              <a:rPr lang="en-US"/>
              <a:t>Click to edit title (32pt)</a:t>
            </a:r>
          </a:p>
        </p:txBody>
      </p:sp>
    </p:spTree>
    <p:extLst>
      <p:ext uri="{BB962C8B-B14F-4D97-AF65-F5344CB8AC3E}">
        <p14:creationId xmlns:p14="http://schemas.microsoft.com/office/powerpoint/2010/main" val="357411016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meline slide_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C00D2C9-46DA-5495-EA64-D5FD83AF0B3B}"/>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grpSp>
        <p:nvGrpSpPr>
          <p:cNvPr id="3" name="Group 2">
            <a:extLst>
              <a:ext uri="{FF2B5EF4-FFF2-40B4-BE49-F238E27FC236}">
                <a16:creationId xmlns:a16="http://schemas.microsoft.com/office/drawing/2014/main" id="{5427D51E-5F46-B9F8-1C74-4EE302C0F192}"/>
              </a:ext>
              <a:ext uri="{C183D7F6-B498-43B3-948B-1728B52AA6E4}">
                <adec:decorative xmlns:adec="http://schemas.microsoft.com/office/drawing/2017/decorative" val="1"/>
              </a:ext>
            </a:extLst>
          </p:cNvPr>
          <p:cNvGrpSpPr/>
          <p:nvPr userDrawn="1"/>
        </p:nvGrpSpPr>
        <p:grpSpPr>
          <a:xfrm>
            <a:off x="0" y="2962179"/>
            <a:ext cx="12192000" cy="383244"/>
            <a:chOff x="0" y="2962179"/>
            <a:chExt cx="12192000" cy="383244"/>
          </a:xfrm>
        </p:grpSpPr>
        <p:cxnSp>
          <p:nvCxnSpPr>
            <p:cNvPr id="4" name="Straight Connector 3">
              <a:extLst>
                <a:ext uri="{FF2B5EF4-FFF2-40B4-BE49-F238E27FC236}">
                  <a16:creationId xmlns:a16="http://schemas.microsoft.com/office/drawing/2014/main" id="{338B4107-3C12-CE1C-90DD-C8C7252FD2E9}"/>
                </a:ext>
              </a:extLst>
            </p:cNvPr>
            <p:cNvCxnSpPr/>
            <p:nvPr userDrawn="1"/>
          </p:nvCxnSpPr>
          <p:spPr>
            <a:xfrm>
              <a:off x="0" y="3153569"/>
              <a:ext cx="12192000" cy="0"/>
            </a:xfrm>
            <a:prstGeom prst="line">
              <a:avLst/>
            </a:prstGeom>
            <a:ln w="25400"/>
          </p:spPr>
          <p:style>
            <a:lnRef idx="2">
              <a:schemeClr val="accent1"/>
            </a:lnRef>
            <a:fillRef idx="0">
              <a:schemeClr val="accent1"/>
            </a:fillRef>
            <a:effectRef idx="1">
              <a:schemeClr val="accent1"/>
            </a:effectRef>
            <a:fontRef idx="minor">
              <a:schemeClr val="tx1"/>
            </a:fontRef>
          </p:style>
        </p:cxnSp>
        <p:sp>
          <p:nvSpPr>
            <p:cNvPr id="7" name="Oval 6">
              <a:extLst>
                <a:ext uri="{FF2B5EF4-FFF2-40B4-BE49-F238E27FC236}">
                  <a16:creationId xmlns:a16="http://schemas.microsoft.com/office/drawing/2014/main" id="{5BE7852F-88D3-A872-E460-2AC39312ACE7}"/>
                </a:ext>
              </a:extLst>
            </p:cNvPr>
            <p:cNvSpPr/>
            <p:nvPr userDrawn="1"/>
          </p:nvSpPr>
          <p:spPr>
            <a:xfrm>
              <a:off x="1178005" y="2962179"/>
              <a:ext cx="382779" cy="38277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5823B87-F899-E615-6598-5F36FDE5BCF0}"/>
                </a:ext>
              </a:extLst>
            </p:cNvPr>
            <p:cNvSpPr/>
            <p:nvPr userDrawn="1"/>
          </p:nvSpPr>
          <p:spPr>
            <a:xfrm>
              <a:off x="4244398" y="2962179"/>
              <a:ext cx="382779" cy="38277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8BEE344-6962-FE50-D199-4CD410745803}"/>
                </a:ext>
              </a:extLst>
            </p:cNvPr>
            <p:cNvSpPr/>
            <p:nvPr userDrawn="1"/>
          </p:nvSpPr>
          <p:spPr>
            <a:xfrm>
              <a:off x="7310791" y="2962644"/>
              <a:ext cx="382779" cy="38277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BFEC090-CDB3-3876-5A02-C861294EEC16}"/>
                </a:ext>
              </a:extLst>
            </p:cNvPr>
            <p:cNvSpPr/>
            <p:nvPr userDrawn="1"/>
          </p:nvSpPr>
          <p:spPr>
            <a:xfrm>
              <a:off x="10377184" y="2962644"/>
              <a:ext cx="382779" cy="38277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 Placeholder 11">
            <a:extLst>
              <a:ext uri="{FF2B5EF4-FFF2-40B4-BE49-F238E27FC236}">
                <a16:creationId xmlns:a16="http://schemas.microsoft.com/office/drawing/2014/main" id="{36A130FD-3C3E-3A36-4C09-88B8A4536B59}"/>
              </a:ext>
            </a:extLst>
          </p:cNvPr>
          <p:cNvSpPr>
            <a:spLocks noGrp="1"/>
          </p:cNvSpPr>
          <p:nvPr>
            <p:ph type="body" sz="quarter" idx="19" hasCustomPrompt="1"/>
          </p:nvPr>
        </p:nvSpPr>
        <p:spPr>
          <a:xfrm>
            <a:off x="9593263" y="4085649"/>
            <a:ext cx="2357000" cy="719351"/>
          </a:xfrm>
        </p:spPr>
        <p:txBody>
          <a:bodyPr/>
          <a:lstStyle>
            <a:lvl1pPr marL="0" indent="0">
              <a:buNone/>
              <a:defRPr sz="1800" b="0"/>
            </a:lvl1pPr>
            <a:lvl2pPr marL="457200" indent="0">
              <a:buNone/>
              <a:defRPr/>
            </a:lvl2pPr>
          </a:lstStyle>
          <a:p>
            <a:pPr lvl="0"/>
            <a:r>
              <a:rPr lang="en-US"/>
              <a:t>Edit date 4 information</a:t>
            </a:r>
          </a:p>
        </p:txBody>
      </p:sp>
      <p:sp>
        <p:nvSpPr>
          <p:cNvPr id="20" name="Text Placeholder 13">
            <a:extLst>
              <a:ext uri="{FF2B5EF4-FFF2-40B4-BE49-F238E27FC236}">
                <a16:creationId xmlns:a16="http://schemas.microsoft.com/office/drawing/2014/main" id="{41B7D740-CFEA-4110-EF60-6FAEBBC9A99C}"/>
              </a:ext>
            </a:extLst>
          </p:cNvPr>
          <p:cNvSpPr>
            <a:spLocks noGrp="1"/>
          </p:cNvSpPr>
          <p:nvPr>
            <p:ph type="body" sz="quarter" idx="20" hasCustomPrompt="1"/>
          </p:nvPr>
        </p:nvSpPr>
        <p:spPr>
          <a:xfrm>
            <a:off x="9593263" y="3549020"/>
            <a:ext cx="2357000" cy="520700"/>
          </a:xfrm>
        </p:spPr>
        <p:txBody>
          <a:bodyPr/>
          <a:lstStyle>
            <a:lvl1pPr marL="0" indent="0">
              <a:buNone/>
              <a:defRPr/>
            </a:lvl1pPr>
          </a:lstStyle>
          <a:p>
            <a:pPr lvl="0"/>
            <a:r>
              <a:rPr lang="en-US"/>
              <a:t>Edit date 4 title</a:t>
            </a:r>
          </a:p>
        </p:txBody>
      </p:sp>
      <p:sp>
        <p:nvSpPr>
          <p:cNvPr id="17" name="Text Placeholder 11">
            <a:extLst>
              <a:ext uri="{FF2B5EF4-FFF2-40B4-BE49-F238E27FC236}">
                <a16:creationId xmlns:a16="http://schemas.microsoft.com/office/drawing/2014/main" id="{5DAD9CF1-81B2-DAD0-4692-E22160C86D81}"/>
              </a:ext>
            </a:extLst>
          </p:cNvPr>
          <p:cNvSpPr>
            <a:spLocks noGrp="1"/>
          </p:cNvSpPr>
          <p:nvPr>
            <p:ph type="body" sz="quarter" idx="17" hasCustomPrompt="1"/>
          </p:nvPr>
        </p:nvSpPr>
        <p:spPr>
          <a:xfrm>
            <a:off x="7310791" y="2055357"/>
            <a:ext cx="2526891" cy="719351"/>
          </a:xfrm>
        </p:spPr>
        <p:txBody>
          <a:bodyPr/>
          <a:lstStyle>
            <a:lvl1pPr marL="0" indent="0">
              <a:buNone/>
              <a:defRPr sz="1800" b="0"/>
            </a:lvl1pPr>
            <a:lvl2pPr marL="457200" indent="0">
              <a:buNone/>
              <a:defRPr/>
            </a:lvl2pPr>
          </a:lstStyle>
          <a:p>
            <a:pPr lvl="0"/>
            <a:r>
              <a:rPr lang="en-US"/>
              <a:t>Edit date 3 information</a:t>
            </a:r>
          </a:p>
        </p:txBody>
      </p:sp>
      <p:sp>
        <p:nvSpPr>
          <p:cNvPr id="18" name="Text Placeholder 13">
            <a:extLst>
              <a:ext uri="{FF2B5EF4-FFF2-40B4-BE49-F238E27FC236}">
                <a16:creationId xmlns:a16="http://schemas.microsoft.com/office/drawing/2014/main" id="{94B91487-3E90-E8E5-509D-E730B67AEFA3}"/>
              </a:ext>
            </a:extLst>
          </p:cNvPr>
          <p:cNvSpPr>
            <a:spLocks noGrp="1"/>
          </p:cNvSpPr>
          <p:nvPr>
            <p:ph type="body" sz="quarter" idx="18" hasCustomPrompt="1"/>
          </p:nvPr>
        </p:nvSpPr>
        <p:spPr>
          <a:xfrm>
            <a:off x="7310791" y="1518728"/>
            <a:ext cx="2526891" cy="520700"/>
          </a:xfrm>
        </p:spPr>
        <p:txBody>
          <a:bodyPr/>
          <a:lstStyle>
            <a:lvl1pPr marL="0" indent="0">
              <a:buNone/>
              <a:defRPr/>
            </a:lvl1pPr>
          </a:lstStyle>
          <a:p>
            <a:pPr lvl="0"/>
            <a:r>
              <a:rPr lang="en-US"/>
              <a:t>Edit date 3 title</a:t>
            </a:r>
          </a:p>
        </p:txBody>
      </p:sp>
      <p:sp>
        <p:nvSpPr>
          <p:cNvPr id="15" name="Text Placeholder 11">
            <a:extLst>
              <a:ext uri="{FF2B5EF4-FFF2-40B4-BE49-F238E27FC236}">
                <a16:creationId xmlns:a16="http://schemas.microsoft.com/office/drawing/2014/main" id="{72F3F650-24BE-42A9-965C-BAB0288B744E}"/>
              </a:ext>
            </a:extLst>
          </p:cNvPr>
          <p:cNvSpPr>
            <a:spLocks noGrp="1"/>
          </p:cNvSpPr>
          <p:nvPr>
            <p:ph type="body" sz="quarter" idx="15" hasCustomPrompt="1"/>
          </p:nvPr>
        </p:nvSpPr>
        <p:spPr>
          <a:xfrm>
            <a:off x="4244399" y="4126970"/>
            <a:ext cx="2802788" cy="719351"/>
          </a:xfrm>
        </p:spPr>
        <p:txBody>
          <a:bodyPr/>
          <a:lstStyle>
            <a:lvl1pPr marL="0" indent="0">
              <a:buNone/>
              <a:defRPr sz="1800" b="0"/>
            </a:lvl1pPr>
            <a:lvl2pPr marL="457200" indent="0">
              <a:buNone/>
              <a:defRPr/>
            </a:lvl2pPr>
          </a:lstStyle>
          <a:p>
            <a:pPr lvl="0"/>
            <a:r>
              <a:rPr lang="en-US"/>
              <a:t>Edit date 2 information</a:t>
            </a:r>
          </a:p>
        </p:txBody>
      </p:sp>
      <p:sp>
        <p:nvSpPr>
          <p:cNvPr id="16" name="Text Placeholder 13">
            <a:extLst>
              <a:ext uri="{FF2B5EF4-FFF2-40B4-BE49-F238E27FC236}">
                <a16:creationId xmlns:a16="http://schemas.microsoft.com/office/drawing/2014/main" id="{A2ECB8CE-A5FB-514D-86C9-096F15C9465F}"/>
              </a:ext>
            </a:extLst>
          </p:cNvPr>
          <p:cNvSpPr>
            <a:spLocks noGrp="1"/>
          </p:cNvSpPr>
          <p:nvPr>
            <p:ph type="body" sz="quarter" idx="16" hasCustomPrompt="1"/>
          </p:nvPr>
        </p:nvSpPr>
        <p:spPr>
          <a:xfrm>
            <a:off x="4244398" y="3590341"/>
            <a:ext cx="2802789" cy="520700"/>
          </a:xfrm>
        </p:spPr>
        <p:txBody>
          <a:bodyPr/>
          <a:lstStyle>
            <a:lvl1pPr marL="0" indent="0">
              <a:buNone/>
              <a:defRPr/>
            </a:lvl1pPr>
          </a:lstStyle>
          <a:p>
            <a:pPr lvl="0"/>
            <a:r>
              <a:rPr lang="en-US"/>
              <a:t>Edit date 2 title</a:t>
            </a:r>
          </a:p>
        </p:txBody>
      </p:sp>
      <p:sp>
        <p:nvSpPr>
          <p:cNvPr id="12" name="Text Placeholder 11">
            <a:extLst>
              <a:ext uri="{FF2B5EF4-FFF2-40B4-BE49-F238E27FC236}">
                <a16:creationId xmlns:a16="http://schemas.microsoft.com/office/drawing/2014/main" id="{CF586035-0C8D-B4FE-ECC0-1743E66EC7F0}"/>
              </a:ext>
            </a:extLst>
          </p:cNvPr>
          <p:cNvSpPr>
            <a:spLocks noGrp="1"/>
          </p:cNvSpPr>
          <p:nvPr>
            <p:ph type="body" sz="quarter" idx="13" hasCustomPrompt="1"/>
          </p:nvPr>
        </p:nvSpPr>
        <p:spPr>
          <a:xfrm>
            <a:off x="800101" y="2049517"/>
            <a:ext cx="2715610" cy="719351"/>
          </a:xfrm>
        </p:spPr>
        <p:txBody>
          <a:bodyPr/>
          <a:lstStyle>
            <a:lvl1pPr marL="0" indent="0">
              <a:buNone/>
              <a:defRPr sz="1800" b="0"/>
            </a:lvl1pPr>
            <a:lvl2pPr marL="457200" indent="0">
              <a:buNone/>
              <a:defRPr/>
            </a:lvl2pPr>
          </a:lstStyle>
          <a:p>
            <a:pPr lvl="0"/>
            <a:r>
              <a:rPr lang="en-US"/>
              <a:t>Edit date 1 information</a:t>
            </a:r>
          </a:p>
        </p:txBody>
      </p:sp>
      <p:sp>
        <p:nvSpPr>
          <p:cNvPr id="14" name="Text Placeholder 13">
            <a:extLst>
              <a:ext uri="{FF2B5EF4-FFF2-40B4-BE49-F238E27FC236}">
                <a16:creationId xmlns:a16="http://schemas.microsoft.com/office/drawing/2014/main" id="{EE3C72F4-7AC3-8820-AE3B-0BD2D2B76016}"/>
              </a:ext>
            </a:extLst>
          </p:cNvPr>
          <p:cNvSpPr>
            <a:spLocks noGrp="1"/>
          </p:cNvSpPr>
          <p:nvPr>
            <p:ph type="body" sz="quarter" idx="14" hasCustomPrompt="1"/>
          </p:nvPr>
        </p:nvSpPr>
        <p:spPr>
          <a:xfrm>
            <a:off x="800101" y="1512888"/>
            <a:ext cx="2715610" cy="520700"/>
          </a:xfrm>
        </p:spPr>
        <p:txBody>
          <a:bodyPr/>
          <a:lstStyle>
            <a:lvl1pPr marL="0" indent="0">
              <a:buNone/>
              <a:defRPr/>
            </a:lvl1pPr>
          </a:lstStyle>
          <a:p>
            <a:pPr lvl="0"/>
            <a:r>
              <a:rPr lang="en-US"/>
              <a:t>Edit date 1 title</a:t>
            </a:r>
          </a:p>
        </p:txBody>
      </p:sp>
      <p:sp>
        <p:nvSpPr>
          <p:cNvPr id="2" name="Title 1">
            <a:extLst>
              <a:ext uri="{FF2B5EF4-FFF2-40B4-BE49-F238E27FC236}">
                <a16:creationId xmlns:a16="http://schemas.microsoft.com/office/drawing/2014/main" id="{8A013B94-9456-189F-2AF0-8478DF210AA8}"/>
              </a:ext>
            </a:extLst>
          </p:cNvPr>
          <p:cNvSpPr>
            <a:spLocks noGrp="1"/>
          </p:cNvSpPr>
          <p:nvPr>
            <p:ph type="title" hasCustomPrompt="1"/>
          </p:nvPr>
        </p:nvSpPr>
        <p:spPr>
          <a:xfrm>
            <a:off x="800100" y="191676"/>
            <a:ext cx="10515600" cy="581300"/>
          </a:xfrm>
        </p:spPr>
        <p:txBody>
          <a:bodyPr/>
          <a:lstStyle/>
          <a:p>
            <a:r>
              <a:rPr lang="en-US"/>
              <a:t>Click to edit title (32pt)</a:t>
            </a:r>
          </a:p>
        </p:txBody>
      </p:sp>
    </p:spTree>
    <p:extLst>
      <p:ext uri="{BB962C8B-B14F-4D97-AF65-F5344CB8AC3E}">
        <p14:creationId xmlns:p14="http://schemas.microsoft.com/office/powerpoint/2010/main" val="38146026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Timeline slide_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C00D2C9-46DA-5495-EA64-D5FD83AF0B3B}"/>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grpSp>
        <p:nvGrpSpPr>
          <p:cNvPr id="24" name="Group 23">
            <a:extLst>
              <a:ext uri="{FF2B5EF4-FFF2-40B4-BE49-F238E27FC236}">
                <a16:creationId xmlns:a16="http://schemas.microsoft.com/office/drawing/2014/main" id="{26A2093C-9790-D73F-7A54-B12C06380A54}"/>
              </a:ext>
              <a:ext uri="{C183D7F6-B498-43B3-948B-1728B52AA6E4}">
                <adec:decorative xmlns:adec="http://schemas.microsoft.com/office/drawing/2017/decorative" val="1"/>
              </a:ext>
            </a:extLst>
          </p:cNvPr>
          <p:cNvGrpSpPr/>
          <p:nvPr userDrawn="1"/>
        </p:nvGrpSpPr>
        <p:grpSpPr>
          <a:xfrm>
            <a:off x="0" y="2962179"/>
            <a:ext cx="1987504" cy="382779"/>
            <a:chOff x="0" y="2962179"/>
            <a:chExt cx="1987504" cy="382779"/>
          </a:xfrm>
        </p:grpSpPr>
        <p:cxnSp>
          <p:nvCxnSpPr>
            <p:cNvPr id="4" name="Straight Connector 3">
              <a:extLst>
                <a:ext uri="{FF2B5EF4-FFF2-40B4-BE49-F238E27FC236}">
                  <a16:creationId xmlns:a16="http://schemas.microsoft.com/office/drawing/2014/main" id="{338B4107-3C12-CE1C-90DD-C8C7252FD2E9}"/>
                </a:ext>
              </a:extLst>
            </p:cNvPr>
            <p:cNvCxnSpPr>
              <a:cxnSpLocks/>
            </p:cNvCxnSpPr>
            <p:nvPr userDrawn="1"/>
          </p:nvCxnSpPr>
          <p:spPr>
            <a:xfrm>
              <a:off x="0" y="3153569"/>
              <a:ext cx="1813560" cy="0"/>
            </a:xfrm>
            <a:prstGeom prst="line">
              <a:avLst/>
            </a:prstGeom>
            <a:ln w="25400"/>
          </p:spPr>
          <p:style>
            <a:lnRef idx="2">
              <a:schemeClr val="accent1"/>
            </a:lnRef>
            <a:fillRef idx="0">
              <a:schemeClr val="accent1"/>
            </a:fillRef>
            <a:effectRef idx="1">
              <a:schemeClr val="accent1"/>
            </a:effectRef>
            <a:fontRef idx="minor">
              <a:schemeClr val="tx1"/>
            </a:fontRef>
          </p:style>
        </p:cxnSp>
        <p:sp>
          <p:nvSpPr>
            <p:cNvPr id="7" name="Oval 6">
              <a:extLst>
                <a:ext uri="{FF2B5EF4-FFF2-40B4-BE49-F238E27FC236}">
                  <a16:creationId xmlns:a16="http://schemas.microsoft.com/office/drawing/2014/main" id="{5BE7852F-88D3-A872-E460-2AC39312ACE7}"/>
                </a:ext>
              </a:extLst>
            </p:cNvPr>
            <p:cNvSpPr/>
            <p:nvPr userDrawn="1"/>
          </p:nvSpPr>
          <p:spPr>
            <a:xfrm>
              <a:off x="1604725" y="2962179"/>
              <a:ext cx="382779" cy="38277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 Placeholder 22">
            <a:extLst>
              <a:ext uri="{FF2B5EF4-FFF2-40B4-BE49-F238E27FC236}">
                <a16:creationId xmlns:a16="http://schemas.microsoft.com/office/drawing/2014/main" id="{CD48D60C-FEA0-478F-CBCC-ADA9B5DBBE13}"/>
              </a:ext>
            </a:extLst>
          </p:cNvPr>
          <p:cNvSpPr>
            <a:spLocks noGrp="1"/>
          </p:cNvSpPr>
          <p:nvPr>
            <p:ph type="body" sz="quarter" idx="15" hasCustomPrompt="1"/>
          </p:nvPr>
        </p:nvSpPr>
        <p:spPr>
          <a:xfrm>
            <a:off x="5409996" y="1783081"/>
            <a:ext cx="6553404" cy="3550920"/>
          </a:xfrm>
        </p:spPr>
        <p:txBody>
          <a:bodyPr/>
          <a:lstStyle>
            <a:lvl1pPr marL="0" indent="0">
              <a:buNone/>
              <a:defRPr/>
            </a:lvl1pPr>
            <a:lvl2pPr marL="457200" indent="0">
              <a:buNone/>
              <a:defRPr/>
            </a:lvl2pPr>
          </a:lstStyle>
          <a:p>
            <a:pPr lvl="0"/>
            <a:r>
              <a:rPr lang="en-US"/>
              <a:t>Click to edit text box</a:t>
            </a:r>
          </a:p>
          <a:p>
            <a:pPr lvl="1"/>
            <a:r>
              <a:rPr lang="en-US"/>
              <a:t>Second level</a:t>
            </a:r>
          </a:p>
        </p:txBody>
      </p:sp>
      <p:sp>
        <p:nvSpPr>
          <p:cNvPr id="12" name="Text Placeholder 11">
            <a:extLst>
              <a:ext uri="{FF2B5EF4-FFF2-40B4-BE49-F238E27FC236}">
                <a16:creationId xmlns:a16="http://schemas.microsoft.com/office/drawing/2014/main" id="{CF586035-0C8D-B4FE-ECC0-1743E66EC7F0}"/>
              </a:ext>
            </a:extLst>
          </p:cNvPr>
          <p:cNvSpPr>
            <a:spLocks noGrp="1"/>
          </p:cNvSpPr>
          <p:nvPr>
            <p:ph type="body" sz="quarter" idx="13" hasCustomPrompt="1"/>
          </p:nvPr>
        </p:nvSpPr>
        <p:spPr>
          <a:xfrm>
            <a:off x="891540" y="4241060"/>
            <a:ext cx="3787139" cy="719351"/>
          </a:xfrm>
        </p:spPr>
        <p:txBody>
          <a:bodyPr/>
          <a:lstStyle>
            <a:lvl1pPr marL="0" indent="0">
              <a:buNone/>
              <a:defRPr sz="1800" b="0"/>
            </a:lvl1pPr>
            <a:lvl2pPr marL="457200" indent="0">
              <a:buNone/>
              <a:defRPr/>
            </a:lvl2pPr>
          </a:lstStyle>
          <a:p>
            <a:pPr lvl="0"/>
            <a:r>
              <a:rPr lang="en-US"/>
              <a:t>Edit date 1 information</a:t>
            </a:r>
          </a:p>
        </p:txBody>
      </p:sp>
      <p:sp>
        <p:nvSpPr>
          <p:cNvPr id="14" name="Text Placeholder 13">
            <a:extLst>
              <a:ext uri="{FF2B5EF4-FFF2-40B4-BE49-F238E27FC236}">
                <a16:creationId xmlns:a16="http://schemas.microsoft.com/office/drawing/2014/main" id="{EE3C72F4-7AC3-8820-AE3B-0BD2D2B76016}"/>
              </a:ext>
            </a:extLst>
          </p:cNvPr>
          <p:cNvSpPr>
            <a:spLocks noGrp="1"/>
          </p:cNvSpPr>
          <p:nvPr>
            <p:ph type="body" sz="quarter" idx="14" hasCustomPrompt="1"/>
          </p:nvPr>
        </p:nvSpPr>
        <p:spPr>
          <a:xfrm>
            <a:off x="891541" y="3704431"/>
            <a:ext cx="2715610" cy="520700"/>
          </a:xfrm>
        </p:spPr>
        <p:txBody>
          <a:bodyPr/>
          <a:lstStyle>
            <a:lvl1pPr marL="0" indent="0">
              <a:buNone/>
              <a:defRPr/>
            </a:lvl1pPr>
          </a:lstStyle>
          <a:p>
            <a:pPr lvl="0"/>
            <a:r>
              <a:rPr lang="en-US"/>
              <a:t>Edit date 1 title</a:t>
            </a:r>
          </a:p>
        </p:txBody>
      </p:sp>
      <p:sp>
        <p:nvSpPr>
          <p:cNvPr id="2" name="Title 1">
            <a:extLst>
              <a:ext uri="{FF2B5EF4-FFF2-40B4-BE49-F238E27FC236}">
                <a16:creationId xmlns:a16="http://schemas.microsoft.com/office/drawing/2014/main" id="{8A013B94-9456-189F-2AF0-8478DF210AA8}"/>
              </a:ext>
            </a:extLst>
          </p:cNvPr>
          <p:cNvSpPr>
            <a:spLocks noGrp="1"/>
          </p:cNvSpPr>
          <p:nvPr>
            <p:ph type="title" hasCustomPrompt="1"/>
          </p:nvPr>
        </p:nvSpPr>
        <p:spPr>
          <a:xfrm>
            <a:off x="800100" y="191676"/>
            <a:ext cx="10515600" cy="581300"/>
          </a:xfrm>
        </p:spPr>
        <p:txBody>
          <a:bodyPr/>
          <a:lstStyle/>
          <a:p>
            <a:r>
              <a:rPr lang="en-US"/>
              <a:t>Click to edit title (32pt)</a:t>
            </a:r>
          </a:p>
        </p:txBody>
      </p:sp>
    </p:spTree>
    <p:extLst>
      <p:ext uri="{BB962C8B-B14F-4D97-AF65-F5344CB8AC3E}">
        <p14:creationId xmlns:p14="http://schemas.microsoft.com/office/powerpoint/2010/main" val="6538688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Questions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8152D46-AB9F-9340-05A5-4FC34B3915B3}"/>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a:xfrm>
            <a:off x="0" y="2230190"/>
            <a:ext cx="12192000" cy="1325563"/>
          </a:xfrm>
        </p:spPr>
        <p:txBody>
          <a:bodyPr/>
          <a:lstStyle>
            <a:lvl1pPr algn="ctr">
              <a:defRPr sz="7200" spc="50" baseline="0">
                <a:solidFill>
                  <a:schemeClr val="bg1"/>
                </a:solidFill>
              </a:defRPr>
            </a:lvl1pPr>
          </a:lstStyle>
          <a:p>
            <a:r>
              <a:rPr lang="en-US"/>
              <a:t>Questions?</a:t>
            </a:r>
          </a:p>
        </p:txBody>
      </p:sp>
    </p:spTree>
    <p:extLst>
      <p:ext uri="{BB962C8B-B14F-4D97-AF65-F5344CB8AC3E}">
        <p14:creationId xmlns:p14="http://schemas.microsoft.com/office/powerpoint/2010/main" val="288841666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Questions slide_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8152D46-AB9F-9340-05A5-4FC34B3915B3}"/>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sp>
        <p:nvSpPr>
          <p:cNvPr id="5" name="Picture Placeholder 6">
            <a:extLst>
              <a:ext uri="{FF2B5EF4-FFF2-40B4-BE49-F238E27FC236}">
                <a16:creationId xmlns:a16="http://schemas.microsoft.com/office/drawing/2014/main" id="{F41E8A5A-0BA5-5BB5-E901-70CC165C4A9B}"/>
              </a:ext>
            </a:extLst>
          </p:cNvPr>
          <p:cNvSpPr>
            <a:spLocks noGrp="1"/>
          </p:cNvSpPr>
          <p:nvPr>
            <p:ph type="pic" sz="quarter" idx="10" hasCustomPrompt="1"/>
          </p:nvPr>
        </p:nvSpPr>
        <p:spPr>
          <a:xfrm>
            <a:off x="3423951" y="4389051"/>
            <a:ext cx="1357203" cy="1356046"/>
          </a:xfrm>
        </p:spPr>
        <p:txBody>
          <a:bodyPr/>
          <a:lstStyle>
            <a:lvl1pPr marL="0" indent="0">
              <a:buNone/>
              <a:defRPr>
                <a:solidFill>
                  <a:schemeClr val="bg1"/>
                </a:solidFill>
              </a:defRPr>
            </a:lvl1pPr>
          </a:lstStyle>
          <a:p>
            <a:r>
              <a:rPr lang="en-US"/>
              <a:t>Click to add photo</a:t>
            </a:r>
          </a:p>
        </p:txBody>
      </p:sp>
      <p:sp>
        <p:nvSpPr>
          <p:cNvPr id="7" name="Text Placeholder 8">
            <a:extLst>
              <a:ext uri="{FF2B5EF4-FFF2-40B4-BE49-F238E27FC236}">
                <a16:creationId xmlns:a16="http://schemas.microsoft.com/office/drawing/2014/main" id="{BF82CF67-A873-A650-C332-ED0F29A6B593}"/>
              </a:ext>
            </a:extLst>
          </p:cNvPr>
          <p:cNvSpPr>
            <a:spLocks noGrp="1"/>
          </p:cNvSpPr>
          <p:nvPr>
            <p:ph type="body" sz="quarter" idx="11" hasCustomPrompt="1"/>
          </p:nvPr>
        </p:nvSpPr>
        <p:spPr>
          <a:xfrm>
            <a:off x="5068720" y="4985648"/>
            <a:ext cx="4073525" cy="777875"/>
          </a:xfrm>
        </p:spPr>
        <p:txBody>
          <a:bodyPr/>
          <a:lstStyle>
            <a:lvl1pPr marL="0" indent="0">
              <a:buNone/>
              <a:defRPr sz="1800" b="0" spc="20" baseline="0">
                <a:solidFill>
                  <a:schemeClr val="bg1"/>
                </a:solidFill>
              </a:defRPr>
            </a:lvl1pPr>
            <a:lvl2pPr marL="457200" indent="0">
              <a:buNone/>
              <a:defRPr spc="20" baseline="0">
                <a:solidFill>
                  <a:schemeClr val="bg1"/>
                </a:solidFill>
              </a:defRPr>
            </a:lvl2pPr>
            <a:lvl3pPr marL="914400" indent="0">
              <a:buNone/>
              <a:defRPr/>
            </a:lvl3pPr>
            <a:lvl4pPr marL="1371600" indent="0">
              <a:buNone/>
              <a:defRPr/>
            </a:lvl4pPr>
            <a:lvl5pPr marL="1828800" indent="0">
              <a:buNone/>
              <a:defRPr/>
            </a:lvl5pPr>
          </a:lstStyle>
          <a:p>
            <a:pPr lvl="0"/>
            <a:r>
              <a:rPr lang="en-US"/>
              <a:t>Email address</a:t>
            </a:r>
          </a:p>
          <a:p>
            <a:pPr lvl="0"/>
            <a:r>
              <a:rPr lang="en-US"/>
              <a:t>Phone number</a:t>
            </a:r>
          </a:p>
          <a:p>
            <a:pPr lvl="1"/>
            <a:endParaRPr lang="en-US"/>
          </a:p>
        </p:txBody>
      </p:sp>
      <p:sp>
        <p:nvSpPr>
          <p:cNvPr id="4" name="Subtitle 2">
            <a:extLst>
              <a:ext uri="{FF2B5EF4-FFF2-40B4-BE49-F238E27FC236}">
                <a16:creationId xmlns:a16="http://schemas.microsoft.com/office/drawing/2014/main" id="{49C7CD23-EE86-9F48-E770-9DB4822DF7AE}"/>
              </a:ext>
            </a:extLst>
          </p:cNvPr>
          <p:cNvSpPr>
            <a:spLocks noGrp="1"/>
          </p:cNvSpPr>
          <p:nvPr>
            <p:ph type="subTitle" idx="1" hasCustomPrompt="1"/>
          </p:nvPr>
        </p:nvSpPr>
        <p:spPr>
          <a:xfrm>
            <a:off x="5052846" y="4389750"/>
            <a:ext cx="4073525" cy="535574"/>
          </a:xfrm>
        </p:spPr>
        <p:txBody>
          <a:bodyPr anchor="ctr" anchorCtr="0">
            <a:noAutofit/>
          </a:bodyPr>
          <a:lstStyle>
            <a:lvl1pPr marL="0" indent="0" algn="l">
              <a:buNone/>
              <a:defRPr sz="2000" b="1" spc="20" baseline="0">
                <a:solidFill>
                  <a:schemeClr val="bg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Presenter’s name</a:t>
            </a:r>
          </a:p>
        </p:txBody>
      </p:sp>
      <p:sp>
        <p:nvSpPr>
          <p:cNvPr id="3" name="Title 1">
            <a:extLst>
              <a:ext uri="{FF2B5EF4-FFF2-40B4-BE49-F238E27FC236}">
                <a16:creationId xmlns:a16="http://schemas.microsoft.com/office/drawing/2014/main" id="{D967BC77-2683-AB59-89A9-860E18C01AC4}"/>
              </a:ext>
            </a:extLst>
          </p:cNvPr>
          <p:cNvSpPr txBox="1">
            <a:spLocks/>
          </p:cNvSpPr>
          <p:nvPr userDrawn="1"/>
        </p:nvSpPr>
        <p:spPr>
          <a:xfrm>
            <a:off x="3423951" y="3509453"/>
            <a:ext cx="5718291" cy="777875"/>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4000" b="1" kern="1200">
                <a:solidFill>
                  <a:schemeClr val="tx1">
                    <a:lumMod val="50000"/>
                  </a:schemeClr>
                </a:solidFill>
                <a:latin typeface="Roboto" panose="02000000000000000000" pitchFamily="2" charset="0"/>
                <a:ea typeface="Roboto" panose="02000000000000000000" pitchFamily="2" charset="0"/>
                <a:cs typeface="+mj-cs"/>
              </a:defRPr>
            </a:lvl1pPr>
          </a:lstStyle>
          <a:p>
            <a:r>
              <a:rPr lang="en-US" sz="3200" spc="60" baseline="0">
                <a:solidFill>
                  <a:schemeClr val="bg1"/>
                </a:solidFill>
              </a:rPr>
              <a:t>Thank you for attending</a:t>
            </a:r>
          </a:p>
        </p:txBody>
      </p:sp>
      <p:sp>
        <p:nvSpPr>
          <p:cNvPr id="8" name="TextBox 7">
            <a:extLst>
              <a:ext uri="{FF2B5EF4-FFF2-40B4-BE49-F238E27FC236}">
                <a16:creationId xmlns:a16="http://schemas.microsoft.com/office/drawing/2014/main" id="{230D3A67-571D-1466-C38B-EB447888F2D1}"/>
              </a:ext>
            </a:extLst>
          </p:cNvPr>
          <p:cNvSpPr txBox="1"/>
          <p:nvPr userDrawn="1"/>
        </p:nvSpPr>
        <p:spPr>
          <a:xfrm>
            <a:off x="0" y="1324306"/>
            <a:ext cx="12192000" cy="1446550"/>
          </a:xfrm>
          <a:prstGeom prst="rect">
            <a:avLst/>
          </a:prstGeom>
          <a:noFill/>
        </p:spPr>
        <p:txBody>
          <a:bodyPr wrap="square" rtlCol="0">
            <a:spAutoFit/>
          </a:bodyPr>
          <a:lstStyle/>
          <a:p>
            <a:pPr algn="ctr"/>
            <a:r>
              <a:rPr lang="en-US" sz="8800" b="1" spc="60" baseline="0">
                <a:solidFill>
                  <a:schemeClr val="bg1"/>
                </a:solidFill>
                <a:latin typeface="Roboto" panose="02000000000000000000" pitchFamily="2" charset="0"/>
                <a:ea typeface="Roboto" panose="02000000000000000000" pitchFamily="2" charset="0"/>
              </a:rPr>
              <a:t>Questions?</a:t>
            </a:r>
          </a:p>
        </p:txBody>
      </p:sp>
    </p:spTree>
    <p:extLst>
      <p:ext uri="{BB962C8B-B14F-4D97-AF65-F5344CB8AC3E}">
        <p14:creationId xmlns:p14="http://schemas.microsoft.com/office/powerpoint/2010/main" val="90766099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D29C054-7C30-8F11-351A-468B7FD387E5}"/>
              </a:ext>
            </a:extLst>
          </p:cNvPr>
          <p:cNvSpPr>
            <a:spLocks noGrp="1"/>
          </p:cNvSpPr>
          <p:nvPr>
            <p:ph type="pic" sz="quarter" idx="10" hasCustomPrompt="1"/>
          </p:nvPr>
        </p:nvSpPr>
        <p:spPr>
          <a:xfrm>
            <a:off x="944563" y="3732213"/>
            <a:ext cx="1862137" cy="1860550"/>
          </a:xfrm>
        </p:spPr>
        <p:txBody>
          <a:bodyPr/>
          <a:lstStyle/>
          <a:p>
            <a:r>
              <a:rPr lang="en-US"/>
              <a:t>Click to add photo</a:t>
            </a:r>
          </a:p>
        </p:txBody>
      </p:sp>
      <p:sp>
        <p:nvSpPr>
          <p:cNvPr id="9" name="Text Placeholder 8">
            <a:extLst>
              <a:ext uri="{FF2B5EF4-FFF2-40B4-BE49-F238E27FC236}">
                <a16:creationId xmlns:a16="http://schemas.microsoft.com/office/drawing/2014/main" id="{AF2A57D0-2713-664A-67D8-FAE042D96088}"/>
              </a:ext>
            </a:extLst>
          </p:cNvPr>
          <p:cNvSpPr>
            <a:spLocks noGrp="1"/>
          </p:cNvSpPr>
          <p:nvPr>
            <p:ph type="body" sz="quarter" idx="11" hasCustomPrompt="1"/>
          </p:nvPr>
        </p:nvSpPr>
        <p:spPr>
          <a:xfrm>
            <a:off x="2987672" y="4647565"/>
            <a:ext cx="4073525" cy="777875"/>
          </a:xfrm>
        </p:spPr>
        <p:txBody>
          <a:bodyPr/>
          <a:lstStyle>
            <a:lvl1pPr marL="0" indent="0">
              <a:buNone/>
              <a:defRPr b="0"/>
            </a:lvl1pPr>
            <a:lvl2pPr marL="457200" indent="0">
              <a:buNone/>
              <a:defRPr/>
            </a:lvl2pPr>
            <a:lvl3pPr marL="914400" indent="0">
              <a:buNone/>
              <a:defRPr/>
            </a:lvl3pPr>
            <a:lvl4pPr marL="1371600" indent="0">
              <a:buNone/>
              <a:defRPr/>
            </a:lvl4pPr>
            <a:lvl5pPr marL="1828800" indent="0">
              <a:buNone/>
              <a:defRPr/>
            </a:lvl5pPr>
          </a:lstStyle>
          <a:p>
            <a:pPr lvl="0"/>
            <a:r>
              <a:rPr lang="en-US"/>
              <a:t>Email address</a:t>
            </a:r>
          </a:p>
          <a:p>
            <a:pPr lvl="0"/>
            <a:r>
              <a:rPr lang="en-US"/>
              <a:t>Phone number</a:t>
            </a:r>
          </a:p>
          <a:p>
            <a:pPr lvl="1"/>
            <a:endParaRPr lang="en-US"/>
          </a:p>
        </p:txBody>
      </p:sp>
      <p:sp>
        <p:nvSpPr>
          <p:cNvPr id="3" name="Subtitle 2">
            <a:extLst>
              <a:ext uri="{FF2B5EF4-FFF2-40B4-BE49-F238E27FC236}">
                <a16:creationId xmlns:a16="http://schemas.microsoft.com/office/drawing/2014/main" id="{5A19ADD3-138B-1384-8991-3DA96CC95F07}"/>
              </a:ext>
            </a:extLst>
          </p:cNvPr>
          <p:cNvSpPr>
            <a:spLocks noGrp="1"/>
          </p:cNvSpPr>
          <p:nvPr>
            <p:ph type="subTitle" idx="1" hasCustomPrompt="1"/>
          </p:nvPr>
        </p:nvSpPr>
        <p:spPr>
          <a:xfrm>
            <a:off x="2971798" y="4051667"/>
            <a:ext cx="4089396" cy="535574"/>
          </a:xfrm>
        </p:spPr>
        <p:txBody>
          <a:bodyPr anchor="ctr" anchorCtr="0">
            <a:noAutofit/>
          </a:bodyPr>
          <a:lstStyle>
            <a:lvl1pPr marL="0" indent="0" algn="l">
              <a:buNone/>
              <a:defRPr sz="2400" b="1">
                <a:solidFill>
                  <a:srgbClr val="005E6E"/>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Presenter’s name</a:t>
            </a:r>
          </a:p>
        </p:txBody>
      </p:sp>
      <p:sp>
        <p:nvSpPr>
          <p:cNvPr id="2" name="Title 1">
            <a:extLst>
              <a:ext uri="{FF2B5EF4-FFF2-40B4-BE49-F238E27FC236}">
                <a16:creationId xmlns:a16="http://schemas.microsoft.com/office/drawing/2014/main" id="{0C2A4045-F07A-9C8D-6571-69656D6CD9A5}"/>
              </a:ext>
            </a:extLst>
          </p:cNvPr>
          <p:cNvSpPr>
            <a:spLocks noGrp="1"/>
          </p:cNvSpPr>
          <p:nvPr>
            <p:ph type="ctrTitle" hasCustomPrompt="1"/>
          </p:nvPr>
        </p:nvSpPr>
        <p:spPr>
          <a:xfrm>
            <a:off x="1071214" y="2118140"/>
            <a:ext cx="5989983" cy="1310860"/>
          </a:xfrm>
        </p:spPr>
        <p:txBody>
          <a:bodyPr anchor="ctr" anchorCtr="0">
            <a:noAutofit/>
          </a:bodyPr>
          <a:lstStyle>
            <a:lvl1pPr algn="l">
              <a:defRPr sz="4000" b="1">
                <a:solidFill>
                  <a:schemeClr val="tx1">
                    <a:lumMod val="50000"/>
                  </a:schemeClr>
                </a:solidFill>
                <a:latin typeface="Roboto" panose="02000000000000000000" pitchFamily="2" charset="0"/>
                <a:ea typeface="Roboto" panose="02000000000000000000" pitchFamily="2" charset="0"/>
              </a:defRPr>
            </a:lvl1pPr>
          </a:lstStyle>
          <a:p>
            <a:r>
              <a:rPr lang="en-US"/>
              <a:t>Thank you for attending</a:t>
            </a:r>
          </a:p>
        </p:txBody>
      </p:sp>
      <p:pic>
        <p:nvPicPr>
          <p:cNvPr id="10" name="Picture 9" descr="Virginia IT Agency logo">
            <a:extLst>
              <a:ext uri="{FF2B5EF4-FFF2-40B4-BE49-F238E27FC236}">
                <a16:creationId xmlns:a16="http://schemas.microsoft.com/office/drawing/2014/main" id="{A188E1F7-2921-CEAA-3BBB-A96D3F33C76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1215" y="620795"/>
            <a:ext cx="4121426" cy="1194719"/>
          </a:xfrm>
          <a:prstGeom prst="rect">
            <a:avLst/>
          </a:prstGeom>
        </p:spPr>
      </p:pic>
    </p:spTree>
    <p:extLst>
      <p:ext uri="{BB962C8B-B14F-4D97-AF65-F5344CB8AC3E}">
        <p14:creationId xmlns:p14="http://schemas.microsoft.com/office/powerpoint/2010/main" val="36999542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lide with imag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776EA2C-AE92-FE1E-FE4C-2A72280F0168}"/>
              </a:ext>
            </a:extLst>
          </p:cNvPr>
          <p:cNvSpPr>
            <a:spLocks noGrp="1"/>
          </p:cNvSpPr>
          <p:nvPr>
            <p:ph type="pic" sz="quarter" idx="12"/>
          </p:nvPr>
        </p:nvSpPr>
        <p:spPr>
          <a:xfrm>
            <a:off x="728869" y="636255"/>
            <a:ext cx="4532243" cy="5351795"/>
          </a:xfrm>
        </p:spPr>
        <p:txBody>
          <a:bodyPr/>
          <a:lstStyle>
            <a:lvl1pPr marL="0" indent="0">
              <a:buFontTx/>
              <a:buNone/>
              <a:defRPr/>
            </a:lvl1pPr>
          </a:lstStyle>
          <a:p>
            <a:endParaRPr lang="en-US"/>
          </a:p>
        </p:txBody>
      </p:sp>
      <p:sp>
        <p:nvSpPr>
          <p:cNvPr id="12" name="Text Placeholder 11">
            <a:extLst>
              <a:ext uri="{FF2B5EF4-FFF2-40B4-BE49-F238E27FC236}">
                <a16:creationId xmlns:a16="http://schemas.microsoft.com/office/drawing/2014/main" id="{C57E765D-DCD3-8A9E-38D1-1DA33734A064}"/>
              </a:ext>
            </a:extLst>
          </p:cNvPr>
          <p:cNvSpPr>
            <a:spLocks noGrp="1"/>
          </p:cNvSpPr>
          <p:nvPr>
            <p:ph type="body" sz="quarter" idx="14" hasCustomPrompt="1"/>
          </p:nvPr>
        </p:nvSpPr>
        <p:spPr>
          <a:xfrm>
            <a:off x="5592760" y="5572218"/>
            <a:ext cx="5989637" cy="565150"/>
          </a:xfrm>
        </p:spPr>
        <p:txBody>
          <a:bodyPr/>
          <a:lstStyle>
            <a:lvl1pPr marL="0" indent="0">
              <a:buNone/>
              <a:defRPr sz="2000">
                <a:solidFill>
                  <a:schemeClr val="accent1"/>
                </a:solidFill>
              </a:defRPr>
            </a:lvl1pPr>
            <a:lvl2pPr marL="457200" indent="0">
              <a:buNone/>
              <a:defRPr sz="1800">
                <a:solidFill>
                  <a:schemeClr val="tx1"/>
                </a:solidFill>
              </a:defRPr>
            </a:lvl2pPr>
            <a:lvl3pPr marL="914400" indent="0">
              <a:buNone/>
              <a:defRPr sz="1800">
                <a:solidFill>
                  <a:schemeClr val="tx1"/>
                </a:solidFill>
              </a:defRPr>
            </a:lvl3pPr>
            <a:lvl4pPr marL="1371600" indent="0">
              <a:buNone/>
              <a:defRPr sz="1800">
                <a:solidFill>
                  <a:schemeClr val="tx1"/>
                </a:solidFill>
              </a:defRPr>
            </a:lvl4pPr>
            <a:lvl5pPr marL="1828800" indent="0">
              <a:buNone/>
              <a:defRPr sz="1800">
                <a:solidFill>
                  <a:schemeClr val="tx1"/>
                </a:solidFill>
              </a:defRPr>
            </a:lvl5pPr>
          </a:lstStyle>
          <a:p>
            <a:pPr lvl="0"/>
            <a:r>
              <a:rPr lang="en-US"/>
              <a:t>Date – Roboto bold 20pt</a:t>
            </a:r>
          </a:p>
        </p:txBody>
      </p:sp>
      <p:sp>
        <p:nvSpPr>
          <p:cNvPr id="9" name="Text Placeholder 8">
            <a:extLst>
              <a:ext uri="{FF2B5EF4-FFF2-40B4-BE49-F238E27FC236}">
                <a16:creationId xmlns:a16="http://schemas.microsoft.com/office/drawing/2014/main" id="{BB7DCBBD-56A8-2486-E433-03EFB62C2927}"/>
              </a:ext>
            </a:extLst>
          </p:cNvPr>
          <p:cNvSpPr>
            <a:spLocks noGrp="1"/>
          </p:cNvSpPr>
          <p:nvPr>
            <p:ph type="body" sz="quarter" idx="13" hasCustomPrompt="1"/>
          </p:nvPr>
        </p:nvSpPr>
        <p:spPr>
          <a:xfrm>
            <a:off x="5592763" y="4691063"/>
            <a:ext cx="5989637" cy="731837"/>
          </a:xfrm>
        </p:spPr>
        <p:txBody>
          <a:bodyPr/>
          <a:lstStyle>
            <a:lvl1pPr marL="0" indent="0">
              <a:buFontTx/>
              <a:buNone/>
              <a:defRPr sz="1800" b="0">
                <a:solidFill>
                  <a:schemeClr val="tx1"/>
                </a:solidFill>
              </a:defRPr>
            </a:lvl1pPr>
            <a:lvl2pPr marL="457200" indent="0">
              <a:buFontTx/>
              <a:buNone/>
              <a:defRPr sz="1800">
                <a:solidFill>
                  <a:schemeClr val="tx1"/>
                </a:solidFill>
              </a:defRPr>
            </a:lvl2pPr>
            <a:lvl3pPr marL="914400" indent="0">
              <a:buFontTx/>
              <a:buNone/>
              <a:defRPr sz="1800">
                <a:solidFill>
                  <a:schemeClr val="tx1"/>
                </a:solidFill>
              </a:defRPr>
            </a:lvl3pPr>
            <a:lvl4pPr marL="1371600" indent="0">
              <a:buFontTx/>
              <a:buNone/>
              <a:defRPr sz="1800">
                <a:solidFill>
                  <a:schemeClr val="tx1"/>
                </a:solidFill>
              </a:defRPr>
            </a:lvl4pPr>
            <a:lvl5pPr marL="1828800" indent="0">
              <a:buFontTx/>
              <a:buNone/>
              <a:defRPr sz="1800">
                <a:solidFill>
                  <a:schemeClr val="tx1"/>
                </a:solidFill>
              </a:defRPr>
            </a:lvl5pPr>
          </a:lstStyle>
          <a:p>
            <a:pPr lvl="0"/>
            <a:r>
              <a:rPr lang="en-US"/>
              <a:t>Name – Roboto regular 18pt</a:t>
            </a:r>
          </a:p>
          <a:p>
            <a:pPr lvl="0"/>
            <a:r>
              <a:rPr lang="en-US"/>
              <a:t>Job title – Roboto regular 18pt</a:t>
            </a:r>
          </a:p>
        </p:txBody>
      </p:sp>
      <p:sp>
        <p:nvSpPr>
          <p:cNvPr id="3" name="Subtitle 2">
            <a:extLst>
              <a:ext uri="{FF2B5EF4-FFF2-40B4-BE49-F238E27FC236}">
                <a16:creationId xmlns:a16="http://schemas.microsoft.com/office/drawing/2014/main" id="{5A19ADD3-138B-1384-8991-3DA96CC95F07}"/>
              </a:ext>
            </a:extLst>
          </p:cNvPr>
          <p:cNvSpPr>
            <a:spLocks noGrp="1"/>
          </p:cNvSpPr>
          <p:nvPr>
            <p:ph type="subTitle" idx="1" hasCustomPrompt="1"/>
          </p:nvPr>
        </p:nvSpPr>
        <p:spPr>
          <a:xfrm>
            <a:off x="5592413" y="3719293"/>
            <a:ext cx="5989984" cy="971977"/>
          </a:xfrm>
        </p:spPr>
        <p:txBody>
          <a:bodyPr>
            <a:normAutofit/>
          </a:bodyPr>
          <a:lstStyle>
            <a:lvl1pPr marL="0" indent="0" algn="l">
              <a:buNone/>
              <a:defRPr sz="3200" b="0">
                <a:solidFill>
                  <a:srgbClr val="005E6E"/>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 (Roboto regular 32pt) </a:t>
            </a:r>
          </a:p>
        </p:txBody>
      </p:sp>
      <p:sp>
        <p:nvSpPr>
          <p:cNvPr id="2" name="Title 1">
            <a:extLst>
              <a:ext uri="{FF2B5EF4-FFF2-40B4-BE49-F238E27FC236}">
                <a16:creationId xmlns:a16="http://schemas.microsoft.com/office/drawing/2014/main" id="{0C2A4045-F07A-9C8D-6571-69656D6CD9A5}"/>
              </a:ext>
            </a:extLst>
          </p:cNvPr>
          <p:cNvSpPr>
            <a:spLocks noGrp="1"/>
          </p:cNvSpPr>
          <p:nvPr>
            <p:ph type="ctrTitle" hasCustomPrompt="1"/>
          </p:nvPr>
        </p:nvSpPr>
        <p:spPr>
          <a:xfrm>
            <a:off x="5592414" y="2133600"/>
            <a:ext cx="5989983" cy="1310860"/>
          </a:xfrm>
        </p:spPr>
        <p:txBody>
          <a:bodyPr anchor="b">
            <a:normAutofit/>
          </a:bodyPr>
          <a:lstStyle>
            <a:lvl1pPr algn="l">
              <a:defRPr sz="4000" b="1">
                <a:solidFill>
                  <a:schemeClr val="tx1">
                    <a:lumMod val="50000"/>
                  </a:schemeClr>
                </a:solidFill>
                <a:latin typeface="Roboto" panose="02000000000000000000" pitchFamily="2" charset="0"/>
                <a:ea typeface="Roboto" panose="02000000000000000000" pitchFamily="2" charset="0"/>
              </a:defRPr>
            </a:lvl1pPr>
          </a:lstStyle>
          <a:p>
            <a:r>
              <a:rPr lang="en-US"/>
              <a:t>Click to edit title (Roboto bold 40pt)</a:t>
            </a:r>
          </a:p>
        </p:txBody>
      </p:sp>
      <p:pic>
        <p:nvPicPr>
          <p:cNvPr id="10" name="Picture 9" descr="Virginia IT Agency logo">
            <a:extLst>
              <a:ext uri="{FF2B5EF4-FFF2-40B4-BE49-F238E27FC236}">
                <a16:creationId xmlns:a16="http://schemas.microsoft.com/office/drawing/2014/main" id="{A188E1F7-2921-CEAA-3BBB-A96D3F33C76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592413" y="744583"/>
            <a:ext cx="2641490" cy="765715"/>
          </a:xfrm>
          <a:prstGeom prst="rect">
            <a:avLst/>
          </a:prstGeom>
        </p:spPr>
      </p:pic>
      <p:cxnSp>
        <p:nvCxnSpPr>
          <p:cNvPr id="5" name="Straight Connector 4">
            <a:extLst>
              <a:ext uri="{FF2B5EF4-FFF2-40B4-BE49-F238E27FC236}">
                <a16:creationId xmlns:a16="http://schemas.microsoft.com/office/drawing/2014/main" id="{BF546525-631A-161F-F1D9-75ADC07FD861}"/>
              </a:ext>
            </a:extLst>
          </p:cNvPr>
          <p:cNvCxnSpPr>
            <a:cxnSpLocks/>
          </p:cNvCxnSpPr>
          <p:nvPr userDrawn="1"/>
        </p:nvCxnSpPr>
        <p:spPr>
          <a:xfrm>
            <a:off x="8492838" y="900545"/>
            <a:ext cx="0" cy="53455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11" name="Picture 10" descr="Logo, icon&#10;&#10;AI-generated content may be incorrect.">
            <a:extLst>
              <a:ext uri="{FF2B5EF4-FFF2-40B4-BE49-F238E27FC236}">
                <a16:creationId xmlns:a16="http://schemas.microsoft.com/office/drawing/2014/main" id="{29D02590-A546-182B-F752-276B20B4832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668644" y="826883"/>
            <a:ext cx="2821776" cy="683415"/>
          </a:xfrm>
          <a:prstGeom prst="rect">
            <a:avLst/>
          </a:prstGeom>
        </p:spPr>
      </p:pic>
    </p:spTree>
    <p:extLst>
      <p:ext uri="{BB962C8B-B14F-4D97-AF65-F5344CB8AC3E}">
        <p14:creationId xmlns:p14="http://schemas.microsoft.com/office/powerpoint/2010/main" val="397999172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lide with no imag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 Placeholder 11">
            <a:extLst>
              <a:ext uri="{FF2B5EF4-FFF2-40B4-BE49-F238E27FC236}">
                <a16:creationId xmlns:a16="http://schemas.microsoft.com/office/drawing/2014/main" id="{0CC0A256-75AA-81AF-FC0E-C782DE2B9383}"/>
              </a:ext>
            </a:extLst>
          </p:cNvPr>
          <p:cNvSpPr>
            <a:spLocks noGrp="1"/>
          </p:cNvSpPr>
          <p:nvPr>
            <p:ph type="body" sz="quarter" idx="14" hasCustomPrompt="1"/>
          </p:nvPr>
        </p:nvSpPr>
        <p:spPr>
          <a:xfrm>
            <a:off x="1071210" y="5661565"/>
            <a:ext cx="5989637" cy="565150"/>
          </a:xfrm>
        </p:spPr>
        <p:txBody>
          <a:bodyPr/>
          <a:lstStyle>
            <a:lvl1pPr marL="0" indent="0">
              <a:buNone/>
              <a:defRPr sz="2000">
                <a:solidFill>
                  <a:schemeClr val="accent1"/>
                </a:solidFill>
              </a:defRPr>
            </a:lvl1pPr>
            <a:lvl2pPr marL="457200" indent="0">
              <a:buNone/>
              <a:defRPr sz="1800">
                <a:solidFill>
                  <a:schemeClr val="tx1"/>
                </a:solidFill>
              </a:defRPr>
            </a:lvl2pPr>
            <a:lvl3pPr marL="914400" indent="0">
              <a:buNone/>
              <a:defRPr sz="1800">
                <a:solidFill>
                  <a:schemeClr val="tx1"/>
                </a:solidFill>
              </a:defRPr>
            </a:lvl3pPr>
            <a:lvl4pPr marL="1371600" indent="0">
              <a:buNone/>
              <a:defRPr sz="1800">
                <a:solidFill>
                  <a:schemeClr val="tx1"/>
                </a:solidFill>
              </a:defRPr>
            </a:lvl4pPr>
            <a:lvl5pPr marL="1828800" indent="0">
              <a:buNone/>
              <a:defRPr sz="1800">
                <a:solidFill>
                  <a:schemeClr val="tx1"/>
                </a:solidFill>
              </a:defRPr>
            </a:lvl5pPr>
          </a:lstStyle>
          <a:p>
            <a:pPr lvl="0"/>
            <a:r>
              <a:rPr lang="en-US"/>
              <a:t>Date – Roboto bold 20pt</a:t>
            </a:r>
          </a:p>
        </p:txBody>
      </p:sp>
      <p:sp>
        <p:nvSpPr>
          <p:cNvPr id="4" name="Text Placeholder 8">
            <a:extLst>
              <a:ext uri="{FF2B5EF4-FFF2-40B4-BE49-F238E27FC236}">
                <a16:creationId xmlns:a16="http://schemas.microsoft.com/office/drawing/2014/main" id="{D2F1FB95-50F4-E75A-7501-CE15651E2EE0}"/>
              </a:ext>
            </a:extLst>
          </p:cNvPr>
          <p:cNvSpPr>
            <a:spLocks noGrp="1"/>
          </p:cNvSpPr>
          <p:nvPr>
            <p:ph type="body" sz="quarter" idx="13" hasCustomPrompt="1"/>
          </p:nvPr>
        </p:nvSpPr>
        <p:spPr>
          <a:xfrm>
            <a:off x="1071213" y="4780410"/>
            <a:ext cx="5989637" cy="731837"/>
          </a:xfrm>
        </p:spPr>
        <p:txBody>
          <a:bodyPr/>
          <a:lstStyle>
            <a:lvl1pPr marL="0" indent="0">
              <a:buFontTx/>
              <a:buNone/>
              <a:defRPr sz="1800" b="0">
                <a:solidFill>
                  <a:schemeClr val="tx1"/>
                </a:solidFill>
              </a:defRPr>
            </a:lvl1pPr>
            <a:lvl2pPr marL="457200" indent="0">
              <a:buFontTx/>
              <a:buNone/>
              <a:defRPr sz="1800">
                <a:solidFill>
                  <a:schemeClr val="tx1"/>
                </a:solidFill>
              </a:defRPr>
            </a:lvl2pPr>
            <a:lvl3pPr marL="914400" indent="0">
              <a:buFontTx/>
              <a:buNone/>
              <a:defRPr sz="1800">
                <a:solidFill>
                  <a:schemeClr val="tx1"/>
                </a:solidFill>
              </a:defRPr>
            </a:lvl3pPr>
            <a:lvl4pPr marL="1371600" indent="0">
              <a:buFontTx/>
              <a:buNone/>
              <a:defRPr sz="1800">
                <a:solidFill>
                  <a:schemeClr val="tx1"/>
                </a:solidFill>
              </a:defRPr>
            </a:lvl4pPr>
            <a:lvl5pPr marL="1828800" indent="0">
              <a:buFontTx/>
              <a:buNone/>
              <a:defRPr sz="1800">
                <a:solidFill>
                  <a:schemeClr val="tx1"/>
                </a:solidFill>
              </a:defRPr>
            </a:lvl5pPr>
          </a:lstStyle>
          <a:p>
            <a:pPr lvl="0"/>
            <a:r>
              <a:rPr lang="en-US"/>
              <a:t>Name – Roboto regular 18pt</a:t>
            </a:r>
          </a:p>
          <a:p>
            <a:pPr lvl="0"/>
            <a:r>
              <a:rPr lang="en-US"/>
              <a:t>Job title – Roboto regular 18pt</a:t>
            </a:r>
          </a:p>
        </p:txBody>
      </p:sp>
      <p:sp>
        <p:nvSpPr>
          <p:cNvPr id="3" name="Subtitle 2">
            <a:extLst>
              <a:ext uri="{FF2B5EF4-FFF2-40B4-BE49-F238E27FC236}">
                <a16:creationId xmlns:a16="http://schemas.microsoft.com/office/drawing/2014/main" id="{5A19ADD3-138B-1384-8991-3DA96CC95F07}"/>
              </a:ext>
            </a:extLst>
          </p:cNvPr>
          <p:cNvSpPr>
            <a:spLocks noGrp="1"/>
          </p:cNvSpPr>
          <p:nvPr>
            <p:ph type="subTitle" idx="1" hasCustomPrompt="1"/>
          </p:nvPr>
        </p:nvSpPr>
        <p:spPr>
          <a:xfrm>
            <a:off x="1071210" y="3578318"/>
            <a:ext cx="5274169" cy="971977"/>
          </a:xfrm>
        </p:spPr>
        <p:txBody>
          <a:bodyPr anchor="ctr" anchorCtr="0">
            <a:noAutofit/>
          </a:bodyPr>
          <a:lstStyle>
            <a:lvl1pPr marL="0" indent="0" algn="l">
              <a:buNone/>
              <a:defRPr sz="3200" b="0">
                <a:solidFill>
                  <a:srgbClr val="005E6E"/>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 (Roboto regular 32pt) </a:t>
            </a:r>
          </a:p>
        </p:txBody>
      </p:sp>
      <p:sp>
        <p:nvSpPr>
          <p:cNvPr id="2" name="Title 1">
            <a:extLst>
              <a:ext uri="{FF2B5EF4-FFF2-40B4-BE49-F238E27FC236}">
                <a16:creationId xmlns:a16="http://schemas.microsoft.com/office/drawing/2014/main" id="{0C2A4045-F07A-9C8D-6571-69656D6CD9A5}"/>
              </a:ext>
            </a:extLst>
          </p:cNvPr>
          <p:cNvSpPr>
            <a:spLocks noGrp="1"/>
          </p:cNvSpPr>
          <p:nvPr>
            <p:ph type="ctrTitle" hasCustomPrompt="1"/>
          </p:nvPr>
        </p:nvSpPr>
        <p:spPr>
          <a:xfrm>
            <a:off x="1071214" y="2118140"/>
            <a:ext cx="5149477" cy="1310860"/>
          </a:xfrm>
        </p:spPr>
        <p:txBody>
          <a:bodyPr anchor="ctr" anchorCtr="0">
            <a:noAutofit/>
          </a:bodyPr>
          <a:lstStyle>
            <a:lvl1pPr algn="l">
              <a:defRPr sz="4000" b="1">
                <a:solidFill>
                  <a:schemeClr val="tx1">
                    <a:lumMod val="50000"/>
                  </a:schemeClr>
                </a:solidFill>
                <a:latin typeface="Roboto" panose="02000000000000000000" pitchFamily="2" charset="0"/>
                <a:ea typeface="Roboto" panose="02000000000000000000" pitchFamily="2" charset="0"/>
              </a:defRPr>
            </a:lvl1pPr>
          </a:lstStyle>
          <a:p>
            <a:r>
              <a:rPr lang="en-US"/>
              <a:t>Click to edit title (Roboto bold 40pt)</a:t>
            </a:r>
          </a:p>
        </p:txBody>
      </p:sp>
      <p:pic>
        <p:nvPicPr>
          <p:cNvPr id="6" name="Picture 5" descr="Virginia IT Agency logo">
            <a:extLst>
              <a:ext uri="{FF2B5EF4-FFF2-40B4-BE49-F238E27FC236}">
                <a16:creationId xmlns:a16="http://schemas.microsoft.com/office/drawing/2014/main" id="{2B2575BB-A443-ADF8-ED7E-854913D24AE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1210" y="832151"/>
            <a:ext cx="2641490" cy="765715"/>
          </a:xfrm>
          <a:prstGeom prst="rect">
            <a:avLst/>
          </a:prstGeom>
        </p:spPr>
      </p:pic>
      <p:cxnSp>
        <p:nvCxnSpPr>
          <p:cNvPr id="7" name="Straight Connector 6">
            <a:extLst>
              <a:ext uri="{FF2B5EF4-FFF2-40B4-BE49-F238E27FC236}">
                <a16:creationId xmlns:a16="http://schemas.microsoft.com/office/drawing/2014/main" id="{6490539E-F25F-55CA-475F-1183ABC2629C}"/>
              </a:ext>
            </a:extLst>
          </p:cNvPr>
          <p:cNvCxnSpPr>
            <a:cxnSpLocks/>
          </p:cNvCxnSpPr>
          <p:nvPr userDrawn="1"/>
        </p:nvCxnSpPr>
        <p:spPr>
          <a:xfrm>
            <a:off x="3971635" y="988113"/>
            <a:ext cx="0" cy="53455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8" name="Picture 7" descr="Logo, icon&#10;&#10;AI-generated content may be incorrect.">
            <a:extLst>
              <a:ext uri="{FF2B5EF4-FFF2-40B4-BE49-F238E27FC236}">
                <a16:creationId xmlns:a16="http://schemas.microsoft.com/office/drawing/2014/main" id="{9E89B946-147E-6879-BBE1-383D9009693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147441" y="914451"/>
            <a:ext cx="2821776" cy="683415"/>
          </a:xfrm>
          <a:prstGeom prst="rect">
            <a:avLst/>
          </a:prstGeom>
        </p:spPr>
      </p:pic>
    </p:spTree>
    <p:extLst>
      <p:ext uri="{BB962C8B-B14F-4D97-AF65-F5344CB8AC3E}">
        <p14:creationId xmlns:p14="http://schemas.microsoft.com/office/powerpoint/2010/main" val="260620021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act information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8152D46-AB9F-9340-05A5-4FC34B3915B3}"/>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lvl1pPr>
          </a:lstStyle>
          <a:p>
            <a:fld id="{B1931D4F-CF53-CD4B-B7F2-E7F0327AAA3C}" type="slidenum">
              <a:rPr lang="en-US" smtClean="0"/>
              <a:pPr/>
              <a:t>‹#›</a:t>
            </a:fld>
            <a:endParaRPr lang="en-US"/>
          </a:p>
        </p:txBody>
      </p:sp>
      <p:sp>
        <p:nvSpPr>
          <p:cNvPr id="19" name="Text Placeholder 14">
            <a:extLst>
              <a:ext uri="{FF2B5EF4-FFF2-40B4-BE49-F238E27FC236}">
                <a16:creationId xmlns:a16="http://schemas.microsoft.com/office/drawing/2014/main" id="{40F593B3-72B4-6B3C-A3D8-107A005BACA2}"/>
              </a:ext>
            </a:extLst>
          </p:cNvPr>
          <p:cNvSpPr>
            <a:spLocks noGrp="1"/>
          </p:cNvSpPr>
          <p:nvPr>
            <p:ph type="body" sz="quarter" idx="19" hasCustomPrompt="1"/>
          </p:nvPr>
        </p:nvSpPr>
        <p:spPr>
          <a:xfrm>
            <a:off x="8295309" y="4057650"/>
            <a:ext cx="3073400" cy="1447800"/>
          </a:xfrm>
        </p:spPr>
        <p:txBody>
          <a:bodyPr/>
          <a:lstStyle>
            <a:lvl1pPr marL="0" indent="0">
              <a:lnSpc>
                <a:spcPct val="100000"/>
              </a:lnSpc>
              <a:spcBef>
                <a:spcPts val="0"/>
              </a:spcBef>
              <a:buFontTx/>
              <a:buNone/>
              <a:defRPr/>
            </a:lvl1pPr>
          </a:lstStyle>
          <a:p>
            <a:r>
              <a:rPr lang="en-US" sz="2400" b="1">
                <a:solidFill>
                  <a:srgbClr val="005E6E"/>
                </a:solidFill>
                <a:latin typeface="Roboto" panose="02000000000000000000" pitchFamily="2" charset="0"/>
                <a:ea typeface="Roboto" panose="02000000000000000000" pitchFamily="2" charset="0"/>
              </a:rPr>
              <a:t>Name of the person</a:t>
            </a:r>
          </a:p>
          <a:p>
            <a:r>
              <a:rPr lang="en-US">
                <a:latin typeface="Roboto" panose="02000000000000000000" pitchFamily="2" charset="0"/>
                <a:ea typeface="Roboto" panose="02000000000000000000" pitchFamily="2" charset="0"/>
              </a:rPr>
              <a:t>Title</a:t>
            </a:r>
          </a:p>
          <a:p>
            <a:r>
              <a:rPr lang="en-US">
                <a:latin typeface="Roboto" panose="02000000000000000000" pitchFamily="2" charset="0"/>
                <a:ea typeface="Roboto" panose="02000000000000000000" pitchFamily="2" charset="0"/>
              </a:rPr>
              <a:t>Email address</a:t>
            </a:r>
          </a:p>
          <a:p>
            <a:r>
              <a:rPr lang="en-US">
                <a:latin typeface="Roboto" panose="02000000000000000000" pitchFamily="2" charset="0"/>
                <a:ea typeface="Roboto" panose="02000000000000000000" pitchFamily="2" charset="0"/>
              </a:rPr>
              <a:t>Phone number</a:t>
            </a:r>
          </a:p>
        </p:txBody>
      </p:sp>
      <p:sp>
        <p:nvSpPr>
          <p:cNvPr id="18" name="Picture Placeholder 12">
            <a:extLst>
              <a:ext uri="{FF2B5EF4-FFF2-40B4-BE49-F238E27FC236}">
                <a16:creationId xmlns:a16="http://schemas.microsoft.com/office/drawing/2014/main" id="{37DF41BE-DE19-21FF-277A-6EDA88EAA1D1}"/>
              </a:ext>
            </a:extLst>
          </p:cNvPr>
          <p:cNvSpPr>
            <a:spLocks noGrp="1"/>
          </p:cNvSpPr>
          <p:nvPr>
            <p:ph type="pic" sz="quarter" idx="18"/>
          </p:nvPr>
        </p:nvSpPr>
        <p:spPr>
          <a:xfrm>
            <a:off x="6250609" y="4058284"/>
            <a:ext cx="1828800" cy="1447800"/>
          </a:xfrm>
        </p:spPr>
        <p:txBody>
          <a:bodyPr/>
          <a:lstStyle/>
          <a:p>
            <a:endParaRPr lang="en-US"/>
          </a:p>
        </p:txBody>
      </p:sp>
      <p:sp>
        <p:nvSpPr>
          <p:cNvPr id="15" name="Text Placeholder 14">
            <a:extLst>
              <a:ext uri="{FF2B5EF4-FFF2-40B4-BE49-F238E27FC236}">
                <a16:creationId xmlns:a16="http://schemas.microsoft.com/office/drawing/2014/main" id="{61D4AFA6-427B-2C82-F64C-7B1A3367E943}"/>
              </a:ext>
            </a:extLst>
          </p:cNvPr>
          <p:cNvSpPr>
            <a:spLocks noGrp="1"/>
          </p:cNvSpPr>
          <p:nvPr>
            <p:ph type="body" sz="quarter" idx="15" hasCustomPrompt="1"/>
          </p:nvPr>
        </p:nvSpPr>
        <p:spPr>
          <a:xfrm>
            <a:off x="2997200" y="4057650"/>
            <a:ext cx="3073400" cy="1447800"/>
          </a:xfrm>
        </p:spPr>
        <p:txBody>
          <a:bodyPr/>
          <a:lstStyle>
            <a:lvl1pPr marL="0" indent="0">
              <a:lnSpc>
                <a:spcPct val="100000"/>
              </a:lnSpc>
              <a:spcBef>
                <a:spcPts val="0"/>
              </a:spcBef>
              <a:buFontTx/>
              <a:buNone/>
              <a:defRPr/>
            </a:lvl1pPr>
          </a:lstStyle>
          <a:p>
            <a:r>
              <a:rPr lang="en-US" sz="2400" b="1">
                <a:solidFill>
                  <a:srgbClr val="005E6E"/>
                </a:solidFill>
                <a:latin typeface="Roboto" panose="02000000000000000000" pitchFamily="2" charset="0"/>
                <a:ea typeface="Roboto" panose="02000000000000000000" pitchFamily="2" charset="0"/>
              </a:rPr>
              <a:t>Name of the person</a:t>
            </a:r>
          </a:p>
          <a:p>
            <a:r>
              <a:rPr lang="en-US">
                <a:latin typeface="Roboto" panose="02000000000000000000" pitchFamily="2" charset="0"/>
                <a:ea typeface="Roboto" panose="02000000000000000000" pitchFamily="2" charset="0"/>
              </a:rPr>
              <a:t>Title</a:t>
            </a:r>
          </a:p>
          <a:p>
            <a:r>
              <a:rPr lang="en-US">
                <a:latin typeface="Roboto" panose="02000000000000000000" pitchFamily="2" charset="0"/>
                <a:ea typeface="Roboto" panose="02000000000000000000" pitchFamily="2" charset="0"/>
              </a:rPr>
              <a:t>Email address</a:t>
            </a:r>
          </a:p>
          <a:p>
            <a:r>
              <a:rPr lang="en-US">
                <a:latin typeface="Roboto" panose="02000000000000000000" pitchFamily="2" charset="0"/>
                <a:ea typeface="Roboto" panose="02000000000000000000" pitchFamily="2" charset="0"/>
              </a:rPr>
              <a:t>Phone number</a:t>
            </a:r>
          </a:p>
        </p:txBody>
      </p:sp>
      <p:sp>
        <p:nvSpPr>
          <p:cNvPr id="13" name="Picture Placeholder 12">
            <a:extLst>
              <a:ext uri="{FF2B5EF4-FFF2-40B4-BE49-F238E27FC236}">
                <a16:creationId xmlns:a16="http://schemas.microsoft.com/office/drawing/2014/main" id="{B020673F-58FA-1CD0-5208-F81897EB925C}"/>
              </a:ext>
            </a:extLst>
          </p:cNvPr>
          <p:cNvSpPr>
            <a:spLocks noGrp="1"/>
          </p:cNvSpPr>
          <p:nvPr>
            <p:ph type="pic" sz="quarter" idx="14"/>
          </p:nvPr>
        </p:nvSpPr>
        <p:spPr>
          <a:xfrm>
            <a:off x="952500" y="4058284"/>
            <a:ext cx="1828800" cy="1447800"/>
          </a:xfrm>
        </p:spPr>
        <p:txBody>
          <a:bodyPr/>
          <a:lstStyle/>
          <a:p>
            <a:endParaRPr lang="en-US"/>
          </a:p>
        </p:txBody>
      </p:sp>
      <p:sp>
        <p:nvSpPr>
          <p:cNvPr id="20" name="Text Placeholder 14">
            <a:extLst>
              <a:ext uri="{FF2B5EF4-FFF2-40B4-BE49-F238E27FC236}">
                <a16:creationId xmlns:a16="http://schemas.microsoft.com/office/drawing/2014/main" id="{9378005C-8F58-078A-00B5-4A706F0E963C}"/>
              </a:ext>
            </a:extLst>
          </p:cNvPr>
          <p:cNvSpPr>
            <a:spLocks noGrp="1"/>
          </p:cNvSpPr>
          <p:nvPr>
            <p:ph type="body" sz="quarter" idx="20" hasCustomPrompt="1"/>
          </p:nvPr>
        </p:nvSpPr>
        <p:spPr>
          <a:xfrm>
            <a:off x="8295309" y="1981200"/>
            <a:ext cx="3073400" cy="1447800"/>
          </a:xfrm>
        </p:spPr>
        <p:txBody>
          <a:bodyPr/>
          <a:lstStyle>
            <a:lvl1pPr marL="0" indent="0">
              <a:lnSpc>
                <a:spcPct val="100000"/>
              </a:lnSpc>
              <a:spcBef>
                <a:spcPts val="0"/>
              </a:spcBef>
              <a:buFontTx/>
              <a:buNone/>
              <a:defRPr/>
            </a:lvl1pPr>
          </a:lstStyle>
          <a:p>
            <a:r>
              <a:rPr lang="en-US" sz="2400" b="1">
                <a:solidFill>
                  <a:srgbClr val="005E6E"/>
                </a:solidFill>
                <a:latin typeface="Roboto" panose="02000000000000000000" pitchFamily="2" charset="0"/>
                <a:ea typeface="Roboto" panose="02000000000000000000" pitchFamily="2" charset="0"/>
              </a:rPr>
              <a:t>Name of the person</a:t>
            </a:r>
          </a:p>
          <a:p>
            <a:r>
              <a:rPr lang="en-US">
                <a:latin typeface="Roboto" panose="02000000000000000000" pitchFamily="2" charset="0"/>
                <a:ea typeface="Roboto" panose="02000000000000000000" pitchFamily="2" charset="0"/>
              </a:rPr>
              <a:t>Title</a:t>
            </a:r>
          </a:p>
          <a:p>
            <a:r>
              <a:rPr lang="en-US">
                <a:latin typeface="Roboto" panose="02000000000000000000" pitchFamily="2" charset="0"/>
                <a:ea typeface="Roboto" panose="02000000000000000000" pitchFamily="2" charset="0"/>
              </a:rPr>
              <a:t>Email address</a:t>
            </a:r>
          </a:p>
          <a:p>
            <a:r>
              <a:rPr lang="en-US">
                <a:latin typeface="Roboto" panose="02000000000000000000" pitchFamily="2" charset="0"/>
                <a:ea typeface="Roboto" panose="02000000000000000000" pitchFamily="2" charset="0"/>
              </a:rPr>
              <a:t>Phone number</a:t>
            </a:r>
          </a:p>
        </p:txBody>
      </p:sp>
      <p:sp>
        <p:nvSpPr>
          <p:cNvPr id="17" name="Picture Placeholder 10">
            <a:extLst>
              <a:ext uri="{FF2B5EF4-FFF2-40B4-BE49-F238E27FC236}">
                <a16:creationId xmlns:a16="http://schemas.microsoft.com/office/drawing/2014/main" id="{7BD390FA-E09D-71DC-5B3F-63C33C6FD211}"/>
              </a:ext>
            </a:extLst>
          </p:cNvPr>
          <p:cNvSpPr>
            <a:spLocks noGrp="1"/>
          </p:cNvSpPr>
          <p:nvPr>
            <p:ph type="pic" sz="quarter" idx="17"/>
          </p:nvPr>
        </p:nvSpPr>
        <p:spPr>
          <a:xfrm>
            <a:off x="6250609" y="1943100"/>
            <a:ext cx="1828800" cy="1524000"/>
          </a:xfrm>
        </p:spPr>
        <p:txBody>
          <a:bodyPr/>
          <a:lstStyle/>
          <a:p>
            <a:endParaRPr lang="en-US"/>
          </a:p>
        </p:txBody>
      </p:sp>
      <p:sp>
        <p:nvSpPr>
          <p:cNvPr id="16" name="Text Placeholder 14">
            <a:extLst>
              <a:ext uri="{FF2B5EF4-FFF2-40B4-BE49-F238E27FC236}">
                <a16:creationId xmlns:a16="http://schemas.microsoft.com/office/drawing/2014/main" id="{5E81352B-6A65-D93D-5216-736E5D9130A2}"/>
              </a:ext>
            </a:extLst>
          </p:cNvPr>
          <p:cNvSpPr>
            <a:spLocks noGrp="1"/>
          </p:cNvSpPr>
          <p:nvPr>
            <p:ph type="body" sz="quarter" idx="16" hasCustomPrompt="1"/>
          </p:nvPr>
        </p:nvSpPr>
        <p:spPr>
          <a:xfrm>
            <a:off x="2997200" y="1981200"/>
            <a:ext cx="3073400" cy="1447800"/>
          </a:xfrm>
        </p:spPr>
        <p:txBody>
          <a:bodyPr/>
          <a:lstStyle>
            <a:lvl1pPr marL="0" indent="0">
              <a:lnSpc>
                <a:spcPct val="100000"/>
              </a:lnSpc>
              <a:spcBef>
                <a:spcPts val="0"/>
              </a:spcBef>
              <a:buFontTx/>
              <a:buNone/>
              <a:defRPr/>
            </a:lvl1pPr>
          </a:lstStyle>
          <a:p>
            <a:r>
              <a:rPr lang="en-US" sz="2400" b="1">
                <a:solidFill>
                  <a:srgbClr val="005E6E"/>
                </a:solidFill>
                <a:latin typeface="Roboto" panose="02000000000000000000" pitchFamily="2" charset="0"/>
                <a:ea typeface="Roboto" panose="02000000000000000000" pitchFamily="2" charset="0"/>
              </a:rPr>
              <a:t>Name of the person</a:t>
            </a:r>
          </a:p>
          <a:p>
            <a:r>
              <a:rPr lang="en-US">
                <a:latin typeface="Roboto" panose="02000000000000000000" pitchFamily="2" charset="0"/>
                <a:ea typeface="Roboto" panose="02000000000000000000" pitchFamily="2" charset="0"/>
              </a:rPr>
              <a:t>Title</a:t>
            </a:r>
          </a:p>
          <a:p>
            <a:r>
              <a:rPr lang="en-US">
                <a:latin typeface="Roboto" panose="02000000000000000000" pitchFamily="2" charset="0"/>
                <a:ea typeface="Roboto" panose="02000000000000000000" pitchFamily="2" charset="0"/>
              </a:rPr>
              <a:t>Email address</a:t>
            </a:r>
          </a:p>
          <a:p>
            <a:r>
              <a:rPr lang="en-US">
                <a:latin typeface="Roboto" panose="02000000000000000000" pitchFamily="2" charset="0"/>
                <a:ea typeface="Roboto" panose="02000000000000000000" pitchFamily="2" charset="0"/>
              </a:rPr>
              <a:t>Phone number</a:t>
            </a:r>
          </a:p>
        </p:txBody>
      </p:sp>
      <p:sp>
        <p:nvSpPr>
          <p:cNvPr id="11" name="Picture Placeholder 10">
            <a:extLst>
              <a:ext uri="{FF2B5EF4-FFF2-40B4-BE49-F238E27FC236}">
                <a16:creationId xmlns:a16="http://schemas.microsoft.com/office/drawing/2014/main" id="{F1131B1B-41AA-0C3A-0ACF-6B5DF40854E1}"/>
              </a:ext>
            </a:extLst>
          </p:cNvPr>
          <p:cNvSpPr>
            <a:spLocks noGrp="1"/>
          </p:cNvSpPr>
          <p:nvPr>
            <p:ph type="pic" sz="quarter" idx="13"/>
          </p:nvPr>
        </p:nvSpPr>
        <p:spPr>
          <a:xfrm>
            <a:off x="952500" y="1943100"/>
            <a:ext cx="1828800" cy="1524000"/>
          </a:xfrm>
        </p:spPr>
        <p:txBody>
          <a:bodyPr/>
          <a:lstStyle/>
          <a:p>
            <a:endParaRPr lang="en-US"/>
          </a:p>
        </p:txBody>
      </p:sp>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p:txBody>
          <a:bodyPr/>
          <a:lstStyle/>
          <a:p>
            <a:r>
              <a:rPr lang="en-US"/>
              <a:t>Presenter contact information slide</a:t>
            </a:r>
          </a:p>
        </p:txBody>
      </p:sp>
    </p:spTree>
    <p:extLst>
      <p:ext uri="{BB962C8B-B14F-4D97-AF65-F5344CB8AC3E}">
        <p14:creationId xmlns:p14="http://schemas.microsoft.com/office/powerpoint/2010/main" val="403494748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Agenda slide option 1">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8152D46-AB9F-9340-05A5-4FC34B3915B3}"/>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lvl1pPr>
          </a:lstStyle>
          <a:p>
            <a:fld id="{6B97C263-5987-A441-9674-73EB487B97FF}" type="slidenum">
              <a:rPr lang="en-US" smtClean="0"/>
              <a:pPr/>
              <a:t>‹#›</a:t>
            </a:fld>
            <a:endParaRPr lang="en-US"/>
          </a:p>
        </p:txBody>
      </p:sp>
      <p:sp>
        <p:nvSpPr>
          <p:cNvPr id="3" name="Content Placeholder 2">
            <a:extLst>
              <a:ext uri="{FF2B5EF4-FFF2-40B4-BE49-F238E27FC236}">
                <a16:creationId xmlns:a16="http://schemas.microsoft.com/office/drawing/2014/main" id="{BB0E0916-72CF-2812-8CA2-C084C9018240}"/>
              </a:ext>
            </a:extLst>
          </p:cNvPr>
          <p:cNvSpPr>
            <a:spLocks noGrp="1"/>
          </p:cNvSpPr>
          <p:nvPr>
            <p:ph idx="1" hasCustomPrompt="1"/>
          </p:nvPr>
        </p:nvSpPr>
        <p:spPr>
          <a:xfrm>
            <a:off x="1701800" y="1825625"/>
            <a:ext cx="9652000" cy="4351338"/>
          </a:xfrm>
        </p:spPr>
        <p:txBody>
          <a:bodyPr/>
          <a:lstStyle>
            <a:lvl1pPr>
              <a:lnSpc>
                <a:spcPct val="100000"/>
              </a:lnSpc>
              <a:defRPr/>
            </a:lvl1pPr>
          </a:lstStyle>
          <a:p>
            <a:pPr lvl="0"/>
            <a:r>
              <a:rPr lang="en-US"/>
              <a:t>Welcome</a:t>
            </a:r>
          </a:p>
          <a:p>
            <a:pPr lvl="0"/>
            <a:r>
              <a:rPr lang="en-US"/>
              <a:t>Topic 1</a:t>
            </a:r>
          </a:p>
          <a:p>
            <a:pPr lvl="0"/>
            <a:r>
              <a:rPr lang="en-US"/>
              <a:t>Topic 2</a:t>
            </a:r>
          </a:p>
          <a:p>
            <a:pPr lvl="0"/>
            <a:r>
              <a:rPr lang="en-US"/>
              <a:t>Topic 3</a:t>
            </a:r>
          </a:p>
          <a:p>
            <a:pPr lvl="0"/>
            <a:r>
              <a:rPr lang="en-US"/>
              <a:t>BREAK</a:t>
            </a:r>
          </a:p>
          <a:p>
            <a:pPr lvl="0"/>
            <a:r>
              <a:rPr lang="en-US"/>
              <a:t>Topic 4</a:t>
            </a:r>
          </a:p>
          <a:p>
            <a:pPr lvl="0"/>
            <a:r>
              <a:rPr lang="en-US"/>
              <a:t>Topic 5</a:t>
            </a:r>
          </a:p>
          <a:p>
            <a:pPr lvl="0"/>
            <a:r>
              <a:rPr lang="en-US"/>
              <a:t>Topic 6</a:t>
            </a:r>
          </a:p>
          <a:p>
            <a:pPr lvl="0"/>
            <a:endParaRPr lang="en-US"/>
          </a:p>
        </p:txBody>
      </p:sp>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p:txBody>
          <a:bodyPr/>
          <a:lstStyle/>
          <a:p>
            <a:r>
              <a:rPr lang="en-US"/>
              <a:t>Agenda slide option 1</a:t>
            </a:r>
          </a:p>
        </p:txBody>
      </p:sp>
    </p:spTree>
    <p:extLst>
      <p:ext uri="{BB962C8B-B14F-4D97-AF65-F5344CB8AC3E}">
        <p14:creationId xmlns:p14="http://schemas.microsoft.com/office/powerpoint/2010/main" val="42097331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EC3E5-CF0D-65A0-4920-2F115CE177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8407F2-040A-ECE9-70E1-520E0D03AAC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9B9FD38-A8FE-62BA-885F-5C4CEDF6F34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3D519B0-7B3A-D333-92FE-D9BA0F8FC59D}"/>
              </a:ext>
            </a:extLst>
          </p:cNvPr>
          <p:cNvSpPr>
            <a:spLocks noGrp="1"/>
          </p:cNvSpPr>
          <p:nvPr>
            <p:ph type="dt" sz="half" idx="10"/>
          </p:nvPr>
        </p:nvSpPr>
        <p:spPr/>
        <p:txBody>
          <a:bodyPr/>
          <a:lstStyle/>
          <a:p>
            <a:fld id="{685B1F82-4CF7-B14E-A36B-E97882721B01}" type="datetimeFigureOut">
              <a:rPr lang="en-US" smtClean="0"/>
              <a:t>1/21/2026</a:t>
            </a:fld>
            <a:endParaRPr lang="en-US"/>
          </a:p>
        </p:txBody>
      </p:sp>
      <p:sp>
        <p:nvSpPr>
          <p:cNvPr id="6" name="Footer Placeholder 5">
            <a:extLst>
              <a:ext uri="{FF2B5EF4-FFF2-40B4-BE49-F238E27FC236}">
                <a16:creationId xmlns:a16="http://schemas.microsoft.com/office/drawing/2014/main" id="{5648282C-4D63-A980-315A-2F40359B56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E98C0B-B029-7AE9-DCD6-EE3EB2AD39AB}"/>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24153234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Agenda slide option 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8152D46-AB9F-9340-05A5-4FC34B3915B3}"/>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sp>
        <p:nvSpPr>
          <p:cNvPr id="3" name="Content Placeholder 2">
            <a:extLst>
              <a:ext uri="{FF2B5EF4-FFF2-40B4-BE49-F238E27FC236}">
                <a16:creationId xmlns:a16="http://schemas.microsoft.com/office/drawing/2014/main" id="{BB0E0916-72CF-2812-8CA2-C084C9018240}"/>
              </a:ext>
            </a:extLst>
          </p:cNvPr>
          <p:cNvSpPr>
            <a:spLocks noGrp="1"/>
          </p:cNvSpPr>
          <p:nvPr>
            <p:ph idx="1" hasCustomPrompt="1"/>
          </p:nvPr>
        </p:nvSpPr>
        <p:spPr>
          <a:xfrm>
            <a:off x="7137400" y="649012"/>
            <a:ext cx="4216400" cy="4351338"/>
          </a:xfrm>
        </p:spPr>
        <p:txBody>
          <a:bodyPr/>
          <a:lstStyle>
            <a:lvl1pPr>
              <a:lnSpc>
                <a:spcPct val="150000"/>
              </a:lnSpc>
              <a:buClr>
                <a:schemeClr val="bg1"/>
              </a:buClr>
              <a:defRPr sz="2400">
                <a:solidFill>
                  <a:schemeClr val="bg1"/>
                </a:solidFill>
              </a:defRPr>
            </a:lvl1pPr>
          </a:lstStyle>
          <a:p>
            <a:pPr lvl="0"/>
            <a:r>
              <a:rPr lang="en-US"/>
              <a:t>Welcome</a:t>
            </a:r>
          </a:p>
          <a:p>
            <a:pPr lvl="0"/>
            <a:r>
              <a:rPr lang="en-US"/>
              <a:t>Topic 1</a:t>
            </a:r>
          </a:p>
          <a:p>
            <a:pPr lvl="0"/>
            <a:r>
              <a:rPr lang="en-US"/>
              <a:t>Topic 2</a:t>
            </a:r>
          </a:p>
          <a:p>
            <a:pPr lvl="0"/>
            <a:r>
              <a:rPr lang="en-US"/>
              <a:t>Topic 3</a:t>
            </a:r>
          </a:p>
          <a:p>
            <a:pPr lvl="0"/>
            <a:r>
              <a:rPr lang="en-US"/>
              <a:t>Break</a:t>
            </a:r>
          </a:p>
          <a:p>
            <a:pPr lvl="0"/>
            <a:r>
              <a:rPr lang="en-US"/>
              <a:t>Topic 4</a:t>
            </a:r>
          </a:p>
          <a:p>
            <a:pPr lvl="0"/>
            <a:r>
              <a:rPr lang="en-US"/>
              <a:t>Topic 5</a:t>
            </a:r>
          </a:p>
          <a:p>
            <a:pPr lvl="0"/>
            <a:r>
              <a:rPr lang="en-US"/>
              <a:t>Topic 6</a:t>
            </a:r>
          </a:p>
          <a:p>
            <a:pPr lvl="0"/>
            <a:endParaRPr lang="en-US"/>
          </a:p>
        </p:txBody>
      </p:sp>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a:xfrm>
            <a:off x="838200" y="2766218"/>
            <a:ext cx="2730500" cy="1325563"/>
          </a:xfrm>
        </p:spPr>
        <p:txBody>
          <a:bodyPr/>
          <a:lstStyle>
            <a:lvl1pPr>
              <a:defRPr sz="3200" spc="50" baseline="0">
                <a:solidFill>
                  <a:schemeClr val="bg1"/>
                </a:solidFill>
              </a:defRPr>
            </a:lvl1pPr>
          </a:lstStyle>
          <a:p>
            <a:r>
              <a:rPr lang="en-US"/>
              <a:t>Agenda slide option 2</a:t>
            </a:r>
          </a:p>
        </p:txBody>
      </p:sp>
    </p:spTree>
    <p:extLst>
      <p:ext uri="{BB962C8B-B14F-4D97-AF65-F5344CB8AC3E}">
        <p14:creationId xmlns:p14="http://schemas.microsoft.com/office/powerpoint/2010/main" val="18703365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 with graphic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8152D46-AB9F-9340-05A5-4FC34B3915B3}"/>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sp>
        <p:nvSpPr>
          <p:cNvPr id="8" name="Picture Placeholder 7">
            <a:extLst>
              <a:ext uri="{FF2B5EF4-FFF2-40B4-BE49-F238E27FC236}">
                <a16:creationId xmlns:a16="http://schemas.microsoft.com/office/drawing/2014/main" id="{9B88560E-99A3-F73B-7E7B-BA2E0C89F766}"/>
              </a:ext>
            </a:extLst>
          </p:cNvPr>
          <p:cNvSpPr>
            <a:spLocks noGrp="1"/>
          </p:cNvSpPr>
          <p:nvPr>
            <p:ph type="pic" sz="quarter" idx="13"/>
          </p:nvPr>
        </p:nvSpPr>
        <p:spPr>
          <a:xfrm>
            <a:off x="6718300" y="2070100"/>
            <a:ext cx="4775200" cy="3543300"/>
          </a:xfrm>
        </p:spPr>
        <p:txBody>
          <a:bodyPr/>
          <a:lstStyle/>
          <a:p>
            <a:endParaRPr lang="en-US"/>
          </a:p>
        </p:txBody>
      </p:sp>
      <p:sp>
        <p:nvSpPr>
          <p:cNvPr id="3" name="Content Placeholder 2">
            <a:extLst>
              <a:ext uri="{FF2B5EF4-FFF2-40B4-BE49-F238E27FC236}">
                <a16:creationId xmlns:a16="http://schemas.microsoft.com/office/drawing/2014/main" id="{BB0E0916-72CF-2812-8CA2-C084C9018240}"/>
              </a:ext>
            </a:extLst>
          </p:cNvPr>
          <p:cNvSpPr>
            <a:spLocks noGrp="1"/>
          </p:cNvSpPr>
          <p:nvPr>
            <p:ph idx="1" hasCustomPrompt="1"/>
          </p:nvPr>
        </p:nvSpPr>
        <p:spPr>
          <a:xfrm>
            <a:off x="838200" y="1825625"/>
            <a:ext cx="5524500" cy="4351338"/>
          </a:xfrm>
        </p:spPr>
        <p:txBody>
          <a:bodyPr/>
          <a:lstStyle/>
          <a:p>
            <a:pPr lvl="0"/>
            <a:r>
              <a:rPr lang="en-US"/>
              <a:t>Click to edit text (Roboto bold 20pt)</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p:txBody>
          <a:bodyPr/>
          <a:lstStyle/>
          <a:p>
            <a:r>
              <a:rPr lang="en-US"/>
              <a:t>Click to edit title (Roboto bold 32pt)</a:t>
            </a:r>
          </a:p>
        </p:txBody>
      </p:sp>
    </p:spTree>
    <p:extLst>
      <p:ext uri="{BB962C8B-B14F-4D97-AF65-F5344CB8AC3E}">
        <p14:creationId xmlns:p14="http://schemas.microsoft.com/office/powerpoint/2010/main" val="291478442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DE7FB644-43A6-A573-36CC-9410FE51C067}"/>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sp>
        <p:nvSpPr>
          <p:cNvPr id="4" name="Content Placeholder 3">
            <a:extLst>
              <a:ext uri="{FF2B5EF4-FFF2-40B4-BE49-F238E27FC236}">
                <a16:creationId xmlns:a16="http://schemas.microsoft.com/office/drawing/2014/main" id="{B104542A-3BF9-BFED-A197-FB1AC103598B}"/>
              </a:ext>
            </a:extLst>
          </p:cNvPr>
          <p:cNvSpPr>
            <a:spLocks noGrp="1"/>
          </p:cNvSpPr>
          <p:nvPr>
            <p:ph sz="half" idx="2"/>
          </p:nvPr>
        </p:nvSpPr>
        <p:spPr>
          <a:xfrm>
            <a:off x="6172200" y="1825625"/>
            <a:ext cx="5181600" cy="4351338"/>
          </a:xfrm>
        </p:spPr>
        <p:txBody>
          <a:body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A5D52F67-0920-82FA-69C8-E3F91BD62CAC}"/>
              </a:ext>
            </a:extLst>
          </p:cNvPr>
          <p:cNvSpPr>
            <a:spLocks noGrp="1"/>
          </p:cNvSpPr>
          <p:nvPr>
            <p:ph sz="half" idx="1"/>
          </p:nvPr>
        </p:nvSpPr>
        <p:spPr>
          <a:xfrm>
            <a:off x="838200" y="1825625"/>
            <a:ext cx="5181600" cy="4351338"/>
          </a:xfrm>
        </p:spPr>
        <p:txBody>
          <a:body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D3B10A83-E15E-BBB5-4FB7-388E82C7D48C}"/>
              </a:ext>
            </a:extLst>
          </p:cNvPr>
          <p:cNvSpPr>
            <a:spLocks noGrp="1"/>
          </p:cNvSpPr>
          <p:nvPr>
            <p:ph type="title" hasCustomPrompt="1"/>
          </p:nvPr>
        </p:nvSpPr>
        <p:spPr/>
        <p:txBody>
          <a:bodyPr/>
          <a:lstStyle/>
          <a:p>
            <a:r>
              <a:rPr lang="en-US"/>
              <a:t>Click to edit title (Roboto bold 32pt)</a:t>
            </a:r>
          </a:p>
        </p:txBody>
      </p:sp>
    </p:spTree>
    <p:extLst>
      <p:ext uri="{BB962C8B-B14F-4D97-AF65-F5344CB8AC3E}">
        <p14:creationId xmlns:p14="http://schemas.microsoft.com/office/powerpoint/2010/main" val="85445263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5A9151B5-5A05-B5FF-1565-8C299B84D543}"/>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pic>
        <p:nvPicPr>
          <p:cNvPr id="14" name="Picture 13">
            <a:extLst>
              <a:ext uri="{FF2B5EF4-FFF2-40B4-BE49-F238E27FC236}">
                <a16:creationId xmlns:a16="http://schemas.microsoft.com/office/drawing/2014/main" id="{E3FE2B45-7BD3-67EE-B450-19D3B3A4F12C}"/>
              </a:ext>
              <a:ext uri="{C183D7F6-B498-43B3-948B-1728B52AA6E4}">
                <adec:decorative xmlns:adec="http://schemas.microsoft.com/office/drawing/2017/decorative" val="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07645" y="2586868"/>
            <a:ext cx="5757341" cy="1870831"/>
          </a:xfrm>
          <a:prstGeom prst="rect">
            <a:avLst/>
          </a:prstGeom>
        </p:spPr>
      </p:pic>
      <p:pic>
        <p:nvPicPr>
          <p:cNvPr id="11" name="Picture 10">
            <a:extLst>
              <a:ext uri="{FF2B5EF4-FFF2-40B4-BE49-F238E27FC236}">
                <a16:creationId xmlns:a16="http://schemas.microsoft.com/office/drawing/2014/main" id="{043E9DCA-926A-E0E2-B1FE-074B388E0EF3}"/>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36612" y="2266535"/>
            <a:ext cx="4354696" cy="2832011"/>
          </a:xfrm>
          <a:prstGeom prst="rect">
            <a:avLst/>
          </a:prstGeom>
        </p:spPr>
      </p:pic>
      <p:sp>
        <p:nvSpPr>
          <p:cNvPr id="13" name="Picture Placeholder 12">
            <a:extLst>
              <a:ext uri="{FF2B5EF4-FFF2-40B4-BE49-F238E27FC236}">
                <a16:creationId xmlns:a16="http://schemas.microsoft.com/office/drawing/2014/main" id="{2B66F132-9159-1D2D-5AF9-82DA8A9ED2F9}"/>
              </a:ext>
            </a:extLst>
          </p:cNvPr>
          <p:cNvSpPr>
            <a:spLocks noGrp="1"/>
          </p:cNvSpPr>
          <p:nvPr>
            <p:ph type="pic" sz="quarter" idx="13"/>
          </p:nvPr>
        </p:nvSpPr>
        <p:spPr>
          <a:xfrm>
            <a:off x="1464590" y="2451940"/>
            <a:ext cx="3099661" cy="1703599"/>
          </a:xfrm>
        </p:spPr>
        <p:txBody>
          <a:bodyPr/>
          <a:lstStyle>
            <a:lvl1pPr marL="0" indent="0">
              <a:buNone/>
              <a:defRPr>
                <a:solidFill>
                  <a:schemeClr val="bg1"/>
                </a:solidFill>
              </a:defRPr>
            </a:lvl1pPr>
          </a:lstStyle>
          <a:p>
            <a:endParaRPr lang="en-US"/>
          </a:p>
          <a:p>
            <a:r>
              <a:rPr lang="en-US"/>
              <a:t>Click to add image</a:t>
            </a:r>
          </a:p>
        </p:txBody>
      </p:sp>
      <p:sp>
        <p:nvSpPr>
          <p:cNvPr id="6" name="Content Placeholder 5">
            <a:extLst>
              <a:ext uri="{FF2B5EF4-FFF2-40B4-BE49-F238E27FC236}">
                <a16:creationId xmlns:a16="http://schemas.microsoft.com/office/drawing/2014/main" id="{B4A70294-3AE7-A8DA-89DA-0BAC43BA7A9A}"/>
              </a:ext>
            </a:extLst>
          </p:cNvPr>
          <p:cNvSpPr>
            <a:spLocks noGrp="1"/>
          </p:cNvSpPr>
          <p:nvPr>
            <p:ph sz="quarter" idx="4"/>
          </p:nvPr>
        </p:nvSpPr>
        <p:spPr>
          <a:xfrm>
            <a:off x="6299200" y="1371600"/>
            <a:ext cx="5183188" cy="4818063"/>
          </a:xfrm>
        </p:spPr>
        <p:txBody>
          <a:bodyPr/>
          <a:lstStyle>
            <a:lvl1pPr marL="0" indent="0">
              <a:buNone/>
              <a:defRPr sz="1800" b="0"/>
            </a:lvl1p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807B4467-A43E-2A64-6932-7F5D98F44E3E}"/>
              </a:ext>
            </a:extLst>
          </p:cNvPr>
          <p:cNvSpPr>
            <a:spLocks noGrp="1"/>
          </p:cNvSpPr>
          <p:nvPr>
            <p:ph type="title" hasCustomPrompt="1"/>
          </p:nvPr>
        </p:nvSpPr>
        <p:spPr>
          <a:xfrm>
            <a:off x="839788" y="390525"/>
            <a:ext cx="10515600" cy="676275"/>
          </a:xfrm>
        </p:spPr>
        <p:txBody>
          <a:bodyPr/>
          <a:lstStyle/>
          <a:p>
            <a:r>
              <a:rPr lang="en-US"/>
              <a:t>Click to edit title (Roboto bold 32pt)</a:t>
            </a:r>
          </a:p>
        </p:txBody>
      </p:sp>
    </p:spTree>
    <p:extLst>
      <p:ext uri="{BB962C8B-B14F-4D97-AF65-F5344CB8AC3E}">
        <p14:creationId xmlns:p14="http://schemas.microsoft.com/office/powerpoint/2010/main" val="155094028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04CDC81-48DC-F07A-5913-D00B99806E75}"/>
              </a:ext>
            </a:extLst>
          </p:cNvPr>
          <p:cNvSpPr>
            <a:spLocks noGrp="1"/>
          </p:cNvSpPr>
          <p:nvPr>
            <p:ph type="body" idx="1" hasCustomPrompt="1"/>
          </p:nvPr>
        </p:nvSpPr>
        <p:spPr>
          <a:xfrm>
            <a:off x="658246" y="3293144"/>
            <a:ext cx="6430341" cy="766660"/>
          </a:xfrm>
        </p:spPr>
        <p:txBody>
          <a:bodyPr/>
          <a:lstStyle>
            <a:lvl1pPr marL="0" indent="0">
              <a:buNone/>
              <a:defRPr sz="3200">
                <a:solidFill>
                  <a:schemeClr val="accent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subtitle</a:t>
            </a:r>
          </a:p>
        </p:txBody>
      </p:sp>
      <p:sp>
        <p:nvSpPr>
          <p:cNvPr id="2" name="Title 1">
            <a:extLst>
              <a:ext uri="{FF2B5EF4-FFF2-40B4-BE49-F238E27FC236}">
                <a16:creationId xmlns:a16="http://schemas.microsoft.com/office/drawing/2014/main" id="{88AFA0A6-8FED-CD4D-EA53-3C2F410DBFEB}"/>
              </a:ext>
            </a:extLst>
          </p:cNvPr>
          <p:cNvSpPr>
            <a:spLocks noGrp="1"/>
          </p:cNvSpPr>
          <p:nvPr>
            <p:ph type="title" hasCustomPrompt="1"/>
          </p:nvPr>
        </p:nvSpPr>
        <p:spPr>
          <a:xfrm>
            <a:off x="658246" y="1713340"/>
            <a:ext cx="6430341" cy="1302440"/>
          </a:xfrm>
        </p:spPr>
        <p:txBody>
          <a:bodyPr anchor="b"/>
          <a:lstStyle>
            <a:lvl1pPr>
              <a:defRPr sz="6000"/>
            </a:lvl1pPr>
          </a:lstStyle>
          <a:p>
            <a:r>
              <a:rPr lang="en-US"/>
              <a:t>Click to edit section title</a:t>
            </a:r>
          </a:p>
        </p:txBody>
      </p:sp>
    </p:spTree>
    <p:extLst>
      <p:ext uri="{BB962C8B-B14F-4D97-AF65-F5344CB8AC3E}">
        <p14:creationId xmlns:p14="http://schemas.microsoft.com/office/powerpoint/2010/main" val="231044239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ection title slide_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637DE3B-B838-449A-DF0E-770C6DF8B311}"/>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4192" y="1430963"/>
            <a:ext cx="5538953" cy="3602175"/>
          </a:xfrm>
          <a:prstGeom prst="rect">
            <a:avLst/>
          </a:prstGeom>
        </p:spPr>
      </p:pic>
      <p:sp>
        <p:nvSpPr>
          <p:cNvPr id="5" name="Picture Placeholder 12">
            <a:extLst>
              <a:ext uri="{FF2B5EF4-FFF2-40B4-BE49-F238E27FC236}">
                <a16:creationId xmlns:a16="http://schemas.microsoft.com/office/drawing/2014/main" id="{D00FA05A-DE68-6FD2-B587-66AD6E7FB0AC}"/>
              </a:ext>
            </a:extLst>
          </p:cNvPr>
          <p:cNvSpPr>
            <a:spLocks noGrp="1"/>
          </p:cNvSpPr>
          <p:nvPr>
            <p:ph type="pic" sz="quarter" idx="13"/>
          </p:nvPr>
        </p:nvSpPr>
        <p:spPr>
          <a:xfrm>
            <a:off x="974864" y="1653701"/>
            <a:ext cx="3942613" cy="2178997"/>
          </a:xfrm>
        </p:spPr>
        <p:txBody>
          <a:bodyPr/>
          <a:lstStyle>
            <a:lvl1pPr marL="0" indent="0">
              <a:buNone/>
              <a:defRPr>
                <a:solidFill>
                  <a:schemeClr val="bg1"/>
                </a:solidFill>
              </a:defRPr>
            </a:lvl1pPr>
          </a:lstStyle>
          <a:p>
            <a:endParaRPr lang="en-US"/>
          </a:p>
          <a:p>
            <a:r>
              <a:rPr lang="en-US"/>
              <a:t>Click to add image</a:t>
            </a:r>
          </a:p>
        </p:txBody>
      </p:sp>
      <p:sp>
        <p:nvSpPr>
          <p:cNvPr id="3" name="Text Placeholder 2">
            <a:extLst>
              <a:ext uri="{FF2B5EF4-FFF2-40B4-BE49-F238E27FC236}">
                <a16:creationId xmlns:a16="http://schemas.microsoft.com/office/drawing/2014/main" id="{804CDC81-48DC-F07A-5913-D00B99806E75}"/>
              </a:ext>
            </a:extLst>
          </p:cNvPr>
          <p:cNvSpPr>
            <a:spLocks noGrp="1"/>
          </p:cNvSpPr>
          <p:nvPr>
            <p:ph type="body" idx="1" hasCustomPrompt="1"/>
          </p:nvPr>
        </p:nvSpPr>
        <p:spPr>
          <a:xfrm>
            <a:off x="6448098" y="3832698"/>
            <a:ext cx="5538952" cy="766660"/>
          </a:xfrm>
        </p:spPr>
        <p:txBody>
          <a:bodyPr/>
          <a:lstStyle>
            <a:lvl1pPr marL="0" indent="0">
              <a:buNone/>
              <a:defRPr sz="3200">
                <a:solidFill>
                  <a:schemeClr val="accent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subtitle</a:t>
            </a:r>
          </a:p>
        </p:txBody>
      </p:sp>
      <p:sp>
        <p:nvSpPr>
          <p:cNvPr id="2" name="Title 1">
            <a:extLst>
              <a:ext uri="{FF2B5EF4-FFF2-40B4-BE49-F238E27FC236}">
                <a16:creationId xmlns:a16="http://schemas.microsoft.com/office/drawing/2014/main" id="{88AFA0A6-8FED-CD4D-EA53-3C2F410DBFEB}"/>
              </a:ext>
            </a:extLst>
          </p:cNvPr>
          <p:cNvSpPr>
            <a:spLocks noGrp="1"/>
          </p:cNvSpPr>
          <p:nvPr>
            <p:ph type="title" hasCustomPrompt="1"/>
          </p:nvPr>
        </p:nvSpPr>
        <p:spPr>
          <a:xfrm>
            <a:off x="6448097" y="2530258"/>
            <a:ext cx="5743903" cy="1302440"/>
          </a:xfrm>
        </p:spPr>
        <p:txBody>
          <a:bodyPr anchor="b"/>
          <a:lstStyle>
            <a:lvl1pPr>
              <a:defRPr sz="6000"/>
            </a:lvl1pPr>
          </a:lstStyle>
          <a:p>
            <a:r>
              <a:rPr lang="en-US"/>
              <a:t>Click to edit section title</a:t>
            </a:r>
          </a:p>
        </p:txBody>
      </p:sp>
    </p:spTree>
    <p:extLst>
      <p:ext uri="{BB962C8B-B14F-4D97-AF65-F5344CB8AC3E}">
        <p14:creationId xmlns:p14="http://schemas.microsoft.com/office/powerpoint/2010/main" val="37290851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Content with graphic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8152D46-AB9F-9340-05A5-4FC34B3915B3}"/>
              </a:ext>
              <a:ext uri="{C183D7F6-B498-43B3-948B-1728B52AA6E4}">
                <adec:decorative xmlns:adec="http://schemas.microsoft.com/office/drawing/2017/decorative" val="1"/>
              </a:ext>
            </a:extLst>
          </p:cNvPr>
          <p:cNvSpPr>
            <a:spLocks noGrp="1"/>
          </p:cNvSpPr>
          <p:nvPr>
            <p:ph type="sldNum" sz="quarter" idx="12"/>
          </p:nvPr>
        </p:nvSpPr>
        <p:spPr>
          <a:xfrm>
            <a:off x="8968409" y="6356350"/>
            <a:ext cx="1658027" cy="365125"/>
          </a:xfrm>
        </p:spPr>
        <p:txBody>
          <a:bodyPr/>
          <a:lstStyle>
            <a:lvl1pPr>
              <a:defRPr>
                <a:solidFill>
                  <a:schemeClr val="tx1"/>
                </a:solidFill>
              </a:defRPr>
            </a:lvl1pPr>
          </a:lstStyle>
          <a:p>
            <a:fld id="{B3F0CCF6-7F1D-1243-94FE-BC32E4D380E0}" type="slidenum">
              <a:rPr lang="en-US" smtClean="0"/>
              <a:pPr/>
              <a:t>‹#›</a:t>
            </a:fld>
            <a:endParaRPr lang="en-US"/>
          </a:p>
        </p:txBody>
      </p:sp>
      <p:sp>
        <p:nvSpPr>
          <p:cNvPr id="5" name="Picture Placeholder 4">
            <a:extLst>
              <a:ext uri="{FF2B5EF4-FFF2-40B4-BE49-F238E27FC236}">
                <a16:creationId xmlns:a16="http://schemas.microsoft.com/office/drawing/2014/main" id="{B28E1826-FAC0-99BA-7B94-F70B55D1BB2C}"/>
              </a:ext>
            </a:extLst>
          </p:cNvPr>
          <p:cNvSpPr>
            <a:spLocks noGrp="1"/>
          </p:cNvSpPr>
          <p:nvPr>
            <p:ph type="pic" sz="quarter" idx="13"/>
          </p:nvPr>
        </p:nvSpPr>
        <p:spPr>
          <a:xfrm>
            <a:off x="6692900" y="990600"/>
            <a:ext cx="4902200" cy="5186363"/>
          </a:xfrm>
        </p:spPr>
        <p:txBody>
          <a:bodyPr/>
          <a:lstStyle/>
          <a:p>
            <a:endParaRPr lang="en-US"/>
          </a:p>
        </p:txBody>
      </p:sp>
      <p:sp>
        <p:nvSpPr>
          <p:cNvPr id="3" name="Content Placeholder 2">
            <a:extLst>
              <a:ext uri="{FF2B5EF4-FFF2-40B4-BE49-F238E27FC236}">
                <a16:creationId xmlns:a16="http://schemas.microsoft.com/office/drawing/2014/main" id="{BB0E0916-72CF-2812-8CA2-C084C9018240}"/>
              </a:ext>
            </a:extLst>
          </p:cNvPr>
          <p:cNvSpPr>
            <a:spLocks noGrp="1"/>
          </p:cNvSpPr>
          <p:nvPr>
            <p:ph idx="1" hasCustomPrompt="1"/>
          </p:nvPr>
        </p:nvSpPr>
        <p:spPr>
          <a:xfrm>
            <a:off x="838200" y="990600"/>
            <a:ext cx="5524500" cy="5186363"/>
          </a:xfrm>
        </p:spPr>
        <p:txBody>
          <a:bodyPr/>
          <a:lstStyle/>
          <a:p>
            <a:pPr lvl="0"/>
            <a:r>
              <a:rPr lang="en-US"/>
              <a:t>Click to edit text (Roboto bold 20pt)</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a:xfrm>
            <a:off x="838200" y="142601"/>
            <a:ext cx="10515600" cy="543200"/>
          </a:xfrm>
        </p:spPr>
        <p:txBody>
          <a:bodyPr/>
          <a:lstStyle/>
          <a:p>
            <a:r>
              <a:rPr lang="en-US"/>
              <a:t>Click to edit title (Roboto bold 32pt)</a:t>
            </a:r>
          </a:p>
        </p:txBody>
      </p:sp>
    </p:spTree>
    <p:extLst>
      <p:ext uri="{BB962C8B-B14F-4D97-AF65-F5344CB8AC3E}">
        <p14:creationId xmlns:p14="http://schemas.microsoft.com/office/powerpoint/2010/main" val="351311358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Graph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8152D46-AB9F-9340-05A5-4FC34B3915B3}"/>
              </a:ext>
              <a:ext uri="{C183D7F6-B498-43B3-948B-1728B52AA6E4}">
                <adec:decorative xmlns:adec="http://schemas.microsoft.com/office/drawing/2017/decorative" val="1"/>
              </a:ext>
            </a:extLst>
          </p:cNvPr>
          <p:cNvSpPr>
            <a:spLocks noGrp="1"/>
          </p:cNvSpPr>
          <p:nvPr>
            <p:ph type="sldNum" sz="quarter" idx="12"/>
          </p:nvPr>
        </p:nvSpPr>
        <p:spPr>
          <a:xfrm>
            <a:off x="8968409" y="6356350"/>
            <a:ext cx="1658027" cy="365125"/>
          </a:xfrm>
        </p:spPr>
        <p:txBody>
          <a:bodyPr/>
          <a:lstStyle>
            <a:lvl1pPr>
              <a:defRPr>
                <a:solidFill>
                  <a:schemeClr val="tx1"/>
                </a:solidFill>
              </a:defRPr>
            </a:lvl1pPr>
          </a:lstStyle>
          <a:p>
            <a:fld id="{B3F0CCF6-7F1D-1243-94FE-BC32E4D380E0}" type="slidenum">
              <a:rPr lang="en-US" smtClean="0"/>
              <a:pPr/>
              <a:t>‹#›</a:t>
            </a:fld>
            <a:endParaRPr lang="en-US"/>
          </a:p>
        </p:txBody>
      </p:sp>
      <p:sp>
        <p:nvSpPr>
          <p:cNvPr id="3" name="Content Placeholder 2">
            <a:extLst>
              <a:ext uri="{FF2B5EF4-FFF2-40B4-BE49-F238E27FC236}">
                <a16:creationId xmlns:a16="http://schemas.microsoft.com/office/drawing/2014/main" id="{BB0E0916-72CF-2812-8CA2-C084C9018240}"/>
              </a:ext>
            </a:extLst>
          </p:cNvPr>
          <p:cNvSpPr>
            <a:spLocks noGrp="1"/>
          </p:cNvSpPr>
          <p:nvPr>
            <p:ph idx="1" hasCustomPrompt="1"/>
          </p:nvPr>
        </p:nvSpPr>
        <p:spPr>
          <a:xfrm>
            <a:off x="768350" y="4927599"/>
            <a:ext cx="10655300" cy="1236663"/>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text (Roboto bold 20pt)</a:t>
            </a:r>
          </a:p>
          <a:p>
            <a:pPr lvl="1"/>
            <a:r>
              <a:rPr lang="en-US"/>
              <a:t>Second level</a:t>
            </a:r>
          </a:p>
        </p:txBody>
      </p:sp>
      <p:sp>
        <p:nvSpPr>
          <p:cNvPr id="7" name="Chart Placeholder 6">
            <a:extLst>
              <a:ext uri="{FF2B5EF4-FFF2-40B4-BE49-F238E27FC236}">
                <a16:creationId xmlns:a16="http://schemas.microsoft.com/office/drawing/2014/main" id="{02783DDD-4449-2A5D-39B9-46DFF59A18DC}"/>
              </a:ext>
            </a:extLst>
          </p:cNvPr>
          <p:cNvSpPr>
            <a:spLocks noGrp="1"/>
          </p:cNvSpPr>
          <p:nvPr>
            <p:ph type="chart" sz="quarter" idx="13" hasCustomPrompt="1"/>
          </p:nvPr>
        </p:nvSpPr>
        <p:spPr>
          <a:xfrm>
            <a:off x="679450" y="927100"/>
            <a:ext cx="10744200" cy="3808411"/>
          </a:xfrm>
        </p:spPr>
        <p:txBody>
          <a:bodyPr/>
          <a:lstStyle>
            <a:lvl1pPr marL="0" indent="0">
              <a:buNone/>
              <a:defRPr/>
            </a:lvl1pPr>
          </a:lstStyle>
          <a:p>
            <a:pPr marL="0" marR="0" lvl="0" indent="0" algn="l" defTabSz="914400" rtl="0" eaLnBrk="1" fontAlgn="auto" latinLnBrk="0" hangingPunct="1">
              <a:lnSpc>
                <a:spcPct val="90000"/>
              </a:lnSpc>
              <a:spcBef>
                <a:spcPts val="1000"/>
              </a:spcBef>
              <a:spcAft>
                <a:spcPts val="0"/>
              </a:spcAft>
              <a:buClr>
                <a:schemeClr val="accent3"/>
              </a:buClr>
              <a:buSzTx/>
              <a:buFont typeface="Wingdings" pitchFamily="2" charset="2"/>
              <a:buNone/>
              <a:tabLst/>
              <a:defRPr/>
            </a:pPr>
            <a:r>
              <a:rPr lang="en-US"/>
              <a:t>Click to add graph</a:t>
            </a:r>
          </a:p>
          <a:p>
            <a:endParaRPr lang="en-US"/>
          </a:p>
        </p:txBody>
      </p:sp>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a:xfrm>
            <a:off x="838200" y="91801"/>
            <a:ext cx="10515600" cy="644800"/>
          </a:xfrm>
        </p:spPr>
        <p:txBody>
          <a:bodyPr/>
          <a:lstStyle/>
          <a:p>
            <a:r>
              <a:rPr lang="en-US"/>
              <a:t>Click to edit title (Roboto bold 32 pt)</a:t>
            </a:r>
          </a:p>
        </p:txBody>
      </p:sp>
    </p:spTree>
    <p:extLst>
      <p:ext uri="{BB962C8B-B14F-4D97-AF65-F5344CB8AC3E}">
        <p14:creationId xmlns:p14="http://schemas.microsoft.com/office/powerpoint/2010/main" val="308465154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ab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8152D46-AB9F-9340-05A5-4FC34B3915B3}"/>
              </a:ext>
              <a:ext uri="{C183D7F6-B498-43B3-948B-1728B52AA6E4}">
                <adec:decorative xmlns:adec="http://schemas.microsoft.com/office/drawing/2017/decorative" val="1"/>
              </a:ext>
            </a:extLst>
          </p:cNvPr>
          <p:cNvSpPr>
            <a:spLocks noGrp="1"/>
          </p:cNvSpPr>
          <p:nvPr>
            <p:ph type="sldNum" sz="quarter" idx="12"/>
          </p:nvPr>
        </p:nvSpPr>
        <p:spPr>
          <a:xfrm>
            <a:off x="9822873" y="6356350"/>
            <a:ext cx="803563" cy="365125"/>
          </a:xfrm>
        </p:spPr>
        <p:txBody>
          <a:bodyPr/>
          <a:lstStyle>
            <a:lvl1pPr>
              <a:defRPr>
                <a:solidFill>
                  <a:schemeClr val="tx1"/>
                </a:solidFill>
              </a:defRPr>
            </a:lvl1pPr>
          </a:lstStyle>
          <a:p>
            <a:fld id="{B3F0CCF6-7F1D-1243-94FE-BC32E4D380E0}" type="slidenum">
              <a:rPr lang="en-US" smtClean="0"/>
              <a:pPr/>
              <a:t>‹#›</a:t>
            </a:fld>
            <a:endParaRPr lang="en-US"/>
          </a:p>
        </p:txBody>
      </p:sp>
      <p:sp>
        <p:nvSpPr>
          <p:cNvPr id="3" name="Content Placeholder 2">
            <a:extLst>
              <a:ext uri="{FF2B5EF4-FFF2-40B4-BE49-F238E27FC236}">
                <a16:creationId xmlns:a16="http://schemas.microsoft.com/office/drawing/2014/main" id="{BB0E0916-72CF-2812-8CA2-C084C9018240}"/>
              </a:ext>
            </a:extLst>
          </p:cNvPr>
          <p:cNvSpPr>
            <a:spLocks noGrp="1"/>
          </p:cNvSpPr>
          <p:nvPr>
            <p:ph idx="1" hasCustomPrompt="1"/>
          </p:nvPr>
        </p:nvSpPr>
        <p:spPr>
          <a:xfrm>
            <a:off x="768350" y="4927599"/>
            <a:ext cx="10655300" cy="1236663"/>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text (Roboto bold 20pt)</a:t>
            </a:r>
          </a:p>
          <a:p>
            <a:pPr lvl="1"/>
            <a:r>
              <a:rPr lang="en-US"/>
              <a:t>Second level</a:t>
            </a:r>
          </a:p>
        </p:txBody>
      </p:sp>
      <p:sp>
        <p:nvSpPr>
          <p:cNvPr id="5" name="Table Placeholder 4">
            <a:extLst>
              <a:ext uri="{FF2B5EF4-FFF2-40B4-BE49-F238E27FC236}">
                <a16:creationId xmlns:a16="http://schemas.microsoft.com/office/drawing/2014/main" id="{FE5FEA26-BB9C-4F4A-9654-401BF8D58208}"/>
              </a:ext>
            </a:extLst>
          </p:cNvPr>
          <p:cNvSpPr>
            <a:spLocks noGrp="1"/>
          </p:cNvSpPr>
          <p:nvPr>
            <p:ph type="tbl" sz="quarter" idx="13" hasCustomPrompt="1"/>
          </p:nvPr>
        </p:nvSpPr>
        <p:spPr>
          <a:xfrm>
            <a:off x="546100" y="838200"/>
            <a:ext cx="11036300" cy="3835400"/>
          </a:xfrm>
        </p:spPr>
        <p:txBody>
          <a:bodyPr/>
          <a:lstStyle>
            <a:lvl1pPr marL="0" indent="0">
              <a:buNone/>
              <a:defRPr/>
            </a:lvl1pPr>
          </a:lstStyle>
          <a:p>
            <a:r>
              <a:rPr lang="en-US"/>
              <a:t>Click to add table</a:t>
            </a:r>
          </a:p>
        </p:txBody>
      </p:sp>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a:xfrm>
            <a:off x="838200" y="91801"/>
            <a:ext cx="10515600" cy="644800"/>
          </a:xfrm>
        </p:spPr>
        <p:txBody>
          <a:bodyPr/>
          <a:lstStyle/>
          <a:p>
            <a:r>
              <a:rPr lang="en-US"/>
              <a:t>Click to edit title (Roboto bold 32 pt)</a:t>
            </a:r>
          </a:p>
        </p:txBody>
      </p:sp>
    </p:spTree>
    <p:extLst>
      <p:ext uri="{BB962C8B-B14F-4D97-AF65-F5344CB8AC3E}">
        <p14:creationId xmlns:p14="http://schemas.microsoft.com/office/powerpoint/2010/main" val="399730957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Graph slide_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C00D2C9-46DA-5495-EA64-D5FD83AF0B3B}"/>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sp>
        <p:nvSpPr>
          <p:cNvPr id="7" name="Chart Placeholder 6">
            <a:extLst>
              <a:ext uri="{FF2B5EF4-FFF2-40B4-BE49-F238E27FC236}">
                <a16:creationId xmlns:a16="http://schemas.microsoft.com/office/drawing/2014/main" id="{A7E382E3-FC83-56A5-549F-6FA1D850464C}"/>
              </a:ext>
            </a:extLst>
          </p:cNvPr>
          <p:cNvSpPr>
            <a:spLocks noGrp="1"/>
          </p:cNvSpPr>
          <p:nvPr>
            <p:ph type="chart" sz="quarter" idx="13" hasCustomPrompt="1"/>
          </p:nvPr>
        </p:nvSpPr>
        <p:spPr>
          <a:xfrm>
            <a:off x="5533697" y="961697"/>
            <a:ext cx="6340803" cy="5007303"/>
          </a:xfrm>
        </p:spPr>
        <p:txBody>
          <a:bodyPr/>
          <a:lstStyle>
            <a:lvl1pPr marL="0" indent="0">
              <a:buNone/>
              <a:defRPr/>
            </a:lvl1pPr>
          </a:lstStyle>
          <a:p>
            <a:pPr marL="0" marR="0" lvl="0" indent="0" algn="l" defTabSz="914400" rtl="0" eaLnBrk="1" fontAlgn="auto" latinLnBrk="0" hangingPunct="1">
              <a:lnSpc>
                <a:spcPct val="90000"/>
              </a:lnSpc>
              <a:spcBef>
                <a:spcPts val="1000"/>
              </a:spcBef>
              <a:spcAft>
                <a:spcPts val="0"/>
              </a:spcAft>
              <a:buClr>
                <a:schemeClr val="accent3"/>
              </a:buClr>
              <a:buSzTx/>
              <a:buFont typeface="Wingdings" pitchFamily="2" charset="2"/>
              <a:buNone/>
              <a:tabLst/>
              <a:defRPr/>
            </a:pPr>
            <a:r>
              <a:rPr lang="en-US"/>
              <a:t>Click to add graph</a:t>
            </a:r>
          </a:p>
          <a:p>
            <a:endParaRPr lang="en-US"/>
          </a:p>
        </p:txBody>
      </p:sp>
      <p:sp>
        <p:nvSpPr>
          <p:cNvPr id="9" name="Text Placeholder 8">
            <a:extLst>
              <a:ext uri="{FF2B5EF4-FFF2-40B4-BE49-F238E27FC236}">
                <a16:creationId xmlns:a16="http://schemas.microsoft.com/office/drawing/2014/main" id="{92916E3E-2ACD-1A3D-3513-17225574DB4B}"/>
              </a:ext>
            </a:extLst>
          </p:cNvPr>
          <p:cNvSpPr>
            <a:spLocks noGrp="1"/>
          </p:cNvSpPr>
          <p:nvPr>
            <p:ph type="body" sz="quarter" idx="14"/>
          </p:nvPr>
        </p:nvSpPr>
        <p:spPr>
          <a:xfrm>
            <a:off x="317500" y="1784350"/>
            <a:ext cx="4826000" cy="3505200"/>
          </a:xfr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8A013B94-9456-189F-2AF0-8478DF210AA8}"/>
              </a:ext>
            </a:extLst>
          </p:cNvPr>
          <p:cNvSpPr>
            <a:spLocks noGrp="1"/>
          </p:cNvSpPr>
          <p:nvPr>
            <p:ph type="title" hasCustomPrompt="1"/>
          </p:nvPr>
        </p:nvSpPr>
        <p:spPr>
          <a:xfrm>
            <a:off x="800100" y="191676"/>
            <a:ext cx="10515600" cy="581300"/>
          </a:xfrm>
        </p:spPr>
        <p:txBody>
          <a:bodyPr/>
          <a:lstStyle/>
          <a:p>
            <a:r>
              <a:rPr lang="en-US"/>
              <a:t>Click to edit title (32pt)</a:t>
            </a:r>
          </a:p>
        </p:txBody>
      </p:sp>
    </p:spTree>
    <p:extLst>
      <p:ext uri="{BB962C8B-B14F-4D97-AF65-F5344CB8AC3E}">
        <p14:creationId xmlns:p14="http://schemas.microsoft.com/office/powerpoint/2010/main" val="174116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D9FEC-664B-D294-0A46-4BC0DC1DC26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AE05B95-F474-C8DC-3E57-12EE8A6049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A7A395-D0A9-05E9-FCB5-48365962D2B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C7D95A7-469E-7058-DFEC-DAD1C05B0F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A74A6B-3FC0-9D0C-189B-2555EFE68BE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C865B74-7C6F-BBB5-94DD-F0F3F301F954}"/>
              </a:ext>
            </a:extLst>
          </p:cNvPr>
          <p:cNvSpPr>
            <a:spLocks noGrp="1"/>
          </p:cNvSpPr>
          <p:nvPr>
            <p:ph type="dt" sz="half" idx="10"/>
          </p:nvPr>
        </p:nvSpPr>
        <p:spPr/>
        <p:txBody>
          <a:bodyPr/>
          <a:lstStyle/>
          <a:p>
            <a:fld id="{685B1F82-4CF7-B14E-A36B-E97882721B01}" type="datetimeFigureOut">
              <a:rPr lang="en-US" smtClean="0"/>
              <a:t>1/21/2026</a:t>
            </a:fld>
            <a:endParaRPr lang="en-US"/>
          </a:p>
        </p:txBody>
      </p:sp>
      <p:sp>
        <p:nvSpPr>
          <p:cNvPr id="8" name="Footer Placeholder 7">
            <a:extLst>
              <a:ext uri="{FF2B5EF4-FFF2-40B4-BE49-F238E27FC236}">
                <a16:creationId xmlns:a16="http://schemas.microsoft.com/office/drawing/2014/main" id="{20B1CC9B-E1FB-F36A-8728-36192207075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33BD7EF-AE3F-86EE-9943-782ACE68ADDF}"/>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249034109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Graph slide_3">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C00D2C9-46DA-5495-EA64-D5FD83AF0B3B}"/>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sp>
        <p:nvSpPr>
          <p:cNvPr id="7" name="Chart Placeholder 6">
            <a:extLst>
              <a:ext uri="{FF2B5EF4-FFF2-40B4-BE49-F238E27FC236}">
                <a16:creationId xmlns:a16="http://schemas.microsoft.com/office/drawing/2014/main" id="{A7E382E3-FC83-56A5-549F-6FA1D850464C}"/>
              </a:ext>
            </a:extLst>
          </p:cNvPr>
          <p:cNvSpPr>
            <a:spLocks noGrp="1"/>
          </p:cNvSpPr>
          <p:nvPr>
            <p:ph type="chart" sz="quarter" idx="13" hasCustomPrompt="1"/>
          </p:nvPr>
        </p:nvSpPr>
        <p:spPr>
          <a:xfrm>
            <a:off x="217871" y="2391323"/>
            <a:ext cx="11680058" cy="3623221"/>
          </a:xfrm>
        </p:spPr>
        <p:txBody>
          <a:bodyPr/>
          <a:lstStyle>
            <a:lvl1pPr marL="0" indent="0">
              <a:buNone/>
              <a:defRPr/>
            </a:lvl1pPr>
          </a:lstStyle>
          <a:p>
            <a:r>
              <a:rPr lang="en-US"/>
              <a:t>Click to add graph</a:t>
            </a:r>
          </a:p>
        </p:txBody>
      </p:sp>
      <p:sp>
        <p:nvSpPr>
          <p:cNvPr id="9" name="Text Placeholder 8">
            <a:extLst>
              <a:ext uri="{FF2B5EF4-FFF2-40B4-BE49-F238E27FC236}">
                <a16:creationId xmlns:a16="http://schemas.microsoft.com/office/drawing/2014/main" id="{92916E3E-2ACD-1A3D-3513-17225574DB4B}"/>
              </a:ext>
            </a:extLst>
          </p:cNvPr>
          <p:cNvSpPr>
            <a:spLocks noGrp="1"/>
          </p:cNvSpPr>
          <p:nvPr>
            <p:ph type="body" sz="quarter" idx="14"/>
          </p:nvPr>
        </p:nvSpPr>
        <p:spPr>
          <a:xfrm>
            <a:off x="217871" y="983060"/>
            <a:ext cx="11680059" cy="1198179"/>
          </a:xfrm>
        </p:spPr>
        <p:txBody>
          <a:bodyPr/>
          <a:lstStyle>
            <a:lvl1pPr marL="0" indent="0">
              <a:buFontTx/>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p:txBody>
      </p:sp>
      <p:sp>
        <p:nvSpPr>
          <p:cNvPr id="2" name="Title 1">
            <a:extLst>
              <a:ext uri="{FF2B5EF4-FFF2-40B4-BE49-F238E27FC236}">
                <a16:creationId xmlns:a16="http://schemas.microsoft.com/office/drawing/2014/main" id="{8A013B94-9456-189F-2AF0-8478DF210AA8}"/>
              </a:ext>
            </a:extLst>
          </p:cNvPr>
          <p:cNvSpPr>
            <a:spLocks noGrp="1"/>
          </p:cNvSpPr>
          <p:nvPr>
            <p:ph type="title" hasCustomPrompt="1"/>
          </p:nvPr>
        </p:nvSpPr>
        <p:spPr>
          <a:xfrm>
            <a:off x="800100" y="191676"/>
            <a:ext cx="10515600" cy="581300"/>
          </a:xfrm>
        </p:spPr>
        <p:txBody>
          <a:bodyPr/>
          <a:lstStyle/>
          <a:p>
            <a:r>
              <a:rPr lang="en-US"/>
              <a:t>Click to edit title (32pt)</a:t>
            </a:r>
          </a:p>
        </p:txBody>
      </p:sp>
    </p:spTree>
    <p:extLst>
      <p:ext uri="{BB962C8B-B14F-4D97-AF65-F5344CB8AC3E}">
        <p14:creationId xmlns:p14="http://schemas.microsoft.com/office/powerpoint/2010/main" val="363201437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Video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C00D2C9-46DA-5495-EA64-D5FD83AF0B3B}"/>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sp>
        <p:nvSpPr>
          <p:cNvPr id="6" name="Media Placeholder 5">
            <a:extLst>
              <a:ext uri="{FF2B5EF4-FFF2-40B4-BE49-F238E27FC236}">
                <a16:creationId xmlns:a16="http://schemas.microsoft.com/office/drawing/2014/main" id="{87C06896-3A17-3D8B-AE77-DFA4C31BD22F}"/>
              </a:ext>
            </a:extLst>
          </p:cNvPr>
          <p:cNvSpPr>
            <a:spLocks noGrp="1"/>
          </p:cNvSpPr>
          <p:nvPr>
            <p:ph type="media" sz="quarter" idx="13" hasCustomPrompt="1"/>
          </p:nvPr>
        </p:nvSpPr>
        <p:spPr>
          <a:xfrm>
            <a:off x="266700" y="1016000"/>
            <a:ext cx="11444288" cy="4876800"/>
          </a:xfrm>
        </p:spPr>
        <p:txBody>
          <a:bodyPr/>
          <a:lstStyle/>
          <a:p>
            <a:r>
              <a:rPr lang="en-US"/>
              <a:t>Click to add video</a:t>
            </a:r>
          </a:p>
        </p:txBody>
      </p:sp>
      <p:sp>
        <p:nvSpPr>
          <p:cNvPr id="2" name="Title 1">
            <a:extLst>
              <a:ext uri="{FF2B5EF4-FFF2-40B4-BE49-F238E27FC236}">
                <a16:creationId xmlns:a16="http://schemas.microsoft.com/office/drawing/2014/main" id="{8A013B94-9456-189F-2AF0-8478DF210AA8}"/>
              </a:ext>
            </a:extLst>
          </p:cNvPr>
          <p:cNvSpPr>
            <a:spLocks noGrp="1"/>
          </p:cNvSpPr>
          <p:nvPr>
            <p:ph type="title" hasCustomPrompt="1"/>
          </p:nvPr>
        </p:nvSpPr>
        <p:spPr>
          <a:xfrm>
            <a:off x="800100" y="191676"/>
            <a:ext cx="10515600" cy="581300"/>
          </a:xfrm>
        </p:spPr>
        <p:txBody>
          <a:bodyPr/>
          <a:lstStyle/>
          <a:p>
            <a:r>
              <a:rPr lang="en-US"/>
              <a:t>Click to edit title (32pt)</a:t>
            </a:r>
          </a:p>
        </p:txBody>
      </p:sp>
    </p:spTree>
    <p:extLst>
      <p:ext uri="{BB962C8B-B14F-4D97-AF65-F5344CB8AC3E}">
        <p14:creationId xmlns:p14="http://schemas.microsoft.com/office/powerpoint/2010/main" val="410043262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meline slide_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C00D2C9-46DA-5495-EA64-D5FD83AF0B3B}"/>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grpSp>
        <p:nvGrpSpPr>
          <p:cNvPr id="24" name="Group 23">
            <a:extLst>
              <a:ext uri="{FF2B5EF4-FFF2-40B4-BE49-F238E27FC236}">
                <a16:creationId xmlns:a16="http://schemas.microsoft.com/office/drawing/2014/main" id="{8FD3D5AD-D6D2-156B-9E27-DF1743367EEC}"/>
              </a:ext>
              <a:ext uri="{C183D7F6-B498-43B3-948B-1728B52AA6E4}">
                <adec:decorative xmlns:adec="http://schemas.microsoft.com/office/drawing/2017/decorative" val="1"/>
              </a:ext>
            </a:extLst>
          </p:cNvPr>
          <p:cNvGrpSpPr/>
          <p:nvPr userDrawn="1"/>
        </p:nvGrpSpPr>
        <p:grpSpPr>
          <a:xfrm>
            <a:off x="7761685" y="2962179"/>
            <a:ext cx="4597955" cy="382779"/>
            <a:chOff x="7761685" y="2962179"/>
            <a:chExt cx="4597955" cy="382779"/>
          </a:xfrm>
        </p:grpSpPr>
        <p:cxnSp>
          <p:nvCxnSpPr>
            <p:cNvPr id="4" name="Straight Connector 3">
              <a:extLst>
                <a:ext uri="{FF2B5EF4-FFF2-40B4-BE49-F238E27FC236}">
                  <a16:creationId xmlns:a16="http://schemas.microsoft.com/office/drawing/2014/main" id="{338B4107-3C12-CE1C-90DD-C8C7252FD2E9}"/>
                </a:ext>
              </a:extLst>
            </p:cNvPr>
            <p:cNvCxnSpPr>
              <a:cxnSpLocks/>
            </p:cNvCxnSpPr>
            <p:nvPr userDrawn="1"/>
          </p:nvCxnSpPr>
          <p:spPr>
            <a:xfrm>
              <a:off x="7985760" y="3153569"/>
              <a:ext cx="4373880" cy="0"/>
            </a:xfrm>
            <a:prstGeom prst="line">
              <a:avLst/>
            </a:prstGeom>
            <a:ln w="25400"/>
          </p:spPr>
          <p:style>
            <a:lnRef idx="2">
              <a:schemeClr val="accent1"/>
            </a:lnRef>
            <a:fillRef idx="0">
              <a:schemeClr val="accent1"/>
            </a:fillRef>
            <a:effectRef idx="1">
              <a:schemeClr val="accent1"/>
            </a:effectRef>
            <a:fontRef idx="minor">
              <a:schemeClr val="tx1"/>
            </a:fontRef>
          </p:style>
        </p:cxnSp>
        <p:sp>
          <p:nvSpPr>
            <p:cNvPr id="7" name="Oval 6">
              <a:extLst>
                <a:ext uri="{FF2B5EF4-FFF2-40B4-BE49-F238E27FC236}">
                  <a16:creationId xmlns:a16="http://schemas.microsoft.com/office/drawing/2014/main" id="{5BE7852F-88D3-A872-E460-2AC39312ACE7}"/>
                </a:ext>
              </a:extLst>
            </p:cNvPr>
            <p:cNvSpPr/>
            <p:nvPr userDrawn="1"/>
          </p:nvSpPr>
          <p:spPr>
            <a:xfrm>
              <a:off x="7761685" y="2962179"/>
              <a:ext cx="382779" cy="38277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 Placeholder 11">
            <a:extLst>
              <a:ext uri="{FF2B5EF4-FFF2-40B4-BE49-F238E27FC236}">
                <a16:creationId xmlns:a16="http://schemas.microsoft.com/office/drawing/2014/main" id="{CF586035-0C8D-B4FE-ECC0-1743E66EC7F0}"/>
              </a:ext>
            </a:extLst>
          </p:cNvPr>
          <p:cNvSpPr>
            <a:spLocks noGrp="1"/>
          </p:cNvSpPr>
          <p:nvPr>
            <p:ph type="body" sz="quarter" idx="13" hasCustomPrompt="1"/>
          </p:nvPr>
        </p:nvSpPr>
        <p:spPr>
          <a:xfrm>
            <a:off x="7764780" y="4241060"/>
            <a:ext cx="4010328" cy="1484486"/>
          </a:xfrm>
        </p:spPr>
        <p:txBody>
          <a:bodyPr/>
          <a:lstStyle>
            <a:lvl1pPr marL="0" indent="0">
              <a:buNone/>
              <a:defRPr sz="1800" b="0"/>
            </a:lvl1pPr>
            <a:lvl2pPr marL="457200" indent="0">
              <a:buNone/>
              <a:defRPr/>
            </a:lvl2pPr>
          </a:lstStyle>
          <a:p>
            <a:pPr lvl="0"/>
            <a:r>
              <a:rPr lang="en-US"/>
              <a:t>Edit date 1 information</a:t>
            </a:r>
          </a:p>
        </p:txBody>
      </p:sp>
      <p:sp>
        <p:nvSpPr>
          <p:cNvPr id="14" name="Text Placeholder 13">
            <a:extLst>
              <a:ext uri="{FF2B5EF4-FFF2-40B4-BE49-F238E27FC236}">
                <a16:creationId xmlns:a16="http://schemas.microsoft.com/office/drawing/2014/main" id="{EE3C72F4-7AC3-8820-AE3B-0BD2D2B76016}"/>
              </a:ext>
            </a:extLst>
          </p:cNvPr>
          <p:cNvSpPr>
            <a:spLocks noGrp="1"/>
          </p:cNvSpPr>
          <p:nvPr>
            <p:ph type="body" sz="quarter" idx="14" hasCustomPrompt="1"/>
          </p:nvPr>
        </p:nvSpPr>
        <p:spPr>
          <a:xfrm>
            <a:off x="7764781" y="3704431"/>
            <a:ext cx="2715610" cy="520700"/>
          </a:xfrm>
        </p:spPr>
        <p:txBody>
          <a:bodyPr/>
          <a:lstStyle>
            <a:lvl1pPr marL="0" indent="0">
              <a:buNone/>
              <a:defRPr/>
            </a:lvl1pPr>
          </a:lstStyle>
          <a:p>
            <a:pPr lvl="0"/>
            <a:r>
              <a:rPr lang="en-US"/>
              <a:t>Edit date 1 title</a:t>
            </a:r>
          </a:p>
        </p:txBody>
      </p:sp>
      <p:sp>
        <p:nvSpPr>
          <p:cNvPr id="23" name="Text Placeholder 22">
            <a:extLst>
              <a:ext uri="{FF2B5EF4-FFF2-40B4-BE49-F238E27FC236}">
                <a16:creationId xmlns:a16="http://schemas.microsoft.com/office/drawing/2014/main" id="{4E362274-6BF9-FFAE-0625-EB1ECDD9B651}"/>
              </a:ext>
            </a:extLst>
          </p:cNvPr>
          <p:cNvSpPr>
            <a:spLocks noGrp="1"/>
          </p:cNvSpPr>
          <p:nvPr>
            <p:ph type="body" sz="quarter" idx="15" hasCustomPrompt="1"/>
          </p:nvPr>
        </p:nvSpPr>
        <p:spPr>
          <a:xfrm>
            <a:off x="416892" y="1450974"/>
            <a:ext cx="6157912" cy="4506913"/>
          </a:xfrm>
        </p:spPr>
        <p:txBody>
          <a:bodyPr/>
          <a:lstStyle>
            <a:lvl1pPr marL="0" indent="0">
              <a:buNone/>
              <a:defRPr>
                <a:solidFill>
                  <a:schemeClr val="tx1"/>
                </a:solidFill>
              </a:defRPr>
            </a:lvl1pPr>
            <a:lvl2pPr marL="457200" indent="0">
              <a:buNone/>
              <a:defRPr/>
            </a:lvl2pPr>
          </a:lstStyle>
          <a:p>
            <a:pPr lvl="0"/>
            <a:r>
              <a:rPr lang="en-US"/>
              <a:t>Click to edit text box</a:t>
            </a:r>
          </a:p>
          <a:p>
            <a:pPr lvl="1"/>
            <a:r>
              <a:rPr lang="en-US"/>
              <a:t>Second level</a:t>
            </a:r>
          </a:p>
          <a:p>
            <a:pPr lvl="2"/>
            <a:endParaRPr lang="en-US"/>
          </a:p>
        </p:txBody>
      </p:sp>
      <p:sp>
        <p:nvSpPr>
          <p:cNvPr id="2" name="Title 1">
            <a:extLst>
              <a:ext uri="{FF2B5EF4-FFF2-40B4-BE49-F238E27FC236}">
                <a16:creationId xmlns:a16="http://schemas.microsoft.com/office/drawing/2014/main" id="{8A013B94-9456-189F-2AF0-8478DF210AA8}"/>
              </a:ext>
            </a:extLst>
          </p:cNvPr>
          <p:cNvSpPr>
            <a:spLocks noGrp="1"/>
          </p:cNvSpPr>
          <p:nvPr>
            <p:ph type="title" hasCustomPrompt="1"/>
          </p:nvPr>
        </p:nvSpPr>
        <p:spPr>
          <a:xfrm>
            <a:off x="800100" y="191676"/>
            <a:ext cx="10515600" cy="581300"/>
          </a:xfrm>
        </p:spPr>
        <p:txBody>
          <a:bodyPr/>
          <a:lstStyle/>
          <a:p>
            <a:r>
              <a:rPr lang="en-US"/>
              <a:t>Click to edit title (32pt)</a:t>
            </a:r>
          </a:p>
        </p:txBody>
      </p:sp>
    </p:spTree>
    <p:extLst>
      <p:ext uri="{BB962C8B-B14F-4D97-AF65-F5344CB8AC3E}">
        <p14:creationId xmlns:p14="http://schemas.microsoft.com/office/powerpoint/2010/main" val="64989713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meline slide_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C00D2C9-46DA-5495-EA64-D5FD83AF0B3B}"/>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grpSp>
        <p:nvGrpSpPr>
          <p:cNvPr id="3" name="Group 2">
            <a:extLst>
              <a:ext uri="{FF2B5EF4-FFF2-40B4-BE49-F238E27FC236}">
                <a16:creationId xmlns:a16="http://schemas.microsoft.com/office/drawing/2014/main" id="{5427D51E-5F46-B9F8-1C74-4EE302C0F192}"/>
              </a:ext>
              <a:ext uri="{C183D7F6-B498-43B3-948B-1728B52AA6E4}">
                <adec:decorative xmlns:adec="http://schemas.microsoft.com/office/drawing/2017/decorative" val="1"/>
              </a:ext>
            </a:extLst>
          </p:cNvPr>
          <p:cNvGrpSpPr/>
          <p:nvPr userDrawn="1"/>
        </p:nvGrpSpPr>
        <p:grpSpPr>
          <a:xfrm>
            <a:off x="0" y="2962179"/>
            <a:ext cx="12192000" cy="383244"/>
            <a:chOff x="0" y="2962179"/>
            <a:chExt cx="12192000" cy="383244"/>
          </a:xfrm>
        </p:grpSpPr>
        <p:cxnSp>
          <p:nvCxnSpPr>
            <p:cNvPr id="4" name="Straight Connector 3">
              <a:extLst>
                <a:ext uri="{FF2B5EF4-FFF2-40B4-BE49-F238E27FC236}">
                  <a16:creationId xmlns:a16="http://schemas.microsoft.com/office/drawing/2014/main" id="{338B4107-3C12-CE1C-90DD-C8C7252FD2E9}"/>
                </a:ext>
              </a:extLst>
            </p:cNvPr>
            <p:cNvCxnSpPr/>
            <p:nvPr userDrawn="1"/>
          </p:nvCxnSpPr>
          <p:spPr>
            <a:xfrm>
              <a:off x="0" y="3153569"/>
              <a:ext cx="12192000" cy="0"/>
            </a:xfrm>
            <a:prstGeom prst="line">
              <a:avLst/>
            </a:prstGeom>
            <a:ln w="25400"/>
          </p:spPr>
          <p:style>
            <a:lnRef idx="2">
              <a:schemeClr val="accent1"/>
            </a:lnRef>
            <a:fillRef idx="0">
              <a:schemeClr val="accent1"/>
            </a:fillRef>
            <a:effectRef idx="1">
              <a:schemeClr val="accent1"/>
            </a:effectRef>
            <a:fontRef idx="minor">
              <a:schemeClr val="tx1"/>
            </a:fontRef>
          </p:style>
        </p:cxnSp>
        <p:sp>
          <p:nvSpPr>
            <p:cNvPr id="7" name="Oval 6">
              <a:extLst>
                <a:ext uri="{FF2B5EF4-FFF2-40B4-BE49-F238E27FC236}">
                  <a16:creationId xmlns:a16="http://schemas.microsoft.com/office/drawing/2014/main" id="{5BE7852F-88D3-A872-E460-2AC39312ACE7}"/>
                </a:ext>
              </a:extLst>
            </p:cNvPr>
            <p:cNvSpPr/>
            <p:nvPr userDrawn="1"/>
          </p:nvSpPr>
          <p:spPr>
            <a:xfrm>
              <a:off x="1178005" y="2962179"/>
              <a:ext cx="382779" cy="38277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5823B87-F899-E615-6598-5F36FDE5BCF0}"/>
                </a:ext>
              </a:extLst>
            </p:cNvPr>
            <p:cNvSpPr/>
            <p:nvPr userDrawn="1"/>
          </p:nvSpPr>
          <p:spPr>
            <a:xfrm>
              <a:off x="4244398" y="2962179"/>
              <a:ext cx="382779" cy="38277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8BEE344-6962-FE50-D199-4CD410745803}"/>
                </a:ext>
              </a:extLst>
            </p:cNvPr>
            <p:cNvSpPr/>
            <p:nvPr userDrawn="1"/>
          </p:nvSpPr>
          <p:spPr>
            <a:xfrm>
              <a:off x="7310791" y="2962644"/>
              <a:ext cx="382779" cy="38277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BFEC090-CDB3-3876-5A02-C861294EEC16}"/>
                </a:ext>
              </a:extLst>
            </p:cNvPr>
            <p:cNvSpPr/>
            <p:nvPr userDrawn="1"/>
          </p:nvSpPr>
          <p:spPr>
            <a:xfrm>
              <a:off x="10377184" y="2962644"/>
              <a:ext cx="382779" cy="38277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 Placeholder 11">
            <a:extLst>
              <a:ext uri="{FF2B5EF4-FFF2-40B4-BE49-F238E27FC236}">
                <a16:creationId xmlns:a16="http://schemas.microsoft.com/office/drawing/2014/main" id="{36A130FD-3C3E-3A36-4C09-88B8A4536B59}"/>
              </a:ext>
            </a:extLst>
          </p:cNvPr>
          <p:cNvSpPr>
            <a:spLocks noGrp="1"/>
          </p:cNvSpPr>
          <p:nvPr>
            <p:ph type="body" sz="quarter" idx="19" hasCustomPrompt="1"/>
          </p:nvPr>
        </p:nvSpPr>
        <p:spPr>
          <a:xfrm>
            <a:off x="9593263" y="4085649"/>
            <a:ext cx="2357000" cy="719351"/>
          </a:xfrm>
        </p:spPr>
        <p:txBody>
          <a:bodyPr/>
          <a:lstStyle>
            <a:lvl1pPr marL="0" indent="0">
              <a:buNone/>
              <a:defRPr sz="1800" b="0"/>
            </a:lvl1pPr>
            <a:lvl2pPr marL="457200" indent="0">
              <a:buNone/>
              <a:defRPr/>
            </a:lvl2pPr>
          </a:lstStyle>
          <a:p>
            <a:pPr lvl="0"/>
            <a:r>
              <a:rPr lang="en-US"/>
              <a:t>Edit date 4 information</a:t>
            </a:r>
          </a:p>
        </p:txBody>
      </p:sp>
      <p:sp>
        <p:nvSpPr>
          <p:cNvPr id="20" name="Text Placeholder 13">
            <a:extLst>
              <a:ext uri="{FF2B5EF4-FFF2-40B4-BE49-F238E27FC236}">
                <a16:creationId xmlns:a16="http://schemas.microsoft.com/office/drawing/2014/main" id="{41B7D740-CFEA-4110-EF60-6FAEBBC9A99C}"/>
              </a:ext>
            </a:extLst>
          </p:cNvPr>
          <p:cNvSpPr>
            <a:spLocks noGrp="1"/>
          </p:cNvSpPr>
          <p:nvPr>
            <p:ph type="body" sz="quarter" idx="20" hasCustomPrompt="1"/>
          </p:nvPr>
        </p:nvSpPr>
        <p:spPr>
          <a:xfrm>
            <a:off x="9593263" y="3549020"/>
            <a:ext cx="2357000" cy="520700"/>
          </a:xfrm>
        </p:spPr>
        <p:txBody>
          <a:bodyPr/>
          <a:lstStyle>
            <a:lvl1pPr marL="0" indent="0">
              <a:buNone/>
              <a:defRPr/>
            </a:lvl1pPr>
          </a:lstStyle>
          <a:p>
            <a:pPr lvl="0"/>
            <a:r>
              <a:rPr lang="en-US"/>
              <a:t>Edit date 4 title</a:t>
            </a:r>
          </a:p>
        </p:txBody>
      </p:sp>
      <p:sp>
        <p:nvSpPr>
          <p:cNvPr id="17" name="Text Placeholder 11">
            <a:extLst>
              <a:ext uri="{FF2B5EF4-FFF2-40B4-BE49-F238E27FC236}">
                <a16:creationId xmlns:a16="http://schemas.microsoft.com/office/drawing/2014/main" id="{5DAD9CF1-81B2-DAD0-4692-E22160C86D81}"/>
              </a:ext>
            </a:extLst>
          </p:cNvPr>
          <p:cNvSpPr>
            <a:spLocks noGrp="1"/>
          </p:cNvSpPr>
          <p:nvPr>
            <p:ph type="body" sz="quarter" idx="17" hasCustomPrompt="1"/>
          </p:nvPr>
        </p:nvSpPr>
        <p:spPr>
          <a:xfrm>
            <a:off x="7310791" y="2055357"/>
            <a:ext cx="2526891" cy="719351"/>
          </a:xfrm>
        </p:spPr>
        <p:txBody>
          <a:bodyPr/>
          <a:lstStyle>
            <a:lvl1pPr marL="0" indent="0">
              <a:buNone/>
              <a:defRPr sz="1800" b="0"/>
            </a:lvl1pPr>
            <a:lvl2pPr marL="457200" indent="0">
              <a:buNone/>
              <a:defRPr/>
            </a:lvl2pPr>
          </a:lstStyle>
          <a:p>
            <a:pPr lvl="0"/>
            <a:r>
              <a:rPr lang="en-US"/>
              <a:t>Edit date 3 information</a:t>
            </a:r>
          </a:p>
        </p:txBody>
      </p:sp>
      <p:sp>
        <p:nvSpPr>
          <p:cNvPr id="18" name="Text Placeholder 13">
            <a:extLst>
              <a:ext uri="{FF2B5EF4-FFF2-40B4-BE49-F238E27FC236}">
                <a16:creationId xmlns:a16="http://schemas.microsoft.com/office/drawing/2014/main" id="{94B91487-3E90-E8E5-509D-E730B67AEFA3}"/>
              </a:ext>
            </a:extLst>
          </p:cNvPr>
          <p:cNvSpPr>
            <a:spLocks noGrp="1"/>
          </p:cNvSpPr>
          <p:nvPr>
            <p:ph type="body" sz="quarter" idx="18" hasCustomPrompt="1"/>
          </p:nvPr>
        </p:nvSpPr>
        <p:spPr>
          <a:xfrm>
            <a:off x="7310791" y="1518728"/>
            <a:ext cx="2526891" cy="520700"/>
          </a:xfrm>
        </p:spPr>
        <p:txBody>
          <a:bodyPr/>
          <a:lstStyle>
            <a:lvl1pPr marL="0" indent="0">
              <a:buNone/>
              <a:defRPr/>
            </a:lvl1pPr>
          </a:lstStyle>
          <a:p>
            <a:pPr lvl="0"/>
            <a:r>
              <a:rPr lang="en-US"/>
              <a:t>Edit date 3 title</a:t>
            </a:r>
          </a:p>
        </p:txBody>
      </p:sp>
      <p:sp>
        <p:nvSpPr>
          <p:cNvPr id="15" name="Text Placeholder 11">
            <a:extLst>
              <a:ext uri="{FF2B5EF4-FFF2-40B4-BE49-F238E27FC236}">
                <a16:creationId xmlns:a16="http://schemas.microsoft.com/office/drawing/2014/main" id="{72F3F650-24BE-42A9-965C-BAB0288B744E}"/>
              </a:ext>
            </a:extLst>
          </p:cNvPr>
          <p:cNvSpPr>
            <a:spLocks noGrp="1"/>
          </p:cNvSpPr>
          <p:nvPr>
            <p:ph type="body" sz="quarter" idx="15" hasCustomPrompt="1"/>
          </p:nvPr>
        </p:nvSpPr>
        <p:spPr>
          <a:xfrm>
            <a:off x="4244399" y="4126970"/>
            <a:ext cx="2802788" cy="719351"/>
          </a:xfrm>
        </p:spPr>
        <p:txBody>
          <a:bodyPr/>
          <a:lstStyle>
            <a:lvl1pPr marL="0" indent="0">
              <a:buNone/>
              <a:defRPr sz="1800" b="0"/>
            </a:lvl1pPr>
            <a:lvl2pPr marL="457200" indent="0">
              <a:buNone/>
              <a:defRPr/>
            </a:lvl2pPr>
          </a:lstStyle>
          <a:p>
            <a:pPr lvl="0"/>
            <a:r>
              <a:rPr lang="en-US"/>
              <a:t>Edit date 2 information</a:t>
            </a:r>
          </a:p>
        </p:txBody>
      </p:sp>
      <p:sp>
        <p:nvSpPr>
          <p:cNvPr id="16" name="Text Placeholder 13">
            <a:extLst>
              <a:ext uri="{FF2B5EF4-FFF2-40B4-BE49-F238E27FC236}">
                <a16:creationId xmlns:a16="http://schemas.microsoft.com/office/drawing/2014/main" id="{A2ECB8CE-A5FB-514D-86C9-096F15C9465F}"/>
              </a:ext>
            </a:extLst>
          </p:cNvPr>
          <p:cNvSpPr>
            <a:spLocks noGrp="1"/>
          </p:cNvSpPr>
          <p:nvPr>
            <p:ph type="body" sz="quarter" idx="16" hasCustomPrompt="1"/>
          </p:nvPr>
        </p:nvSpPr>
        <p:spPr>
          <a:xfrm>
            <a:off x="4244398" y="3590341"/>
            <a:ext cx="2802789" cy="520700"/>
          </a:xfrm>
        </p:spPr>
        <p:txBody>
          <a:bodyPr/>
          <a:lstStyle>
            <a:lvl1pPr marL="0" indent="0">
              <a:buNone/>
              <a:defRPr/>
            </a:lvl1pPr>
          </a:lstStyle>
          <a:p>
            <a:pPr lvl="0"/>
            <a:r>
              <a:rPr lang="en-US"/>
              <a:t>Edit date 2 title</a:t>
            </a:r>
          </a:p>
        </p:txBody>
      </p:sp>
      <p:sp>
        <p:nvSpPr>
          <p:cNvPr id="12" name="Text Placeholder 11">
            <a:extLst>
              <a:ext uri="{FF2B5EF4-FFF2-40B4-BE49-F238E27FC236}">
                <a16:creationId xmlns:a16="http://schemas.microsoft.com/office/drawing/2014/main" id="{CF586035-0C8D-B4FE-ECC0-1743E66EC7F0}"/>
              </a:ext>
            </a:extLst>
          </p:cNvPr>
          <p:cNvSpPr>
            <a:spLocks noGrp="1"/>
          </p:cNvSpPr>
          <p:nvPr>
            <p:ph type="body" sz="quarter" idx="13" hasCustomPrompt="1"/>
          </p:nvPr>
        </p:nvSpPr>
        <p:spPr>
          <a:xfrm>
            <a:off x="800101" y="2049517"/>
            <a:ext cx="2715610" cy="719351"/>
          </a:xfrm>
        </p:spPr>
        <p:txBody>
          <a:bodyPr/>
          <a:lstStyle>
            <a:lvl1pPr marL="0" indent="0">
              <a:buNone/>
              <a:defRPr sz="1800" b="0"/>
            </a:lvl1pPr>
            <a:lvl2pPr marL="457200" indent="0">
              <a:buNone/>
              <a:defRPr/>
            </a:lvl2pPr>
          </a:lstStyle>
          <a:p>
            <a:pPr lvl="0"/>
            <a:r>
              <a:rPr lang="en-US"/>
              <a:t>Edit date 1 information</a:t>
            </a:r>
          </a:p>
        </p:txBody>
      </p:sp>
      <p:sp>
        <p:nvSpPr>
          <p:cNvPr id="14" name="Text Placeholder 13">
            <a:extLst>
              <a:ext uri="{FF2B5EF4-FFF2-40B4-BE49-F238E27FC236}">
                <a16:creationId xmlns:a16="http://schemas.microsoft.com/office/drawing/2014/main" id="{EE3C72F4-7AC3-8820-AE3B-0BD2D2B76016}"/>
              </a:ext>
            </a:extLst>
          </p:cNvPr>
          <p:cNvSpPr>
            <a:spLocks noGrp="1"/>
          </p:cNvSpPr>
          <p:nvPr>
            <p:ph type="body" sz="quarter" idx="14" hasCustomPrompt="1"/>
          </p:nvPr>
        </p:nvSpPr>
        <p:spPr>
          <a:xfrm>
            <a:off x="800101" y="1512888"/>
            <a:ext cx="2715610" cy="520700"/>
          </a:xfrm>
        </p:spPr>
        <p:txBody>
          <a:bodyPr/>
          <a:lstStyle>
            <a:lvl1pPr marL="0" indent="0">
              <a:buNone/>
              <a:defRPr/>
            </a:lvl1pPr>
          </a:lstStyle>
          <a:p>
            <a:pPr lvl="0"/>
            <a:r>
              <a:rPr lang="en-US"/>
              <a:t>Edit date 1 title</a:t>
            </a:r>
          </a:p>
        </p:txBody>
      </p:sp>
      <p:sp>
        <p:nvSpPr>
          <p:cNvPr id="2" name="Title 1">
            <a:extLst>
              <a:ext uri="{FF2B5EF4-FFF2-40B4-BE49-F238E27FC236}">
                <a16:creationId xmlns:a16="http://schemas.microsoft.com/office/drawing/2014/main" id="{8A013B94-9456-189F-2AF0-8478DF210AA8}"/>
              </a:ext>
            </a:extLst>
          </p:cNvPr>
          <p:cNvSpPr>
            <a:spLocks noGrp="1"/>
          </p:cNvSpPr>
          <p:nvPr>
            <p:ph type="title" hasCustomPrompt="1"/>
          </p:nvPr>
        </p:nvSpPr>
        <p:spPr>
          <a:xfrm>
            <a:off x="800100" y="191676"/>
            <a:ext cx="10515600" cy="581300"/>
          </a:xfrm>
        </p:spPr>
        <p:txBody>
          <a:bodyPr/>
          <a:lstStyle/>
          <a:p>
            <a:r>
              <a:rPr lang="en-US"/>
              <a:t>Click to edit title (32pt)</a:t>
            </a:r>
          </a:p>
        </p:txBody>
      </p:sp>
    </p:spTree>
    <p:extLst>
      <p:ext uri="{BB962C8B-B14F-4D97-AF65-F5344CB8AC3E}">
        <p14:creationId xmlns:p14="http://schemas.microsoft.com/office/powerpoint/2010/main" val="138020488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Timeline slide_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C00D2C9-46DA-5495-EA64-D5FD83AF0B3B}"/>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grpSp>
        <p:nvGrpSpPr>
          <p:cNvPr id="24" name="Group 23">
            <a:extLst>
              <a:ext uri="{FF2B5EF4-FFF2-40B4-BE49-F238E27FC236}">
                <a16:creationId xmlns:a16="http://schemas.microsoft.com/office/drawing/2014/main" id="{26A2093C-9790-D73F-7A54-B12C06380A54}"/>
              </a:ext>
              <a:ext uri="{C183D7F6-B498-43B3-948B-1728B52AA6E4}">
                <adec:decorative xmlns:adec="http://schemas.microsoft.com/office/drawing/2017/decorative" val="1"/>
              </a:ext>
            </a:extLst>
          </p:cNvPr>
          <p:cNvGrpSpPr/>
          <p:nvPr userDrawn="1"/>
        </p:nvGrpSpPr>
        <p:grpSpPr>
          <a:xfrm>
            <a:off x="0" y="2962179"/>
            <a:ext cx="1987504" cy="382779"/>
            <a:chOff x="0" y="2962179"/>
            <a:chExt cx="1987504" cy="382779"/>
          </a:xfrm>
        </p:grpSpPr>
        <p:cxnSp>
          <p:nvCxnSpPr>
            <p:cNvPr id="4" name="Straight Connector 3">
              <a:extLst>
                <a:ext uri="{FF2B5EF4-FFF2-40B4-BE49-F238E27FC236}">
                  <a16:creationId xmlns:a16="http://schemas.microsoft.com/office/drawing/2014/main" id="{338B4107-3C12-CE1C-90DD-C8C7252FD2E9}"/>
                </a:ext>
              </a:extLst>
            </p:cNvPr>
            <p:cNvCxnSpPr>
              <a:cxnSpLocks/>
            </p:cNvCxnSpPr>
            <p:nvPr userDrawn="1"/>
          </p:nvCxnSpPr>
          <p:spPr>
            <a:xfrm>
              <a:off x="0" y="3153569"/>
              <a:ext cx="1813560" cy="0"/>
            </a:xfrm>
            <a:prstGeom prst="line">
              <a:avLst/>
            </a:prstGeom>
            <a:ln w="25400"/>
          </p:spPr>
          <p:style>
            <a:lnRef idx="2">
              <a:schemeClr val="accent1"/>
            </a:lnRef>
            <a:fillRef idx="0">
              <a:schemeClr val="accent1"/>
            </a:fillRef>
            <a:effectRef idx="1">
              <a:schemeClr val="accent1"/>
            </a:effectRef>
            <a:fontRef idx="minor">
              <a:schemeClr val="tx1"/>
            </a:fontRef>
          </p:style>
        </p:cxnSp>
        <p:sp>
          <p:nvSpPr>
            <p:cNvPr id="7" name="Oval 6">
              <a:extLst>
                <a:ext uri="{FF2B5EF4-FFF2-40B4-BE49-F238E27FC236}">
                  <a16:creationId xmlns:a16="http://schemas.microsoft.com/office/drawing/2014/main" id="{5BE7852F-88D3-A872-E460-2AC39312ACE7}"/>
                </a:ext>
              </a:extLst>
            </p:cNvPr>
            <p:cNvSpPr/>
            <p:nvPr userDrawn="1"/>
          </p:nvSpPr>
          <p:spPr>
            <a:xfrm>
              <a:off x="1604725" y="2962179"/>
              <a:ext cx="382779" cy="38277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 Placeholder 22">
            <a:extLst>
              <a:ext uri="{FF2B5EF4-FFF2-40B4-BE49-F238E27FC236}">
                <a16:creationId xmlns:a16="http://schemas.microsoft.com/office/drawing/2014/main" id="{CD48D60C-FEA0-478F-CBCC-ADA9B5DBBE13}"/>
              </a:ext>
            </a:extLst>
          </p:cNvPr>
          <p:cNvSpPr>
            <a:spLocks noGrp="1"/>
          </p:cNvSpPr>
          <p:nvPr>
            <p:ph type="body" sz="quarter" idx="15" hasCustomPrompt="1"/>
          </p:nvPr>
        </p:nvSpPr>
        <p:spPr>
          <a:xfrm>
            <a:off x="5409996" y="1783081"/>
            <a:ext cx="6553404" cy="3550920"/>
          </a:xfrm>
        </p:spPr>
        <p:txBody>
          <a:bodyPr/>
          <a:lstStyle>
            <a:lvl1pPr marL="0" indent="0">
              <a:buNone/>
              <a:defRPr/>
            </a:lvl1pPr>
            <a:lvl2pPr marL="457200" indent="0">
              <a:buNone/>
              <a:defRPr/>
            </a:lvl2pPr>
          </a:lstStyle>
          <a:p>
            <a:pPr lvl="0"/>
            <a:r>
              <a:rPr lang="en-US"/>
              <a:t>Click to edit text box</a:t>
            </a:r>
          </a:p>
          <a:p>
            <a:pPr lvl="1"/>
            <a:r>
              <a:rPr lang="en-US"/>
              <a:t>Second level</a:t>
            </a:r>
          </a:p>
        </p:txBody>
      </p:sp>
      <p:sp>
        <p:nvSpPr>
          <p:cNvPr id="12" name="Text Placeholder 11">
            <a:extLst>
              <a:ext uri="{FF2B5EF4-FFF2-40B4-BE49-F238E27FC236}">
                <a16:creationId xmlns:a16="http://schemas.microsoft.com/office/drawing/2014/main" id="{CF586035-0C8D-B4FE-ECC0-1743E66EC7F0}"/>
              </a:ext>
            </a:extLst>
          </p:cNvPr>
          <p:cNvSpPr>
            <a:spLocks noGrp="1"/>
          </p:cNvSpPr>
          <p:nvPr>
            <p:ph type="body" sz="quarter" idx="13" hasCustomPrompt="1"/>
          </p:nvPr>
        </p:nvSpPr>
        <p:spPr>
          <a:xfrm>
            <a:off x="891540" y="4241060"/>
            <a:ext cx="3787139" cy="719351"/>
          </a:xfrm>
        </p:spPr>
        <p:txBody>
          <a:bodyPr/>
          <a:lstStyle>
            <a:lvl1pPr marL="0" indent="0">
              <a:buNone/>
              <a:defRPr sz="1800" b="0"/>
            </a:lvl1pPr>
            <a:lvl2pPr marL="457200" indent="0">
              <a:buNone/>
              <a:defRPr/>
            </a:lvl2pPr>
          </a:lstStyle>
          <a:p>
            <a:pPr lvl="0"/>
            <a:r>
              <a:rPr lang="en-US"/>
              <a:t>Edit date 1 information</a:t>
            </a:r>
          </a:p>
        </p:txBody>
      </p:sp>
      <p:sp>
        <p:nvSpPr>
          <p:cNvPr id="14" name="Text Placeholder 13">
            <a:extLst>
              <a:ext uri="{FF2B5EF4-FFF2-40B4-BE49-F238E27FC236}">
                <a16:creationId xmlns:a16="http://schemas.microsoft.com/office/drawing/2014/main" id="{EE3C72F4-7AC3-8820-AE3B-0BD2D2B76016}"/>
              </a:ext>
            </a:extLst>
          </p:cNvPr>
          <p:cNvSpPr>
            <a:spLocks noGrp="1"/>
          </p:cNvSpPr>
          <p:nvPr>
            <p:ph type="body" sz="quarter" idx="14" hasCustomPrompt="1"/>
          </p:nvPr>
        </p:nvSpPr>
        <p:spPr>
          <a:xfrm>
            <a:off x="891541" y="3704431"/>
            <a:ext cx="2715610" cy="520700"/>
          </a:xfrm>
        </p:spPr>
        <p:txBody>
          <a:bodyPr/>
          <a:lstStyle>
            <a:lvl1pPr marL="0" indent="0">
              <a:buNone/>
              <a:defRPr/>
            </a:lvl1pPr>
          </a:lstStyle>
          <a:p>
            <a:pPr lvl="0"/>
            <a:r>
              <a:rPr lang="en-US"/>
              <a:t>Edit date 1 title</a:t>
            </a:r>
          </a:p>
        </p:txBody>
      </p:sp>
      <p:sp>
        <p:nvSpPr>
          <p:cNvPr id="2" name="Title 1">
            <a:extLst>
              <a:ext uri="{FF2B5EF4-FFF2-40B4-BE49-F238E27FC236}">
                <a16:creationId xmlns:a16="http://schemas.microsoft.com/office/drawing/2014/main" id="{8A013B94-9456-189F-2AF0-8478DF210AA8}"/>
              </a:ext>
            </a:extLst>
          </p:cNvPr>
          <p:cNvSpPr>
            <a:spLocks noGrp="1"/>
          </p:cNvSpPr>
          <p:nvPr>
            <p:ph type="title" hasCustomPrompt="1"/>
          </p:nvPr>
        </p:nvSpPr>
        <p:spPr>
          <a:xfrm>
            <a:off x="800100" y="191676"/>
            <a:ext cx="10515600" cy="581300"/>
          </a:xfrm>
        </p:spPr>
        <p:txBody>
          <a:bodyPr/>
          <a:lstStyle/>
          <a:p>
            <a:r>
              <a:rPr lang="en-US"/>
              <a:t>Click to edit title (32pt)</a:t>
            </a:r>
          </a:p>
        </p:txBody>
      </p:sp>
    </p:spTree>
    <p:extLst>
      <p:ext uri="{BB962C8B-B14F-4D97-AF65-F5344CB8AC3E}">
        <p14:creationId xmlns:p14="http://schemas.microsoft.com/office/powerpoint/2010/main" val="85814037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Questions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8152D46-AB9F-9340-05A5-4FC34B3915B3}"/>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a:xfrm>
            <a:off x="0" y="2230190"/>
            <a:ext cx="12192000" cy="1325563"/>
          </a:xfrm>
        </p:spPr>
        <p:txBody>
          <a:bodyPr/>
          <a:lstStyle>
            <a:lvl1pPr algn="ctr">
              <a:defRPr sz="7200" spc="50" baseline="0">
                <a:solidFill>
                  <a:schemeClr val="bg1"/>
                </a:solidFill>
              </a:defRPr>
            </a:lvl1pPr>
          </a:lstStyle>
          <a:p>
            <a:r>
              <a:rPr lang="en-US"/>
              <a:t>Questions?</a:t>
            </a:r>
          </a:p>
        </p:txBody>
      </p:sp>
    </p:spTree>
    <p:extLst>
      <p:ext uri="{BB962C8B-B14F-4D97-AF65-F5344CB8AC3E}">
        <p14:creationId xmlns:p14="http://schemas.microsoft.com/office/powerpoint/2010/main" val="87400034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Questions slide_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8152D46-AB9F-9340-05A5-4FC34B3915B3}"/>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sp>
        <p:nvSpPr>
          <p:cNvPr id="5" name="Picture Placeholder 6">
            <a:extLst>
              <a:ext uri="{FF2B5EF4-FFF2-40B4-BE49-F238E27FC236}">
                <a16:creationId xmlns:a16="http://schemas.microsoft.com/office/drawing/2014/main" id="{F41E8A5A-0BA5-5BB5-E901-70CC165C4A9B}"/>
              </a:ext>
            </a:extLst>
          </p:cNvPr>
          <p:cNvSpPr>
            <a:spLocks noGrp="1"/>
          </p:cNvSpPr>
          <p:nvPr>
            <p:ph type="pic" sz="quarter" idx="10" hasCustomPrompt="1"/>
          </p:nvPr>
        </p:nvSpPr>
        <p:spPr>
          <a:xfrm>
            <a:off x="3423951" y="4389051"/>
            <a:ext cx="1357203" cy="1356046"/>
          </a:xfrm>
        </p:spPr>
        <p:txBody>
          <a:bodyPr/>
          <a:lstStyle>
            <a:lvl1pPr marL="0" indent="0">
              <a:buNone/>
              <a:defRPr>
                <a:solidFill>
                  <a:schemeClr val="bg1"/>
                </a:solidFill>
              </a:defRPr>
            </a:lvl1pPr>
          </a:lstStyle>
          <a:p>
            <a:r>
              <a:rPr lang="en-US"/>
              <a:t>Click to add photo</a:t>
            </a:r>
          </a:p>
        </p:txBody>
      </p:sp>
      <p:sp>
        <p:nvSpPr>
          <p:cNvPr id="7" name="Text Placeholder 8">
            <a:extLst>
              <a:ext uri="{FF2B5EF4-FFF2-40B4-BE49-F238E27FC236}">
                <a16:creationId xmlns:a16="http://schemas.microsoft.com/office/drawing/2014/main" id="{BF82CF67-A873-A650-C332-ED0F29A6B593}"/>
              </a:ext>
            </a:extLst>
          </p:cNvPr>
          <p:cNvSpPr>
            <a:spLocks noGrp="1"/>
          </p:cNvSpPr>
          <p:nvPr>
            <p:ph type="body" sz="quarter" idx="11" hasCustomPrompt="1"/>
          </p:nvPr>
        </p:nvSpPr>
        <p:spPr>
          <a:xfrm>
            <a:off x="5068720" y="4985648"/>
            <a:ext cx="4073525" cy="777875"/>
          </a:xfrm>
        </p:spPr>
        <p:txBody>
          <a:bodyPr/>
          <a:lstStyle>
            <a:lvl1pPr marL="0" indent="0">
              <a:buNone/>
              <a:defRPr sz="1800" b="0" spc="20" baseline="0">
                <a:solidFill>
                  <a:schemeClr val="bg1"/>
                </a:solidFill>
              </a:defRPr>
            </a:lvl1pPr>
            <a:lvl2pPr marL="457200" indent="0">
              <a:buNone/>
              <a:defRPr spc="20" baseline="0">
                <a:solidFill>
                  <a:schemeClr val="bg1"/>
                </a:solidFill>
              </a:defRPr>
            </a:lvl2pPr>
            <a:lvl3pPr marL="914400" indent="0">
              <a:buNone/>
              <a:defRPr/>
            </a:lvl3pPr>
            <a:lvl4pPr marL="1371600" indent="0">
              <a:buNone/>
              <a:defRPr/>
            </a:lvl4pPr>
            <a:lvl5pPr marL="1828800" indent="0">
              <a:buNone/>
              <a:defRPr/>
            </a:lvl5pPr>
          </a:lstStyle>
          <a:p>
            <a:pPr lvl="0"/>
            <a:r>
              <a:rPr lang="en-US"/>
              <a:t>Email address</a:t>
            </a:r>
          </a:p>
          <a:p>
            <a:pPr lvl="0"/>
            <a:r>
              <a:rPr lang="en-US"/>
              <a:t>Phone number</a:t>
            </a:r>
          </a:p>
          <a:p>
            <a:pPr lvl="1"/>
            <a:endParaRPr lang="en-US"/>
          </a:p>
        </p:txBody>
      </p:sp>
      <p:sp>
        <p:nvSpPr>
          <p:cNvPr id="4" name="Subtitle 2">
            <a:extLst>
              <a:ext uri="{FF2B5EF4-FFF2-40B4-BE49-F238E27FC236}">
                <a16:creationId xmlns:a16="http://schemas.microsoft.com/office/drawing/2014/main" id="{49C7CD23-EE86-9F48-E770-9DB4822DF7AE}"/>
              </a:ext>
            </a:extLst>
          </p:cNvPr>
          <p:cNvSpPr>
            <a:spLocks noGrp="1"/>
          </p:cNvSpPr>
          <p:nvPr>
            <p:ph type="subTitle" idx="1" hasCustomPrompt="1"/>
          </p:nvPr>
        </p:nvSpPr>
        <p:spPr>
          <a:xfrm>
            <a:off x="5052846" y="4389750"/>
            <a:ext cx="4073525" cy="535574"/>
          </a:xfrm>
        </p:spPr>
        <p:txBody>
          <a:bodyPr anchor="ctr" anchorCtr="0">
            <a:noAutofit/>
          </a:bodyPr>
          <a:lstStyle>
            <a:lvl1pPr marL="0" indent="0" algn="l">
              <a:buNone/>
              <a:defRPr sz="2000" b="1" spc="20" baseline="0">
                <a:solidFill>
                  <a:schemeClr val="bg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Presenter’s name</a:t>
            </a:r>
          </a:p>
        </p:txBody>
      </p:sp>
      <p:sp>
        <p:nvSpPr>
          <p:cNvPr id="3" name="Title 1">
            <a:extLst>
              <a:ext uri="{FF2B5EF4-FFF2-40B4-BE49-F238E27FC236}">
                <a16:creationId xmlns:a16="http://schemas.microsoft.com/office/drawing/2014/main" id="{D967BC77-2683-AB59-89A9-860E18C01AC4}"/>
              </a:ext>
            </a:extLst>
          </p:cNvPr>
          <p:cNvSpPr txBox="1">
            <a:spLocks/>
          </p:cNvSpPr>
          <p:nvPr userDrawn="1"/>
        </p:nvSpPr>
        <p:spPr>
          <a:xfrm>
            <a:off x="3423951" y="3509453"/>
            <a:ext cx="5718291" cy="777875"/>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4000" b="1" kern="1200">
                <a:solidFill>
                  <a:schemeClr val="tx1">
                    <a:lumMod val="50000"/>
                  </a:schemeClr>
                </a:solidFill>
                <a:latin typeface="Roboto" panose="02000000000000000000" pitchFamily="2" charset="0"/>
                <a:ea typeface="Roboto" panose="02000000000000000000" pitchFamily="2" charset="0"/>
                <a:cs typeface="+mj-cs"/>
              </a:defRPr>
            </a:lvl1pPr>
          </a:lstStyle>
          <a:p>
            <a:r>
              <a:rPr lang="en-US" sz="3200" spc="60" baseline="0">
                <a:solidFill>
                  <a:schemeClr val="bg1"/>
                </a:solidFill>
              </a:rPr>
              <a:t>Thank you for attending</a:t>
            </a:r>
          </a:p>
        </p:txBody>
      </p:sp>
      <p:sp>
        <p:nvSpPr>
          <p:cNvPr id="8" name="TextBox 7">
            <a:extLst>
              <a:ext uri="{FF2B5EF4-FFF2-40B4-BE49-F238E27FC236}">
                <a16:creationId xmlns:a16="http://schemas.microsoft.com/office/drawing/2014/main" id="{230D3A67-571D-1466-C38B-EB447888F2D1}"/>
              </a:ext>
            </a:extLst>
          </p:cNvPr>
          <p:cNvSpPr txBox="1"/>
          <p:nvPr userDrawn="1"/>
        </p:nvSpPr>
        <p:spPr>
          <a:xfrm>
            <a:off x="0" y="1324306"/>
            <a:ext cx="12192000" cy="1446550"/>
          </a:xfrm>
          <a:prstGeom prst="rect">
            <a:avLst/>
          </a:prstGeom>
          <a:noFill/>
        </p:spPr>
        <p:txBody>
          <a:bodyPr wrap="square" rtlCol="0">
            <a:spAutoFit/>
          </a:bodyPr>
          <a:lstStyle/>
          <a:p>
            <a:pPr algn="ctr"/>
            <a:r>
              <a:rPr lang="en-US" sz="8800" b="1" spc="60" baseline="0">
                <a:solidFill>
                  <a:schemeClr val="bg1"/>
                </a:solidFill>
                <a:latin typeface="Roboto" panose="02000000000000000000" pitchFamily="2" charset="0"/>
                <a:ea typeface="Roboto" panose="02000000000000000000" pitchFamily="2" charset="0"/>
              </a:rPr>
              <a:t>Questions?</a:t>
            </a:r>
          </a:p>
        </p:txBody>
      </p:sp>
    </p:spTree>
    <p:extLst>
      <p:ext uri="{BB962C8B-B14F-4D97-AF65-F5344CB8AC3E}">
        <p14:creationId xmlns:p14="http://schemas.microsoft.com/office/powerpoint/2010/main" val="199640594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D29C054-7C30-8F11-351A-468B7FD387E5}"/>
              </a:ext>
            </a:extLst>
          </p:cNvPr>
          <p:cNvSpPr>
            <a:spLocks noGrp="1"/>
          </p:cNvSpPr>
          <p:nvPr>
            <p:ph type="pic" sz="quarter" idx="10" hasCustomPrompt="1"/>
          </p:nvPr>
        </p:nvSpPr>
        <p:spPr>
          <a:xfrm>
            <a:off x="944563" y="3732213"/>
            <a:ext cx="1862137" cy="1860550"/>
          </a:xfrm>
        </p:spPr>
        <p:txBody>
          <a:bodyPr/>
          <a:lstStyle/>
          <a:p>
            <a:r>
              <a:rPr lang="en-US"/>
              <a:t>Click to add photo</a:t>
            </a:r>
          </a:p>
        </p:txBody>
      </p:sp>
      <p:sp>
        <p:nvSpPr>
          <p:cNvPr id="9" name="Text Placeholder 8">
            <a:extLst>
              <a:ext uri="{FF2B5EF4-FFF2-40B4-BE49-F238E27FC236}">
                <a16:creationId xmlns:a16="http://schemas.microsoft.com/office/drawing/2014/main" id="{AF2A57D0-2713-664A-67D8-FAE042D96088}"/>
              </a:ext>
            </a:extLst>
          </p:cNvPr>
          <p:cNvSpPr>
            <a:spLocks noGrp="1"/>
          </p:cNvSpPr>
          <p:nvPr>
            <p:ph type="body" sz="quarter" idx="11" hasCustomPrompt="1"/>
          </p:nvPr>
        </p:nvSpPr>
        <p:spPr>
          <a:xfrm>
            <a:off x="2987672" y="4647565"/>
            <a:ext cx="4073525" cy="777875"/>
          </a:xfrm>
        </p:spPr>
        <p:txBody>
          <a:bodyPr/>
          <a:lstStyle>
            <a:lvl1pPr marL="0" indent="0">
              <a:buNone/>
              <a:defRPr b="0"/>
            </a:lvl1pPr>
            <a:lvl2pPr marL="457200" indent="0">
              <a:buNone/>
              <a:defRPr/>
            </a:lvl2pPr>
            <a:lvl3pPr marL="914400" indent="0">
              <a:buNone/>
              <a:defRPr/>
            </a:lvl3pPr>
            <a:lvl4pPr marL="1371600" indent="0">
              <a:buNone/>
              <a:defRPr/>
            </a:lvl4pPr>
            <a:lvl5pPr marL="1828800" indent="0">
              <a:buNone/>
              <a:defRPr/>
            </a:lvl5pPr>
          </a:lstStyle>
          <a:p>
            <a:pPr lvl="0"/>
            <a:r>
              <a:rPr lang="en-US"/>
              <a:t>Email address</a:t>
            </a:r>
          </a:p>
          <a:p>
            <a:pPr lvl="0"/>
            <a:r>
              <a:rPr lang="en-US"/>
              <a:t>Phone number</a:t>
            </a:r>
          </a:p>
          <a:p>
            <a:pPr lvl="1"/>
            <a:endParaRPr lang="en-US"/>
          </a:p>
        </p:txBody>
      </p:sp>
      <p:sp>
        <p:nvSpPr>
          <p:cNvPr id="3" name="Subtitle 2">
            <a:extLst>
              <a:ext uri="{FF2B5EF4-FFF2-40B4-BE49-F238E27FC236}">
                <a16:creationId xmlns:a16="http://schemas.microsoft.com/office/drawing/2014/main" id="{5A19ADD3-138B-1384-8991-3DA96CC95F07}"/>
              </a:ext>
            </a:extLst>
          </p:cNvPr>
          <p:cNvSpPr>
            <a:spLocks noGrp="1"/>
          </p:cNvSpPr>
          <p:nvPr>
            <p:ph type="subTitle" idx="1" hasCustomPrompt="1"/>
          </p:nvPr>
        </p:nvSpPr>
        <p:spPr>
          <a:xfrm>
            <a:off x="2971798" y="4051667"/>
            <a:ext cx="4089396" cy="535574"/>
          </a:xfrm>
        </p:spPr>
        <p:txBody>
          <a:bodyPr anchor="ctr" anchorCtr="0">
            <a:noAutofit/>
          </a:bodyPr>
          <a:lstStyle>
            <a:lvl1pPr marL="0" indent="0" algn="l">
              <a:buNone/>
              <a:defRPr sz="2400" b="1">
                <a:solidFill>
                  <a:schemeClr val="tx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Presenter’s name</a:t>
            </a:r>
          </a:p>
        </p:txBody>
      </p:sp>
      <p:sp>
        <p:nvSpPr>
          <p:cNvPr id="2" name="Title 1">
            <a:extLst>
              <a:ext uri="{FF2B5EF4-FFF2-40B4-BE49-F238E27FC236}">
                <a16:creationId xmlns:a16="http://schemas.microsoft.com/office/drawing/2014/main" id="{0C2A4045-F07A-9C8D-6571-69656D6CD9A5}"/>
              </a:ext>
            </a:extLst>
          </p:cNvPr>
          <p:cNvSpPr>
            <a:spLocks noGrp="1"/>
          </p:cNvSpPr>
          <p:nvPr>
            <p:ph type="ctrTitle" hasCustomPrompt="1"/>
          </p:nvPr>
        </p:nvSpPr>
        <p:spPr>
          <a:xfrm>
            <a:off x="944564" y="2118140"/>
            <a:ext cx="5788746" cy="1310860"/>
          </a:xfrm>
        </p:spPr>
        <p:txBody>
          <a:bodyPr anchor="ctr" anchorCtr="0">
            <a:noAutofit/>
          </a:bodyPr>
          <a:lstStyle>
            <a:lvl1pPr algn="l">
              <a:defRPr sz="4000" b="1">
                <a:solidFill>
                  <a:schemeClr val="tx1">
                    <a:lumMod val="50000"/>
                  </a:schemeClr>
                </a:solidFill>
                <a:latin typeface="Roboto" panose="02000000000000000000" pitchFamily="2" charset="0"/>
                <a:ea typeface="Roboto" panose="02000000000000000000" pitchFamily="2" charset="0"/>
              </a:defRPr>
            </a:lvl1pPr>
          </a:lstStyle>
          <a:p>
            <a:r>
              <a:rPr lang="en-US"/>
              <a:t>Thank you for attending</a:t>
            </a:r>
          </a:p>
        </p:txBody>
      </p:sp>
      <p:pic>
        <p:nvPicPr>
          <p:cNvPr id="6" name="Picture 5" descr="Virginia IT Agency logo">
            <a:extLst>
              <a:ext uri="{FF2B5EF4-FFF2-40B4-BE49-F238E27FC236}">
                <a16:creationId xmlns:a16="http://schemas.microsoft.com/office/drawing/2014/main" id="{819C744A-7EBE-F774-41C2-2EFFAFE46BA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44563" y="817961"/>
            <a:ext cx="2641490" cy="765715"/>
          </a:xfrm>
          <a:prstGeom prst="rect">
            <a:avLst/>
          </a:prstGeom>
        </p:spPr>
      </p:pic>
      <p:cxnSp>
        <p:nvCxnSpPr>
          <p:cNvPr id="8" name="Straight Connector 7">
            <a:extLst>
              <a:ext uri="{FF2B5EF4-FFF2-40B4-BE49-F238E27FC236}">
                <a16:creationId xmlns:a16="http://schemas.microsoft.com/office/drawing/2014/main" id="{80D7A473-43E6-86C5-5475-BB52709A5B4B}"/>
              </a:ext>
            </a:extLst>
          </p:cNvPr>
          <p:cNvCxnSpPr>
            <a:cxnSpLocks/>
          </p:cNvCxnSpPr>
          <p:nvPr userDrawn="1"/>
        </p:nvCxnSpPr>
        <p:spPr>
          <a:xfrm>
            <a:off x="3844988" y="973923"/>
            <a:ext cx="0" cy="53455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11" name="Picture 10" descr="Logo, icon&#10;&#10;AI-generated content may be incorrect.">
            <a:extLst>
              <a:ext uri="{FF2B5EF4-FFF2-40B4-BE49-F238E27FC236}">
                <a16:creationId xmlns:a16="http://schemas.microsoft.com/office/drawing/2014/main" id="{481BD2A2-A063-437D-B713-9EBC5D969B7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020794" y="900261"/>
            <a:ext cx="2821776" cy="683415"/>
          </a:xfrm>
          <a:prstGeom prst="rect">
            <a:avLst/>
          </a:prstGeom>
        </p:spPr>
      </p:pic>
    </p:spTree>
    <p:extLst>
      <p:ext uri="{BB962C8B-B14F-4D97-AF65-F5344CB8AC3E}">
        <p14:creationId xmlns:p14="http://schemas.microsoft.com/office/powerpoint/2010/main" val="179204452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5586B75A-687E-405C-8A0B-8D00578BA2C3}" type="datetimeFigureOut">
              <a:rPr lang="en-US" dirty="0"/>
              <a:pPr/>
              <a:t>1/21/2026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398808871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86B75A-687E-405C-8A0B-8D00578BA2C3}" type="datetimeFigureOut">
              <a:rPr lang="en-US" dirty="0"/>
              <a:pPr/>
              <a:t>1/21/2026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35154676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794FFE4-6E9D-0215-09CA-B5D69762003D}"/>
              </a:ext>
            </a:extLst>
          </p:cNvPr>
          <p:cNvPicPr>
            <a:picLocks noChangeAspect="1"/>
          </p:cNvPicPr>
          <p:nvPr userDrawn="1"/>
        </p:nvPicPr>
        <p:blipFill>
          <a:blip r:embed="rId2"/>
          <a:stretch>
            <a:fillRect/>
          </a:stretch>
        </p:blipFill>
        <p:spPr>
          <a:xfrm>
            <a:off x="5627954" y="-131988"/>
            <a:ext cx="6798250" cy="7121976"/>
          </a:xfrm>
          <a:prstGeom prst="rect">
            <a:avLst/>
          </a:prstGeom>
        </p:spPr>
      </p:pic>
      <p:pic>
        <p:nvPicPr>
          <p:cNvPr id="7" name="Picture 6">
            <a:extLst>
              <a:ext uri="{FF2B5EF4-FFF2-40B4-BE49-F238E27FC236}">
                <a16:creationId xmlns:a16="http://schemas.microsoft.com/office/drawing/2014/main" id="{E93706E4-507A-5984-E70B-ADFB4BC017E2}"/>
              </a:ext>
            </a:extLst>
          </p:cNvPr>
          <p:cNvPicPr>
            <a:picLocks noChangeAspect="1"/>
          </p:cNvPicPr>
          <p:nvPr userDrawn="1"/>
        </p:nvPicPr>
        <p:blipFill>
          <a:blip r:embed="rId3">
            <a:lum contrast="20000"/>
          </a:blip>
          <a:stretch>
            <a:fillRect/>
          </a:stretch>
        </p:blipFill>
        <p:spPr>
          <a:xfrm flipH="1">
            <a:off x="-188884" y="-85725"/>
            <a:ext cx="10281883" cy="7029450"/>
          </a:xfrm>
          <a:prstGeom prst="rect">
            <a:avLst/>
          </a:prstGeom>
        </p:spPr>
      </p:pic>
    </p:spTree>
    <p:extLst>
      <p:ext uri="{BB962C8B-B14F-4D97-AF65-F5344CB8AC3E}">
        <p14:creationId xmlns:p14="http://schemas.microsoft.com/office/powerpoint/2010/main" val="118718766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1/21/2026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289105709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5586B75A-687E-405C-8A0B-8D00578BA2C3}" type="datetimeFigureOut">
              <a:rPr lang="en-US" dirty="0"/>
              <a:pPr/>
              <a:t>1/21/2026</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226452451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p:cNvSpPr>
            <a:spLocks noGrp="1"/>
          </p:cNvSpPr>
          <p:nvPr>
            <p:ph type="dt" sz="half" idx="10"/>
          </p:nvPr>
        </p:nvSpPr>
        <p:spPr/>
        <p:txBody>
          <a:bodyPr/>
          <a:lstStyle/>
          <a:p>
            <a:fld id="{5586B75A-687E-405C-8A0B-8D00578BA2C3}" type="datetimeFigureOut">
              <a:rPr lang="en-US" dirty="0"/>
              <a:pPr/>
              <a:t>1/21/2026</a:t>
            </a:fld>
            <a:endParaRPr lang="en-US"/>
          </a:p>
        </p:txBody>
      </p:sp>
      <p:sp>
        <p:nvSpPr>
          <p:cNvPr id="11" name="Footer Placeholder 10"/>
          <p:cNvSpPr>
            <a:spLocks noGrp="1"/>
          </p:cNvSpPr>
          <p:nvPr>
            <p:ph type="ftr" sz="quarter" idx="11"/>
          </p:nvPr>
        </p:nvSpPr>
        <p:spPr/>
        <p:txBody>
          <a:bodyPr/>
          <a:lstStyle/>
          <a:p>
            <a:endParaRPr lang="en-US"/>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23714313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2" name="Date Placeholder 1"/>
          <p:cNvSpPr>
            <a:spLocks noGrp="1"/>
          </p:cNvSpPr>
          <p:nvPr>
            <p:ph type="dt" sz="half" idx="10"/>
          </p:nvPr>
        </p:nvSpPr>
        <p:spPr/>
        <p:txBody>
          <a:bodyPr/>
          <a:lstStyle/>
          <a:p>
            <a:fld id="{5586B75A-687E-405C-8A0B-8D00578BA2C3}" type="datetimeFigureOut">
              <a:rPr lang="en-US" dirty="0"/>
              <a:pPr/>
              <a:t>1/21/2026</a:t>
            </a:fld>
            <a:endParaRPr lang="en-US"/>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36563435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1/21/2026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18927230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1/21/2026</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170696891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1/21/2026</a:t>
            </a:fld>
            <a:endParaRPr lang="en-US"/>
          </a:p>
        </p:txBody>
      </p:sp>
      <p:sp>
        <p:nvSpPr>
          <p:cNvPr id="9" name="Footer Placeholder 8"/>
          <p:cNvSpPr>
            <a:spLocks noGrp="1"/>
          </p:cNvSpPr>
          <p:nvPr>
            <p:ph type="ftr" sz="quarter" idx="11"/>
          </p:nvPr>
        </p:nvSpPr>
        <p:spPr>
          <a:xfrm>
            <a:off x="3499101" y="6356350"/>
            <a:ext cx="5911517" cy="365125"/>
          </a:xfrm>
        </p:spPr>
        <p:txBody>
          <a:bodyPr/>
          <a:lstStyle/>
          <a:p>
            <a:endParaRPr lang="en-US"/>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120513904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586B75A-687E-405C-8A0B-8D00578BA2C3}" type="datetimeFigureOut">
              <a:rPr lang="en-US" dirty="0"/>
              <a:pPr/>
              <a:t>1/21/2026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202148665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586B75A-687E-405C-8A0B-8D00578BA2C3}" type="datetimeFigureOut">
              <a:rPr lang="en-US" dirty="0"/>
              <a:pPr/>
              <a:t>1/21/2026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339948524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7" y="0"/>
            <a:ext cx="12193057" cy="6858594"/>
          </a:xfrm>
          <a:prstGeom prst="rect">
            <a:avLst/>
          </a:prstGeom>
        </p:spPr>
      </p:pic>
      <p:sp>
        <p:nvSpPr>
          <p:cNvPr id="2" name="Title 1"/>
          <p:cNvSpPr>
            <a:spLocks noGrp="1"/>
          </p:cNvSpPr>
          <p:nvPr>
            <p:ph type="ctrTitle"/>
          </p:nvPr>
        </p:nvSpPr>
        <p:spPr>
          <a:xfrm>
            <a:off x="203200" y="4191000"/>
            <a:ext cx="11785600" cy="685800"/>
          </a:xfrm>
        </p:spPr>
        <p:txBody>
          <a:bodyPr/>
          <a:lstStyle>
            <a:lvl1pPr algn="ctr">
              <a:defRPr b="1">
                <a:solidFill>
                  <a:schemeClr val="tx2"/>
                </a:solidFill>
              </a:defRPr>
            </a:lvl1pPr>
          </a:lstStyle>
          <a:p>
            <a:r>
              <a:rPr lang="en-US"/>
              <a:t>Click to edit Master title style</a:t>
            </a:r>
          </a:p>
        </p:txBody>
      </p:sp>
      <p:sp>
        <p:nvSpPr>
          <p:cNvPr id="3" name="Subtitle 2"/>
          <p:cNvSpPr>
            <a:spLocks noGrp="1"/>
          </p:cNvSpPr>
          <p:nvPr>
            <p:ph type="subTitle" idx="1" hasCustomPrompt="1"/>
          </p:nvPr>
        </p:nvSpPr>
        <p:spPr>
          <a:xfrm>
            <a:off x="203200" y="4800600"/>
            <a:ext cx="11785600" cy="457200"/>
          </a:xfrm>
        </p:spPr>
        <p:txBody>
          <a:bodyPr>
            <a:normAutofit/>
          </a:bodyPr>
          <a:lstStyle>
            <a:lvl1pPr marL="0" indent="0" algn="ctr">
              <a:buNone/>
              <a:defRPr sz="2400" baseline="0">
                <a:solidFill>
                  <a:schemeClr val="bg1">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enter Presenter Name</a:t>
            </a:r>
          </a:p>
        </p:txBody>
      </p:sp>
      <p:sp>
        <p:nvSpPr>
          <p:cNvPr id="8" name="Text Placeholder 12"/>
          <p:cNvSpPr>
            <a:spLocks noGrp="1"/>
          </p:cNvSpPr>
          <p:nvPr>
            <p:ph type="body" sz="quarter" idx="14" hasCustomPrompt="1"/>
          </p:nvPr>
        </p:nvSpPr>
        <p:spPr>
          <a:xfrm>
            <a:off x="3657600" y="152400"/>
            <a:ext cx="4876800" cy="381000"/>
          </a:xfrm>
        </p:spPr>
        <p:txBody>
          <a:bodyPr>
            <a:normAutofit/>
          </a:bodyPr>
          <a:lstStyle>
            <a:lvl1pPr marL="0" indent="0" algn="ctr">
              <a:buNone/>
              <a:defRPr sz="1200" b="1">
                <a:solidFill>
                  <a:schemeClr val="bg1"/>
                </a:solidFill>
                <a:latin typeface="+mn-lt"/>
              </a:defRPr>
            </a:lvl1pPr>
          </a:lstStyle>
          <a:p>
            <a:pPr lvl="0"/>
            <a:r>
              <a:rPr lang="en-US"/>
              <a:t>Click to enter CLASSIFICATION header for this slide</a:t>
            </a:r>
          </a:p>
        </p:txBody>
      </p:sp>
      <p:sp>
        <p:nvSpPr>
          <p:cNvPr id="9" name="Text Placeholder 12"/>
          <p:cNvSpPr>
            <a:spLocks noGrp="1"/>
          </p:cNvSpPr>
          <p:nvPr>
            <p:ph type="body" sz="quarter" idx="13" hasCustomPrompt="1"/>
          </p:nvPr>
        </p:nvSpPr>
        <p:spPr>
          <a:xfrm>
            <a:off x="3657600" y="6356351"/>
            <a:ext cx="4876800" cy="381000"/>
          </a:xfrm>
        </p:spPr>
        <p:txBody>
          <a:bodyPr>
            <a:normAutofit/>
          </a:bodyPr>
          <a:lstStyle>
            <a:lvl1pPr marL="0" indent="0" algn="ctr">
              <a:buNone/>
              <a:defRPr sz="1200" b="1">
                <a:solidFill>
                  <a:schemeClr val="tx1"/>
                </a:solidFill>
                <a:latin typeface="+mn-lt"/>
              </a:defRPr>
            </a:lvl1pPr>
          </a:lstStyle>
          <a:p>
            <a:pPr lvl="0"/>
            <a:r>
              <a:rPr lang="en-US"/>
              <a:t>Click to enter CLASSIFICATION footer for this slide</a:t>
            </a:r>
          </a:p>
        </p:txBody>
      </p:sp>
      <p:sp>
        <p:nvSpPr>
          <p:cNvPr id="15" name="Text Placeholder 12"/>
          <p:cNvSpPr>
            <a:spLocks noGrp="1"/>
          </p:cNvSpPr>
          <p:nvPr>
            <p:ph type="body" sz="quarter" idx="15" hasCustomPrompt="1"/>
          </p:nvPr>
        </p:nvSpPr>
        <p:spPr>
          <a:xfrm>
            <a:off x="203200" y="5426075"/>
            <a:ext cx="11785600" cy="365125"/>
          </a:xfrm>
        </p:spPr>
        <p:txBody>
          <a:bodyPr>
            <a:noAutofit/>
          </a:bodyPr>
          <a:lstStyle>
            <a:lvl1pPr marL="0" indent="0" algn="ctr">
              <a:buNone/>
              <a:defRPr sz="1800" b="0">
                <a:solidFill>
                  <a:schemeClr val="bg1">
                    <a:lumMod val="50000"/>
                  </a:schemeClr>
                </a:solidFill>
                <a:latin typeface="+mn-lt"/>
              </a:defRPr>
            </a:lvl1pPr>
          </a:lstStyle>
          <a:p>
            <a:pPr lvl="0"/>
            <a:r>
              <a:rPr lang="en-US"/>
              <a:t>Click to enter date</a:t>
            </a:r>
          </a:p>
        </p:txBody>
      </p:sp>
    </p:spTree>
    <p:extLst>
      <p:ext uri="{BB962C8B-B14F-4D97-AF65-F5344CB8AC3E}">
        <p14:creationId xmlns:p14="http://schemas.microsoft.com/office/powerpoint/2010/main" val="36696647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535335-DBB4-2A9B-50A9-E872A9C9E0A7}"/>
              </a:ext>
            </a:extLst>
          </p:cNvPr>
          <p:cNvSpPr>
            <a:spLocks noGrp="1"/>
          </p:cNvSpPr>
          <p:nvPr>
            <p:ph type="dt" sz="half" idx="10"/>
          </p:nvPr>
        </p:nvSpPr>
        <p:spPr/>
        <p:txBody>
          <a:bodyPr/>
          <a:lstStyle/>
          <a:p>
            <a:fld id="{685B1F82-4CF7-B14E-A36B-E97882721B01}" type="datetimeFigureOut">
              <a:rPr lang="en-US" smtClean="0"/>
              <a:t>1/21/2026</a:t>
            </a:fld>
            <a:endParaRPr lang="en-US"/>
          </a:p>
        </p:txBody>
      </p:sp>
      <p:sp>
        <p:nvSpPr>
          <p:cNvPr id="3" name="Footer Placeholder 2">
            <a:extLst>
              <a:ext uri="{FF2B5EF4-FFF2-40B4-BE49-F238E27FC236}">
                <a16:creationId xmlns:a16="http://schemas.microsoft.com/office/drawing/2014/main" id="{6C98E6D1-32C8-6F9A-B31F-F0A2C4D646A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F8099C8-6375-6148-BC70-323552795B69}"/>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59178955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3" name="Holder 3"/>
          <p:cNvSpPr>
            <a:spLocks noGrp="1"/>
          </p:cNvSpPr>
          <p:nvPr>
            <p:ph type="subTitle" idx="4"/>
          </p:nvPr>
        </p:nvSpPr>
        <p:spPr>
          <a:xfrm>
            <a:off x="1197635" y="2294380"/>
            <a:ext cx="8534400" cy="276999"/>
          </a:xfrm>
          <a:prstGeom prst="rect">
            <a:avLst/>
          </a:prstGeom>
        </p:spPr>
        <p:txBody>
          <a:bodyPr wrap="square" lIns="0" tIns="0" rIns="0" bIns="0">
            <a:spAutoFit/>
          </a:bodyPr>
          <a:lstStyle>
            <a:lvl1pPr>
              <a:defRPr/>
            </a:lvl1pPr>
          </a:lstStyle>
          <a:p>
            <a:r>
              <a:rPr lang="en-US"/>
              <a:t>Click to edit Master subtitle style</a:t>
            </a:r>
            <a:endParaRPr/>
          </a:p>
        </p:txBody>
      </p:sp>
      <p:sp>
        <p:nvSpPr>
          <p:cNvPr id="7" name="Holder 3">
            <a:extLst>
              <a:ext uri="{FF2B5EF4-FFF2-40B4-BE49-F238E27FC236}">
                <a16:creationId xmlns:a16="http://schemas.microsoft.com/office/drawing/2014/main" id="{241DCAAA-6F91-486D-9933-FC7765C2FFD8}"/>
              </a:ext>
            </a:extLst>
          </p:cNvPr>
          <p:cNvSpPr>
            <a:spLocks noGrp="1"/>
          </p:cNvSpPr>
          <p:nvPr>
            <p:ph idx="1"/>
          </p:nvPr>
        </p:nvSpPr>
        <p:spPr>
          <a:xfrm>
            <a:off x="608247" y="723336"/>
            <a:ext cx="10975504" cy="276999"/>
          </a:xfrm>
          <a:prstGeom prst="rect">
            <a:avLst/>
          </a:prstGeom>
        </p:spPr>
        <p:txBody>
          <a:bodyPr wrap="square" lIns="0" tIns="0" rIns="0" bIns="0">
            <a:spAutoFit/>
          </a:bodyPr>
          <a:lstStyle>
            <a:lvl1pPr>
              <a:defRPr b="0" i="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265580881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16000" y="1066801"/>
            <a:ext cx="10160000" cy="533399"/>
          </a:xfrm>
          <a:prstGeom prst="rect">
            <a:avLst/>
          </a:prstGeom>
        </p:spPr>
        <p:txBody>
          <a:bodyPr/>
          <a:lstStyle>
            <a:lvl1pPr>
              <a:defRPr>
                <a:solidFill>
                  <a:schemeClr val="tx1">
                    <a:lumMod val="65000"/>
                    <a:lumOff val="35000"/>
                  </a:schemeClr>
                </a:solidFill>
              </a:defRPr>
            </a:lvl1pPr>
          </a:lstStyle>
          <a:p>
            <a:r>
              <a:rPr lang="en-US"/>
              <a:t>Slide subtitle here…</a:t>
            </a:r>
          </a:p>
        </p:txBody>
      </p:sp>
      <p:sp>
        <p:nvSpPr>
          <p:cNvPr id="3" name="Subtitle 2"/>
          <p:cNvSpPr>
            <a:spLocks noGrp="1"/>
          </p:cNvSpPr>
          <p:nvPr>
            <p:ph type="subTitle" idx="1"/>
          </p:nvPr>
        </p:nvSpPr>
        <p:spPr>
          <a:xfrm>
            <a:off x="1016000" y="1828800"/>
            <a:ext cx="10160000" cy="4191000"/>
          </a:xfrm>
        </p:spPr>
        <p:txBody>
          <a:bodyPr>
            <a:normAutofit/>
          </a:bodyPr>
          <a:lstStyle>
            <a:lvl1pPr marL="0" indent="0" algn="l">
              <a:buNone/>
              <a:defRPr sz="12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Footer Placeholder 4"/>
          <p:cNvSpPr>
            <a:spLocks noGrp="1"/>
          </p:cNvSpPr>
          <p:nvPr>
            <p:ph type="ftr" sz="quarter" idx="11"/>
          </p:nvPr>
        </p:nvSpPr>
        <p:spPr/>
        <p:txBody>
          <a:bodyPr/>
          <a:lstStyle>
            <a:lvl1pPr>
              <a:defRPr/>
            </a:lvl1pPr>
          </a:lstStyle>
          <a:p>
            <a:r>
              <a:rPr lang="en-US"/>
              <a:t>FBI RICHMOND</a:t>
            </a:r>
          </a:p>
        </p:txBody>
      </p:sp>
    </p:spTree>
    <p:extLst>
      <p:ext uri="{BB962C8B-B14F-4D97-AF65-F5344CB8AC3E}">
        <p14:creationId xmlns:p14="http://schemas.microsoft.com/office/powerpoint/2010/main" val="424625300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93832" y="297870"/>
            <a:ext cx="10566400" cy="533400"/>
          </a:xfrm>
          <a:prstGeom prst="rect">
            <a:avLst/>
          </a:prstGeom>
        </p:spPr>
        <p:txBody>
          <a:bodyPr/>
          <a:lstStyle>
            <a:lvl1pPr algn="ctr">
              <a:defRPr sz="2800">
                <a:solidFill>
                  <a:srgbClr val="E5A812"/>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609600" y="1143001"/>
            <a:ext cx="10972800" cy="4983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b="1"/>
            </a:lvl1pPr>
          </a:lstStyle>
          <a:p>
            <a:r>
              <a:rPr lang="en-US"/>
              <a:t>FBI RICHMOND</a:t>
            </a:r>
          </a:p>
        </p:txBody>
      </p:sp>
    </p:spTree>
    <p:extLst>
      <p:ext uri="{BB962C8B-B14F-4D97-AF65-F5344CB8AC3E}">
        <p14:creationId xmlns:p14="http://schemas.microsoft.com/office/powerpoint/2010/main" val="73679245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a:xfrm>
            <a:off x="3588624" y="6441843"/>
            <a:ext cx="5080000" cy="365125"/>
          </a:xfrm>
        </p:spPr>
        <p:txBody>
          <a:bodyPr/>
          <a:lstStyle>
            <a:lvl1pPr>
              <a:defRPr/>
            </a:lvl1pPr>
          </a:lstStyle>
          <a:p>
            <a:r>
              <a:rPr lang="en-US"/>
              <a:t>FBI RICHMOND</a:t>
            </a:r>
          </a:p>
          <a:p>
            <a:endParaRPr lang="en-US"/>
          </a:p>
        </p:txBody>
      </p:sp>
      <p:sp>
        <p:nvSpPr>
          <p:cNvPr id="12" name="Title 1"/>
          <p:cNvSpPr txBox="1">
            <a:spLocks/>
          </p:cNvSpPr>
          <p:nvPr userDrawn="1"/>
        </p:nvSpPr>
        <p:spPr>
          <a:xfrm>
            <a:off x="1625600" y="304800"/>
            <a:ext cx="10566400" cy="533400"/>
          </a:xfrm>
          <a:prstGeom prst="rect">
            <a:avLst/>
          </a:prstGeom>
        </p:spPr>
        <p:txBody>
          <a:bodyPr vert="horz" lIns="91440" tIns="45720" rIns="91440" bIns="45720" rtlCol="0" anchor="ctr">
            <a:normAutofit/>
          </a:bodyPr>
          <a:lstStyle/>
          <a:p>
            <a:pPr>
              <a:spcBef>
                <a:spcPct val="0"/>
              </a:spcBef>
              <a:defRPr/>
            </a:pPr>
            <a:r>
              <a:rPr lang="en-US" sz="1800" b="1">
                <a:solidFill>
                  <a:prstClr val="white"/>
                </a:solidFill>
                <a:latin typeface="Segoe UI" pitchFamily="34" charset="0"/>
                <a:ea typeface="Segoe UI" pitchFamily="34" charset="0"/>
                <a:cs typeface="Segoe UI" pitchFamily="34" charset="0"/>
              </a:rPr>
              <a:t>Click to edit Master title style</a:t>
            </a:r>
          </a:p>
        </p:txBody>
      </p:sp>
    </p:spTree>
    <p:extLst>
      <p:ext uri="{BB962C8B-B14F-4D97-AF65-F5344CB8AC3E}">
        <p14:creationId xmlns:p14="http://schemas.microsoft.com/office/powerpoint/2010/main" val="348263259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625600" y="381000"/>
            <a:ext cx="10566400" cy="5334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lvl1pPr>
              <a:defRPr/>
            </a:lvl1pPr>
          </a:lstStyle>
          <a:p>
            <a:r>
              <a:rPr lang="en-US"/>
              <a:t>FBI RICHMOND</a:t>
            </a:r>
          </a:p>
        </p:txBody>
      </p:sp>
    </p:spTree>
    <p:extLst>
      <p:ext uri="{BB962C8B-B14F-4D97-AF65-F5344CB8AC3E}">
        <p14:creationId xmlns:p14="http://schemas.microsoft.com/office/powerpoint/2010/main" val="324781742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25600" y="304800"/>
            <a:ext cx="10566400" cy="5334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219200"/>
            <a:ext cx="5386917"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057401"/>
            <a:ext cx="5386917" cy="4068762"/>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219200"/>
            <a:ext cx="5389033"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057401"/>
            <a:ext cx="5389033" cy="4068762"/>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lvl1pPr>
              <a:defRPr/>
            </a:lvl1pPr>
          </a:lstStyle>
          <a:p>
            <a:r>
              <a:rPr lang="en-US"/>
              <a:t>FBI RICHMOND</a:t>
            </a:r>
          </a:p>
        </p:txBody>
      </p:sp>
    </p:spTree>
    <p:extLst>
      <p:ext uri="{BB962C8B-B14F-4D97-AF65-F5344CB8AC3E}">
        <p14:creationId xmlns:p14="http://schemas.microsoft.com/office/powerpoint/2010/main" val="319192891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625600" y="381000"/>
            <a:ext cx="10566400" cy="533400"/>
          </a:xfrm>
          <a:prstGeom prst="rect">
            <a:avLst/>
          </a:prstGeom>
        </p:spPr>
        <p:txBody>
          <a:bodyPr/>
          <a:lstStyle/>
          <a:p>
            <a:r>
              <a:rPr lang="en-US"/>
              <a:t>Click to edit Master title style</a:t>
            </a:r>
          </a:p>
        </p:txBody>
      </p:sp>
      <p:sp>
        <p:nvSpPr>
          <p:cNvPr id="4" name="Footer Placeholder 3"/>
          <p:cNvSpPr>
            <a:spLocks noGrp="1"/>
          </p:cNvSpPr>
          <p:nvPr>
            <p:ph type="ftr" sz="quarter" idx="11"/>
          </p:nvPr>
        </p:nvSpPr>
        <p:spPr>
          <a:xfrm>
            <a:off x="3588624" y="6434153"/>
            <a:ext cx="5080000" cy="365125"/>
          </a:xfrm>
        </p:spPr>
        <p:txBody>
          <a:bodyPr/>
          <a:lstStyle>
            <a:lvl1pPr>
              <a:defRPr/>
            </a:lvl1pPr>
          </a:lstStyle>
          <a:p>
            <a:r>
              <a:rPr lang="en-US"/>
              <a:t>FBI RICHMOND</a:t>
            </a:r>
          </a:p>
          <a:p>
            <a:endParaRPr lang="en-US"/>
          </a:p>
        </p:txBody>
      </p:sp>
    </p:spTree>
    <p:extLst>
      <p:ext uri="{BB962C8B-B14F-4D97-AF65-F5344CB8AC3E}">
        <p14:creationId xmlns:p14="http://schemas.microsoft.com/office/powerpoint/2010/main" val="278357492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3588624" y="6433454"/>
            <a:ext cx="5080000" cy="365125"/>
          </a:xfrm>
        </p:spPr>
        <p:txBody>
          <a:bodyPr/>
          <a:lstStyle>
            <a:lvl1pPr>
              <a:defRPr/>
            </a:lvl1pPr>
          </a:lstStyle>
          <a:p>
            <a:r>
              <a:rPr lang="en-US"/>
              <a:t>FBI RICHMOND</a:t>
            </a:r>
          </a:p>
          <a:p>
            <a:endParaRPr lang="en-US"/>
          </a:p>
        </p:txBody>
      </p:sp>
    </p:spTree>
    <p:extLst>
      <p:ext uri="{BB962C8B-B14F-4D97-AF65-F5344CB8AC3E}">
        <p14:creationId xmlns:p14="http://schemas.microsoft.com/office/powerpoint/2010/main" val="15068679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1295400"/>
            <a:ext cx="4011084" cy="76200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1295401"/>
            <a:ext cx="6815667" cy="4830763"/>
          </a:xfr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2133601"/>
            <a:ext cx="4011084" cy="39925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a:xfrm>
            <a:off x="3588624" y="6433454"/>
            <a:ext cx="5080000" cy="365125"/>
          </a:xfrm>
        </p:spPr>
        <p:txBody>
          <a:bodyPr/>
          <a:lstStyle>
            <a:lvl1pPr>
              <a:defRPr/>
            </a:lvl1pPr>
          </a:lstStyle>
          <a:p>
            <a:r>
              <a:rPr lang="en-US"/>
              <a:t>FBI RICHMOND</a:t>
            </a:r>
          </a:p>
          <a:p>
            <a:endParaRPr lang="en-US"/>
          </a:p>
        </p:txBody>
      </p:sp>
    </p:spTree>
    <p:extLst>
      <p:ext uri="{BB962C8B-B14F-4D97-AF65-F5344CB8AC3E}">
        <p14:creationId xmlns:p14="http://schemas.microsoft.com/office/powerpoint/2010/main" val="363358570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1295400"/>
            <a:ext cx="7315200" cy="34321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a:xfrm>
            <a:off x="3588624" y="6425968"/>
            <a:ext cx="5080000" cy="365125"/>
          </a:xfrm>
        </p:spPr>
        <p:txBody>
          <a:bodyPr/>
          <a:lstStyle>
            <a:lvl1pPr>
              <a:defRPr/>
            </a:lvl1pPr>
          </a:lstStyle>
          <a:p>
            <a:r>
              <a:rPr lang="en-US"/>
              <a:t>FBI RICHMOND</a:t>
            </a:r>
          </a:p>
          <a:p>
            <a:endParaRPr lang="en-US"/>
          </a:p>
        </p:txBody>
      </p:sp>
    </p:spTree>
    <p:extLst>
      <p:ext uri="{BB962C8B-B14F-4D97-AF65-F5344CB8AC3E}">
        <p14:creationId xmlns:p14="http://schemas.microsoft.com/office/powerpoint/2010/main" val="335435128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theme" Target="../theme/theme3.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theme" Target="../theme/theme4.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image" Target="../media/image11.png"/><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theme" Target="../theme/theme6.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slideLayout" Target="../slideLayouts/slideLayout73.xml"/><Relationship Id="rId3" Type="http://schemas.openxmlformats.org/officeDocument/2006/relationships/slideLayout" Target="../slideLayouts/slideLayout58.xml"/><Relationship Id="rId21" Type="http://schemas.openxmlformats.org/officeDocument/2006/relationships/slideLayout" Target="../slideLayouts/slideLayout76.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slideLayout" Target="../slideLayouts/slideLayout75.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24" Type="http://schemas.openxmlformats.org/officeDocument/2006/relationships/image" Target="../media/image23.png"/><Relationship Id="rId5" Type="http://schemas.openxmlformats.org/officeDocument/2006/relationships/slideLayout" Target="../slideLayouts/slideLayout60.xml"/><Relationship Id="rId15" Type="http://schemas.openxmlformats.org/officeDocument/2006/relationships/slideLayout" Target="../slideLayouts/slideLayout70.xml"/><Relationship Id="rId23" Type="http://schemas.openxmlformats.org/officeDocument/2006/relationships/theme" Target="../theme/theme7.xml"/><Relationship Id="rId10" Type="http://schemas.openxmlformats.org/officeDocument/2006/relationships/slideLayout" Target="../slideLayouts/slideLayout65.xml"/><Relationship Id="rId19" Type="http://schemas.openxmlformats.org/officeDocument/2006/relationships/slideLayout" Target="../slideLayouts/slideLayout74.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 Id="rId22"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theme" Target="../theme/theme9.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image" Target="../media/image3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BC0666E-5378-4528-8736-3AB9836DFA05}"/>
              </a:ext>
            </a:extLst>
          </p:cNvPr>
          <p:cNvSpPr>
            <a:spLocks noGrp="1"/>
          </p:cNvSpPr>
          <p:nvPr>
            <p:ph type="body" idx="1"/>
          </p:nvPr>
        </p:nvSpPr>
        <p:spPr>
          <a:xfrm>
            <a:off x="538479" y="1246853"/>
            <a:ext cx="11115043" cy="4694091"/>
          </a:xfrm>
          <a:prstGeom prst="rect">
            <a:avLst/>
          </a:prstGeom>
        </p:spPr>
        <p:txBody>
          <a:bodyPr vert="horz" lIns="0" tIns="45720" rIns="91440" bIns="45720" numCol="1"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 level</a:t>
            </a:r>
          </a:p>
          <a:p>
            <a:pPr lvl="8"/>
            <a:r>
              <a:rPr lang="en-US"/>
              <a:t>Nine level</a:t>
            </a:r>
          </a:p>
        </p:txBody>
      </p:sp>
      <p:sp>
        <p:nvSpPr>
          <p:cNvPr id="6" name="Slide Number Placeholder 5">
            <a:extLst>
              <a:ext uri="{FF2B5EF4-FFF2-40B4-BE49-F238E27FC236}">
                <a16:creationId xmlns:a16="http://schemas.microsoft.com/office/drawing/2014/main" id="{D1D7EA15-E893-489D-AF56-91E2C2B3AE63}"/>
              </a:ext>
            </a:extLst>
          </p:cNvPr>
          <p:cNvSpPr>
            <a:spLocks noGrp="1"/>
          </p:cNvSpPr>
          <p:nvPr>
            <p:ph type="sldNum" sz="quarter" idx="4"/>
          </p:nvPr>
        </p:nvSpPr>
        <p:spPr>
          <a:xfrm>
            <a:off x="121998" y="6355415"/>
            <a:ext cx="622469" cy="331932"/>
          </a:xfrm>
          <a:prstGeom prst="rect">
            <a:avLst/>
          </a:prstGeom>
        </p:spPr>
        <p:txBody>
          <a:bodyPr vert="horz" lIns="91440" tIns="45720" rIns="91440" bIns="45720" numCol="1" rtlCol="0" anchor="ctr"/>
          <a:lstStyle>
            <a:lvl1pPr algn="l">
              <a:defRPr sz="1200">
                <a:solidFill>
                  <a:schemeClr val="tx1"/>
                </a:solidFill>
                <a:latin typeface="Calibri" charset="0"/>
                <a:ea typeface="Calibri" charset="0"/>
                <a:cs typeface="Calibri" charset="0"/>
              </a:defRPr>
            </a:lvl1pPr>
          </a:lstStyle>
          <a:p>
            <a:fld id="{1A6EDD1C-0EF8-4B1A-B820-5E6CBEB03D26}" type="slidenum">
              <a:rPr lang="en-US" smtClean="0"/>
              <a:pPr/>
              <a:t>‹#›</a:t>
            </a:fld>
            <a:endParaRPr lang="en-US"/>
          </a:p>
        </p:txBody>
      </p:sp>
      <p:sp>
        <p:nvSpPr>
          <p:cNvPr id="49" name="Freeform 16">
            <a:extLst>
              <a:ext uri="{FF2B5EF4-FFF2-40B4-BE49-F238E27FC236}">
                <a16:creationId xmlns:a16="http://schemas.microsoft.com/office/drawing/2014/main" id="{C7834AEE-9269-4C49-A0B9-5CFCC2A53C0B}"/>
              </a:ext>
            </a:extLst>
          </p:cNvPr>
          <p:cNvSpPr>
            <a:spLocks/>
          </p:cNvSpPr>
          <p:nvPr userDrawn="1"/>
        </p:nvSpPr>
        <p:spPr>
          <a:xfrm>
            <a:off x="9994564" y="5905315"/>
            <a:ext cx="352425" cy="311151"/>
          </a:xfrm>
          <a:custGeom>
            <a:avLst/>
            <a:gdLst>
              <a:gd name="T0" fmla="*/ 53 w 222"/>
              <a:gd name="T1" fmla="*/ 196 h 196"/>
              <a:gd name="T2" fmla="*/ 0 w 222"/>
              <a:gd name="T3" fmla="*/ 101 h 196"/>
              <a:gd name="T4" fmla="*/ 53 w 222"/>
              <a:gd name="T5" fmla="*/ 0 h 196"/>
              <a:gd name="T6" fmla="*/ 169 w 222"/>
              <a:gd name="T7" fmla="*/ 0 h 196"/>
              <a:gd name="T8" fmla="*/ 222 w 222"/>
              <a:gd name="T9" fmla="*/ 101 h 196"/>
              <a:gd name="T10" fmla="*/ 169 w 222"/>
              <a:gd name="T11" fmla="*/ 196 h 196"/>
              <a:gd name="T12" fmla="*/ 53 w 222"/>
              <a:gd name="T13" fmla="*/ 196 h 196"/>
            </a:gdLst>
            <a:ahLst/>
            <a:cxnLst>
              <a:cxn ang="0">
                <a:pos x="T0" y="T1"/>
              </a:cxn>
              <a:cxn ang="0">
                <a:pos x="T2" y="T3"/>
              </a:cxn>
              <a:cxn ang="0">
                <a:pos x="T4" y="T5"/>
              </a:cxn>
              <a:cxn ang="0">
                <a:pos x="T6" y="T7"/>
              </a:cxn>
              <a:cxn ang="0">
                <a:pos x="T8" y="T9"/>
              </a:cxn>
              <a:cxn ang="0">
                <a:pos x="T10" y="T11"/>
              </a:cxn>
              <a:cxn ang="0">
                <a:pos x="T12" y="T13"/>
              </a:cxn>
            </a:cxnLst>
            <a:rect l="0" t="0" r="r" b="b"/>
            <a:pathLst>
              <a:path w="222" h="196">
                <a:moveTo>
                  <a:pt x="53" y="196"/>
                </a:moveTo>
                <a:lnTo>
                  <a:pt x="0" y="101"/>
                </a:lnTo>
                <a:lnTo>
                  <a:pt x="53" y="0"/>
                </a:lnTo>
                <a:lnTo>
                  <a:pt x="169" y="0"/>
                </a:lnTo>
                <a:lnTo>
                  <a:pt x="222" y="101"/>
                </a:lnTo>
                <a:lnTo>
                  <a:pt x="169" y="196"/>
                </a:lnTo>
                <a:lnTo>
                  <a:pt x="53" y="19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1">
              <a:latin typeface="Calibri" charset="0"/>
              <a:ea typeface="Calibri" charset="0"/>
              <a:cs typeface="Calibri" charset="0"/>
            </a:endParaRPr>
          </a:p>
        </p:txBody>
      </p:sp>
      <p:sp>
        <p:nvSpPr>
          <p:cNvPr id="50" name="Freeform 17">
            <a:extLst>
              <a:ext uri="{FF2B5EF4-FFF2-40B4-BE49-F238E27FC236}">
                <a16:creationId xmlns:a16="http://schemas.microsoft.com/office/drawing/2014/main" id="{4131C01E-8716-402E-84FA-11040A7BF5F8}"/>
              </a:ext>
            </a:extLst>
          </p:cNvPr>
          <p:cNvSpPr>
            <a:spLocks/>
          </p:cNvSpPr>
          <p:nvPr userDrawn="1"/>
        </p:nvSpPr>
        <p:spPr>
          <a:xfrm>
            <a:off x="9951699" y="5871978"/>
            <a:ext cx="438151" cy="377825"/>
          </a:xfrm>
          <a:custGeom>
            <a:avLst/>
            <a:gdLst>
              <a:gd name="T0" fmla="*/ 207 w 276"/>
              <a:gd name="T1" fmla="*/ 0 h 238"/>
              <a:gd name="T2" fmla="*/ 69 w 276"/>
              <a:gd name="T3" fmla="*/ 0 h 238"/>
              <a:gd name="T4" fmla="*/ 0 w 276"/>
              <a:gd name="T5" fmla="*/ 122 h 238"/>
              <a:gd name="T6" fmla="*/ 69 w 276"/>
              <a:gd name="T7" fmla="*/ 238 h 238"/>
              <a:gd name="T8" fmla="*/ 207 w 276"/>
              <a:gd name="T9" fmla="*/ 238 h 238"/>
              <a:gd name="T10" fmla="*/ 276 w 276"/>
              <a:gd name="T11" fmla="*/ 122 h 238"/>
              <a:gd name="T12" fmla="*/ 207 w 276"/>
              <a:gd name="T13" fmla="*/ 0 h 238"/>
            </a:gdLst>
            <a:ahLst/>
            <a:cxnLst>
              <a:cxn ang="0">
                <a:pos x="T0" y="T1"/>
              </a:cxn>
              <a:cxn ang="0">
                <a:pos x="T2" y="T3"/>
              </a:cxn>
              <a:cxn ang="0">
                <a:pos x="T4" y="T5"/>
              </a:cxn>
              <a:cxn ang="0">
                <a:pos x="T6" y="T7"/>
              </a:cxn>
              <a:cxn ang="0">
                <a:pos x="T8" y="T9"/>
              </a:cxn>
              <a:cxn ang="0">
                <a:pos x="T10" y="T11"/>
              </a:cxn>
              <a:cxn ang="0">
                <a:pos x="T12" y="T13"/>
              </a:cxn>
            </a:cxnLst>
            <a:rect l="0" t="0" r="r" b="b"/>
            <a:pathLst>
              <a:path w="276" h="238">
                <a:moveTo>
                  <a:pt x="207" y="0"/>
                </a:moveTo>
                <a:lnTo>
                  <a:pt x="69" y="0"/>
                </a:lnTo>
                <a:lnTo>
                  <a:pt x="0" y="122"/>
                </a:lnTo>
                <a:lnTo>
                  <a:pt x="69" y="238"/>
                </a:lnTo>
                <a:lnTo>
                  <a:pt x="207" y="238"/>
                </a:lnTo>
                <a:lnTo>
                  <a:pt x="276" y="122"/>
                </a:lnTo>
                <a:lnTo>
                  <a:pt x="2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1">
              <a:latin typeface="Calibri" charset="0"/>
              <a:ea typeface="Calibri" charset="0"/>
              <a:cs typeface="Calibri" charset="0"/>
            </a:endParaRPr>
          </a:p>
        </p:txBody>
      </p:sp>
      <p:sp>
        <p:nvSpPr>
          <p:cNvPr id="7" name="Title Placeholder 6"/>
          <p:cNvSpPr>
            <a:spLocks noGrp="1"/>
          </p:cNvSpPr>
          <p:nvPr>
            <p:ph type="title"/>
          </p:nvPr>
        </p:nvSpPr>
        <p:spPr>
          <a:xfrm>
            <a:off x="538479" y="308513"/>
            <a:ext cx="11115043" cy="763599"/>
          </a:xfrm>
          <a:prstGeom prst="rect">
            <a:avLst/>
          </a:prstGeom>
        </p:spPr>
        <p:txBody>
          <a:bodyPr vert="horz" lIns="91440" tIns="45720" rIns="91440" bIns="45720" numCol="1" rtlCol="0" anchor="ctr">
            <a:noAutofit/>
          </a:bodyPr>
          <a:lstStyle/>
          <a:p>
            <a:r>
              <a:rPr lang="en-US"/>
              <a:t>Click To Edit Master Title Style</a:t>
            </a:r>
          </a:p>
        </p:txBody>
      </p:sp>
      <p:pic>
        <p:nvPicPr>
          <p:cNvPr id="8" name="Google Shape;6;p28" descr="Picture 32">
            <a:extLst>
              <a:ext uri="{FF2B5EF4-FFF2-40B4-BE49-F238E27FC236}">
                <a16:creationId xmlns:a16="http://schemas.microsoft.com/office/drawing/2014/main" id="{DC5CAB9F-D542-BF4A-BFB7-88DCDBC5D4D9}"/>
              </a:ext>
            </a:extLst>
          </p:cNvPr>
          <p:cNvPicPr preferRelativeResize="0"/>
          <p:nvPr userDrawn="1"/>
        </p:nvPicPr>
        <p:blipFill rotWithShape="1">
          <a:blip r:embed="rId3" cstate="email">
            <a:alphaModFix/>
            <a:extLst>
              <a:ext uri="{28A0092B-C50C-407E-A947-70E740481C1C}">
                <a14:useLocalDpi xmlns:a14="http://schemas.microsoft.com/office/drawing/2010/main"/>
              </a:ext>
            </a:extLst>
          </a:blip>
          <a:srcRect/>
          <a:stretch/>
        </p:blipFill>
        <p:spPr>
          <a:xfrm>
            <a:off x="10573943" y="6318888"/>
            <a:ext cx="1304067" cy="288016"/>
          </a:xfrm>
          <a:prstGeom prst="rect">
            <a:avLst/>
          </a:prstGeom>
          <a:noFill/>
          <a:ln>
            <a:noFill/>
          </a:ln>
        </p:spPr>
      </p:pic>
    </p:spTree>
    <p:extLst>
      <p:ext uri="{BB962C8B-B14F-4D97-AF65-F5344CB8AC3E}">
        <p14:creationId xmlns:p14="http://schemas.microsoft.com/office/powerpoint/2010/main" val="974362059"/>
      </p:ext>
    </p:extLst>
  </p:cSld>
  <p:clrMap bg1="lt1" tx1="dk1" bg2="lt2" tx2="dk2" accent1="accent1" accent2="accent2" accent3="accent3" accent4="accent4" accent5="accent5" accent6="accent6" hlink="hlink" folHlink="folHlink"/>
  <p:sldLayoutIdLst>
    <p:sldLayoutId id="2147483774" r:id="rId1"/>
  </p:sldLayoutIdLst>
  <p:transition spd="med">
    <p:fade/>
  </p:transition>
  <p:hf hdr="0" ftr="0" dt="0"/>
  <p:txStyles>
    <p:titleStyle>
      <a:lvl1pPr algn="ctr" defTabSz="914354" rtl="0" eaLnBrk="1" latinLnBrk="0" hangingPunct="1">
        <a:lnSpc>
          <a:spcPct val="90000"/>
        </a:lnSpc>
        <a:spcBef>
          <a:spcPct val="0"/>
        </a:spcBef>
        <a:buNone/>
        <a:defRPr sz="3200" kern="1200" cap="none" baseline="0">
          <a:solidFill>
            <a:schemeClr val="tx1"/>
          </a:solidFill>
          <a:latin typeface="Calibri" charset="0"/>
          <a:ea typeface="Calibri" charset="0"/>
          <a:cs typeface="Calibri" charset="0"/>
        </a:defRPr>
      </a:lvl1pPr>
    </p:titleStyle>
    <p:bodyStyle>
      <a:lvl1pPr marL="228589" indent="-228589" algn="l" defTabSz="914354" rtl="0" eaLnBrk="1" latinLnBrk="0" hangingPunct="1">
        <a:lnSpc>
          <a:spcPct val="120000"/>
        </a:lnSpc>
        <a:spcBef>
          <a:spcPts val="1000"/>
        </a:spcBef>
        <a:buClr>
          <a:schemeClr val="accent1"/>
        </a:buClr>
        <a:buSzPct val="150000"/>
        <a:buFont typeface="Arial" panose="020B0604020202020204" pitchFamily="34" charset="0"/>
        <a:buChar char="›"/>
        <a:defRPr sz="2133" kern="1200">
          <a:solidFill>
            <a:schemeClr val="tx1"/>
          </a:solidFill>
          <a:latin typeface="Calibri" charset="0"/>
          <a:ea typeface="Calibri" charset="0"/>
          <a:cs typeface="Calibri" charset="0"/>
        </a:defRPr>
      </a:lvl1pPr>
      <a:lvl2pPr marL="457178" indent="-228589" algn="l" defTabSz="914354" rtl="0" eaLnBrk="1" latinLnBrk="0" hangingPunct="1">
        <a:lnSpc>
          <a:spcPct val="120000"/>
        </a:lnSpc>
        <a:spcBef>
          <a:spcPts val="500"/>
        </a:spcBef>
        <a:buClr>
          <a:schemeClr val="tx1"/>
        </a:buClr>
        <a:buFont typeface="Arial" panose="020B0604020202020204" pitchFamily="34" charset="0"/>
        <a:buChar char="•"/>
        <a:defRPr sz="1800" kern="1200">
          <a:solidFill>
            <a:schemeClr val="tx1"/>
          </a:solidFill>
          <a:latin typeface="Calibri" charset="0"/>
          <a:ea typeface="Calibri" charset="0"/>
          <a:cs typeface="Calibri" charset="0"/>
        </a:defRPr>
      </a:lvl2pPr>
      <a:lvl3pPr marL="685766" indent="-228589" algn="l" defTabSz="914354" rtl="0" eaLnBrk="1" latinLnBrk="0" hangingPunct="1">
        <a:lnSpc>
          <a:spcPct val="120000"/>
        </a:lnSpc>
        <a:spcBef>
          <a:spcPts val="500"/>
        </a:spcBef>
        <a:buClr>
          <a:schemeClr val="tx1"/>
        </a:buClr>
        <a:buFont typeface="Arial" panose="020B0604020202020204" pitchFamily="34" charset="0"/>
        <a:buChar char="•"/>
        <a:defRPr sz="1600" kern="1200">
          <a:solidFill>
            <a:schemeClr val="tx1"/>
          </a:solidFill>
          <a:latin typeface="Calibri" charset="0"/>
          <a:ea typeface="Calibri" charset="0"/>
          <a:cs typeface="Calibri" charset="0"/>
        </a:defRPr>
      </a:lvl3pPr>
      <a:lvl4pPr marL="914354" indent="-228589" algn="l" defTabSz="914354" rtl="0" eaLnBrk="1" latinLnBrk="0" hangingPunct="1">
        <a:lnSpc>
          <a:spcPct val="120000"/>
        </a:lnSpc>
        <a:spcBef>
          <a:spcPts val="500"/>
        </a:spcBef>
        <a:buClr>
          <a:schemeClr val="tx1"/>
        </a:buClr>
        <a:buFont typeface="Arial" panose="020B0604020202020204" pitchFamily="34" charset="0"/>
        <a:buChar char="•"/>
        <a:defRPr sz="1400" kern="1200">
          <a:solidFill>
            <a:schemeClr val="tx1"/>
          </a:solidFill>
          <a:latin typeface="Calibri" charset="0"/>
          <a:ea typeface="Calibri" charset="0"/>
          <a:cs typeface="Calibri" charset="0"/>
        </a:defRPr>
      </a:lvl4pPr>
      <a:lvl5pPr marL="1142942" indent="-228589" algn="l" defTabSz="914354" rtl="0" eaLnBrk="1" latinLnBrk="0" hangingPunct="1">
        <a:lnSpc>
          <a:spcPct val="120000"/>
        </a:lnSpc>
        <a:spcBef>
          <a:spcPts val="500"/>
        </a:spcBef>
        <a:buClr>
          <a:schemeClr val="tx1"/>
        </a:buClr>
        <a:buFont typeface="Arial" panose="020B0604020202020204" pitchFamily="34" charset="0"/>
        <a:buChar char="•"/>
        <a:defRPr sz="1400" kern="1200">
          <a:solidFill>
            <a:schemeClr val="tx1"/>
          </a:solidFill>
          <a:latin typeface="Calibri" charset="0"/>
          <a:ea typeface="Calibri" charset="0"/>
          <a:cs typeface="Calibri" charset="0"/>
        </a:defRPr>
      </a:lvl5pPr>
      <a:lvl6pPr marL="1371532" indent="-228589" algn="l" defTabSz="914354" rtl="0" eaLnBrk="1" latinLnBrk="0" hangingPunct="1">
        <a:lnSpc>
          <a:spcPct val="120000"/>
        </a:lnSpc>
        <a:spcBef>
          <a:spcPts val="500"/>
        </a:spcBef>
        <a:buClr>
          <a:schemeClr val="tx1"/>
        </a:buClr>
        <a:buFont typeface="Arial" panose="020B0604020202020204" pitchFamily="34" charset="0"/>
        <a:buChar char="•"/>
        <a:defRPr sz="1400" kern="1200">
          <a:solidFill>
            <a:schemeClr val="tx1"/>
          </a:solidFill>
          <a:latin typeface="Calibri" charset="0"/>
          <a:ea typeface="Calibri" charset="0"/>
          <a:cs typeface="Calibri" charset="0"/>
        </a:defRPr>
      </a:lvl6pPr>
      <a:lvl7pPr marL="1600120" indent="-228589" algn="l" defTabSz="914354" rtl="0" eaLnBrk="1" latinLnBrk="0" hangingPunct="1">
        <a:lnSpc>
          <a:spcPct val="120000"/>
        </a:lnSpc>
        <a:spcBef>
          <a:spcPts val="500"/>
        </a:spcBef>
        <a:buClr>
          <a:schemeClr val="tx1"/>
        </a:buClr>
        <a:buFont typeface="Arial" panose="020B0604020202020204" pitchFamily="34" charset="0"/>
        <a:buChar char="•"/>
        <a:defRPr sz="1400" kern="1200">
          <a:solidFill>
            <a:schemeClr val="tx1"/>
          </a:solidFill>
          <a:latin typeface="Calibri" charset="0"/>
          <a:ea typeface="Calibri" charset="0"/>
          <a:cs typeface="Calibri" charset="0"/>
        </a:defRPr>
      </a:lvl7pPr>
      <a:lvl8pPr marL="1828709" indent="-228589" algn="l" defTabSz="914354" rtl="0" eaLnBrk="1" latinLnBrk="0" hangingPunct="1">
        <a:lnSpc>
          <a:spcPct val="120000"/>
        </a:lnSpc>
        <a:spcBef>
          <a:spcPts val="500"/>
        </a:spcBef>
        <a:buClr>
          <a:schemeClr val="tx1"/>
        </a:buClr>
        <a:buFont typeface="Arial" panose="020B0604020202020204" pitchFamily="34" charset="0"/>
        <a:buChar char="•"/>
        <a:defRPr sz="1400" kern="1200">
          <a:solidFill>
            <a:schemeClr val="tx1"/>
          </a:solidFill>
          <a:latin typeface="Calibri" charset="0"/>
          <a:ea typeface="Calibri" charset="0"/>
          <a:cs typeface="Calibri" charset="0"/>
        </a:defRPr>
      </a:lvl8pPr>
      <a:lvl9pPr marL="2057298" indent="-228589" algn="l" defTabSz="914354" rtl="0" eaLnBrk="1" latinLnBrk="0" hangingPunct="1">
        <a:lnSpc>
          <a:spcPct val="120000"/>
        </a:lnSpc>
        <a:spcBef>
          <a:spcPts val="500"/>
        </a:spcBef>
        <a:buClr>
          <a:schemeClr val="tx1"/>
        </a:buClr>
        <a:buFont typeface="Arial" panose="020B0604020202020204" pitchFamily="34" charset="0"/>
        <a:buChar char="•"/>
        <a:defRPr sz="1400" kern="1200">
          <a:solidFill>
            <a:schemeClr val="tx1"/>
          </a:solidFill>
          <a:latin typeface="Calibri" charset="0"/>
          <a:ea typeface="Calibri" charset="0"/>
          <a:cs typeface="Calibri" charset="0"/>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4" orient="horz" pos="600">
          <p15:clr>
            <a:srgbClr val="F26B43"/>
          </p15:clr>
        </p15:guide>
        <p15:guide id="5" orient="horz" pos="3108">
          <p15:clr>
            <a:srgbClr val="F26B43"/>
          </p15:clr>
        </p15:guide>
        <p15:guide id="6" pos="5472">
          <p15:clr>
            <a:srgbClr val="F26B43"/>
          </p15:clr>
        </p15:guide>
        <p15:guide id="7" pos="288">
          <p15:clr>
            <a:srgbClr val="F26B43"/>
          </p15:clr>
        </p15:guide>
        <p15:guide id="8" pos="756">
          <p15:clr>
            <a:srgbClr val="F26B43"/>
          </p15:clr>
        </p15:guide>
        <p15:guide id="9" orient="horz" pos="86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00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7409" y="440766"/>
            <a:ext cx="11454121" cy="683329"/>
          </a:xfrm>
          <a:prstGeom prst="rect">
            <a:avLst/>
          </a:prstGeom>
        </p:spPr>
        <p:txBody>
          <a:bodyPr vert="horz" lIns="91440" tIns="45720" rIns="91440" bIns="45720" rtlCol="0" anchor="t">
            <a:spAutoFit/>
          </a:bodyPr>
          <a:lstStyle/>
          <a:p>
            <a:endParaRPr lang="en-US"/>
          </a:p>
        </p:txBody>
      </p:sp>
      <p:sp>
        <p:nvSpPr>
          <p:cNvPr id="4" name="Text Placeholder 3">
            <a:extLst>
              <a:ext uri="{FF2B5EF4-FFF2-40B4-BE49-F238E27FC236}">
                <a16:creationId xmlns:a16="http://schemas.microsoft.com/office/drawing/2014/main" id="{5E2A3165-5B9D-614B-BE5E-3F16F0D234A2}"/>
              </a:ext>
            </a:extLst>
          </p:cNvPr>
          <p:cNvSpPr>
            <a:spLocks noGrp="1"/>
          </p:cNvSpPr>
          <p:nvPr>
            <p:ph type="body" idx="1"/>
          </p:nvPr>
        </p:nvSpPr>
        <p:spPr>
          <a:xfrm>
            <a:off x="387409" y="1671687"/>
            <a:ext cx="11454119" cy="43995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75A1E957-FEAD-DB66-5ADB-3AD7D627537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868829" y="6171869"/>
            <a:ext cx="1046196" cy="545472"/>
          </a:xfrm>
          <a:prstGeom prst="rect">
            <a:avLst/>
          </a:prstGeom>
        </p:spPr>
      </p:pic>
      <p:sp>
        <p:nvSpPr>
          <p:cNvPr id="10" name="TextBox 9">
            <a:extLst>
              <a:ext uri="{FF2B5EF4-FFF2-40B4-BE49-F238E27FC236}">
                <a16:creationId xmlns:a16="http://schemas.microsoft.com/office/drawing/2014/main" id="{F4CD9022-D66E-A77D-A614-D94E421B6093}"/>
              </a:ext>
            </a:extLst>
          </p:cNvPr>
          <p:cNvSpPr txBox="1"/>
          <p:nvPr userDrawn="1"/>
        </p:nvSpPr>
        <p:spPr>
          <a:xfrm>
            <a:off x="151482" y="6648638"/>
            <a:ext cx="1809181" cy="205313"/>
          </a:xfrm>
          <a:prstGeom prst="rect">
            <a:avLst/>
          </a:prstGeom>
          <a:noFill/>
        </p:spPr>
        <p:txBody>
          <a:bodyPr wrap="square" lIns="0" tIns="0" rIns="0" bIns="0" rtlCol="0">
            <a:spAutoFit/>
          </a:bodyPr>
          <a:lstStyle/>
          <a:p>
            <a:r>
              <a:rPr lang="en-US" sz="667" b="0" i="0">
                <a:solidFill>
                  <a:schemeClr val="bg1">
                    <a:lumMod val="50000"/>
                  </a:schemeClr>
                </a:solidFill>
                <a:latin typeface="Haas Grot Disp 55 Roman" panose="020D0504030502050203" pitchFamily="34" charset="77"/>
              </a:rPr>
              <a:t>2022 CrowdStrike, Inc. All rights reserved.</a:t>
            </a:r>
          </a:p>
        </p:txBody>
      </p:sp>
    </p:spTree>
    <p:extLst>
      <p:ext uri="{BB962C8B-B14F-4D97-AF65-F5344CB8AC3E}">
        <p14:creationId xmlns:p14="http://schemas.microsoft.com/office/powerpoint/2010/main" val="3164971172"/>
      </p:ext>
    </p:extLst>
  </p:cSld>
  <p:clrMap bg1="lt1" tx1="dk1" bg2="lt2" tx2="dk2" accent1="accent1" accent2="accent2" accent3="accent3" accent4="accent4" accent5="accent5" accent6="accent6" hlink="hlink" folHlink="folHlink"/>
  <p:sldLayoutIdLst>
    <p:sldLayoutId id="2147483775" r:id="rId1"/>
  </p:sldLayoutIdLst>
  <p:hf sldNum="0" hdr="0" dt="0"/>
  <p:txStyles>
    <p:titleStyle>
      <a:lvl1pPr algn="ctr" defTabSz="609585" rtl="0" eaLnBrk="1" latinLnBrk="0" hangingPunct="1">
        <a:lnSpc>
          <a:spcPct val="90000"/>
        </a:lnSpc>
        <a:spcBef>
          <a:spcPct val="0"/>
        </a:spcBef>
        <a:buNone/>
        <a:defRPr sz="4267" b="1" i="0" kern="1200" cap="none" spc="0" baseline="0">
          <a:solidFill>
            <a:schemeClr val="bg1"/>
          </a:solidFill>
          <a:latin typeface="Haas Grot Disp 75 Bold" panose="020D0504030502050203" pitchFamily="34" charset="77"/>
          <a:ea typeface="Haas Grot Disp 75 Bold" panose="020D0504030502050203" pitchFamily="34" charset="77"/>
          <a:cs typeface="Haas Grot Disp 75 Bold" panose="020D0504030502050203" pitchFamily="34" charset="77"/>
        </a:defRPr>
      </a:lvl1pPr>
    </p:titleStyle>
    <p:bodyStyle>
      <a:lvl1pPr marL="241294" indent="-241294" algn="l" defTabSz="609585" rtl="0" eaLnBrk="1" latinLnBrk="0" hangingPunct="1">
        <a:lnSpc>
          <a:spcPct val="95000"/>
        </a:lnSpc>
        <a:spcBef>
          <a:spcPts val="1067"/>
        </a:spcBef>
        <a:spcAft>
          <a:spcPts val="0"/>
        </a:spcAft>
        <a:buClr>
          <a:schemeClr val="bg1"/>
        </a:buClr>
        <a:buFont typeface="Wingdings" charset="2"/>
        <a:buChar char="§"/>
        <a:tabLst/>
        <a:defRPr sz="2133" b="0" i="0" kern="1200" spc="-27">
          <a:solidFill>
            <a:schemeClr val="bg1"/>
          </a:solidFill>
          <a:latin typeface="Haas Grot Disp 55 Roman" panose="020D0504030502050203" pitchFamily="34" charset="77"/>
          <a:ea typeface="Karla" charset="0"/>
          <a:cs typeface="Haas Grot Disp 55 Roman" panose="020D0504030502050203" pitchFamily="34" charset="77"/>
        </a:defRPr>
      </a:lvl1pPr>
      <a:lvl2pPr marL="482588" indent="-222245" algn="l" defTabSz="609585" rtl="0" eaLnBrk="1" latinLnBrk="0" hangingPunct="1">
        <a:lnSpc>
          <a:spcPct val="95000"/>
        </a:lnSpc>
        <a:spcBef>
          <a:spcPts val="1067"/>
        </a:spcBef>
        <a:spcAft>
          <a:spcPts val="0"/>
        </a:spcAft>
        <a:buClr>
          <a:schemeClr val="bg1"/>
        </a:buClr>
        <a:buFont typeface="Wingdings" charset="2"/>
        <a:buChar char="§"/>
        <a:tabLst/>
        <a:defRPr sz="1867" b="0" i="0" kern="1200" spc="-27">
          <a:solidFill>
            <a:schemeClr val="bg1"/>
          </a:solidFill>
          <a:latin typeface="Haas Grot Disp 55 Roman" panose="020D0504030502050203" pitchFamily="34" charset="77"/>
          <a:ea typeface="Karla" charset="0"/>
          <a:cs typeface="Haas Grot Disp 55 Roman" panose="020D0504030502050203" pitchFamily="34" charset="77"/>
        </a:defRPr>
      </a:lvl2pPr>
      <a:lvl3pPr marL="656150" indent="-190495" algn="l" defTabSz="609585" rtl="0" eaLnBrk="1" latinLnBrk="0" hangingPunct="1">
        <a:lnSpc>
          <a:spcPct val="95000"/>
        </a:lnSpc>
        <a:spcBef>
          <a:spcPts val="1067"/>
        </a:spcBef>
        <a:spcAft>
          <a:spcPts val="0"/>
        </a:spcAft>
        <a:buClr>
          <a:schemeClr val="bg1"/>
        </a:buClr>
        <a:buFont typeface="Wingdings" charset="2"/>
        <a:buChar char="§"/>
        <a:tabLst/>
        <a:defRPr sz="1600" b="0" i="0" kern="1200" spc="-27">
          <a:solidFill>
            <a:schemeClr val="bg1"/>
          </a:solidFill>
          <a:latin typeface="Haas Grot Disp 55 Roman" panose="020D0504030502050203" pitchFamily="34" charset="77"/>
          <a:ea typeface="Karla" charset="0"/>
          <a:cs typeface="Haas Grot Disp 55 Roman" panose="020D0504030502050203" pitchFamily="34" charset="77"/>
        </a:defRPr>
      </a:lvl3pPr>
      <a:lvl4pPr marL="891095" indent="-190495" algn="l" defTabSz="609585" rtl="0" eaLnBrk="1" latinLnBrk="0" hangingPunct="1">
        <a:lnSpc>
          <a:spcPct val="95000"/>
        </a:lnSpc>
        <a:spcBef>
          <a:spcPts val="1067"/>
        </a:spcBef>
        <a:spcAft>
          <a:spcPts val="0"/>
        </a:spcAft>
        <a:buClr>
          <a:schemeClr val="bg1"/>
        </a:buClr>
        <a:buFont typeface="Wingdings" charset="2"/>
        <a:buChar char="§"/>
        <a:tabLst/>
        <a:defRPr sz="1600" b="0" i="0" kern="1200" spc="-27">
          <a:solidFill>
            <a:schemeClr val="bg1"/>
          </a:solidFill>
          <a:latin typeface="Haas Grot Disp 55 Roman" panose="020D0504030502050203" pitchFamily="34" charset="77"/>
          <a:ea typeface="Karla" charset="0"/>
          <a:cs typeface="Haas Grot Disp 55 Roman" panose="020D0504030502050203" pitchFamily="34" charset="77"/>
        </a:defRPr>
      </a:lvl4pPr>
      <a:lvl5pPr marL="1071007" indent="-184146" algn="l" defTabSz="609585" rtl="0" eaLnBrk="1" latinLnBrk="0" hangingPunct="1">
        <a:lnSpc>
          <a:spcPct val="95000"/>
        </a:lnSpc>
        <a:spcBef>
          <a:spcPts val="1067"/>
        </a:spcBef>
        <a:spcAft>
          <a:spcPts val="0"/>
        </a:spcAft>
        <a:buClr>
          <a:schemeClr val="bg1"/>
        </a:buClr>
        <a:buFont typeface="Wingdings" charset="2"/>
        <a:buChar char="§"/>
        <a:tabLst/>
        <a:defRPr sz="1600" b="0" i="0" kern="1200" spc="-27" baseline="0">
          <a:solidFill>
            <a:schemeClr val="bg1"/>
          </a:solidFill>
          <a:latin typeface="Haas Grot Disp 55 Roman" panose="020D0504030502050203" pitchFamily="34" charset="77"/>
          <a:ea typeface="Karla" charset="0"/>
          <a:cs typeface="Haas Grot Disp 55 Roman" panose="020D0504030502050203" pitchFamily="34" charset="77"/>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1600" kern="1200">
          <a:solidFill>
            <a:schemeClr val="tx1"/>
          </a:solidFill>
          <a:latin typeface="+mn-lt"/>
          <a:ea typeface="+mn-ea"/>
          <a:cs typeface="+mn-cs"/>
        </a:defRPr>
      </a:lvl1pPr>
      <a:lvl2pPr marL="609585" algn="l" defTabSz="609585" rtl="0" eaLnBrk="1" latinLnBrk="0" hangingPunct="1">
        <a:defRPr sz="16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67">
          <p15:clr>
            <a:srgbClr val="F26B43"/>
          </p15:clr>
        </p15:guide>
        <p15:guide id="5" pos="5593">
          <p15:clr>
            <a:srgbClr val="F26B43"/>
          </p15:clr>
        </p15:guide>
        <p15:guide id="6" orient="horz" pos="2875">
          <p15:clr>
            <a:srgbClr val="F26B43"/>
          </p15:clr>
        </p15:guide>
        <p15:guide id="7" pos="172">
          <p15:clr>
            <a:srgbClr val="F26B43"/>
          </p15:clr>
        </p15:guide>
        <p15:guide id="9" orient="horz" pos="797">
          <p15:clr>
            <a:srgbClr val="F26B43"/>
          </p15:clr>
        </p15:guide>
        <p15:guide id="10" orient="horz" pos="345">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18E5AB-6A76-9B41-C9C2-2C20E50454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2F19C9-7866-C932-5463-0BAF28814A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CD76A3-FD2F-E598-2AA8-5D7F373DF4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5B1F82-4CF7-B14E-A36B-E97882721B01}" type="datetimeFigureOut">
              <a:rPr lang="en-US" smtClean="0"/>
              <a:t>1/21/2026</a:t>
            </a:fld>
            <a:endParaRPr lang="en-US"/>
          </a:p>
        </p:txBody>
      </p:sp>
      <p:sp>
        <p:nvSpPr>
          <p:cNvPr id="5" name="Footer Placeholder 4">
            <a:extLst>
              <a:ext uri="{FF2B5EF4-FFF2-40B4-BE49-F238E27FC236}">
                <a16:creationId xmlns:a16="http://schemas.microsoft.com/office/drawing/2014/main" id="{A57D54DC-D535-8602-CDBE-CABBEA721D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686B318-614B-EF07-0E40-9050CDF544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3AE36-7C57-5049-A884-C0AA41E6D933}" type="slidenum">
              <a:rPr lang="en-US" smtClean="0"/>
              <a:t>‹#›</a:t>
            </a:fld>
            <a:endParaRPr lang="en-US"/>
          </a:p>
        </p:txBody>
      </p:sp>
    </p:spTree>
    <p:extLst>
      <p:ext uri="{BB962C8B-B14F-4D97-AF65-F5344CB8AC3E}">
        <p14:creationId xmlns:p14="http://schemas.microsoft.com/office/powerpoint/2010/main" val="36937176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b="1" i="0" kern="1200">
          <a:solidFill>
            <a:srgbClr val="105A70"/>
          </a:solidFill>
          <a:latin typeface="Roboto" panose="02000000000000000000" pitchFamily="2" charset="0"/>
          <a:ea typeface="Roboto" panose="02000000000000000000" pitchFamily="2" charset="0"/>
          <a:cs typeface="+mj-cs"/>
        </a:defRPr>
      </a:lvl1pPr>
    </p:titleStyle>
    <p:bodyStyle>
      <a:lvl1pPr marL="228600" indent="-228600" algn="l" defTabSz="914400" rtl="0" eaLnBrk="1" latinLnBrk="0" hangingPunct="1">
        <a:lnSpc>
          <a:spcPct val="90000"/>
        </a:lnSpc>
        <a:spcBef>
          <a:spcPts val="1000"/>
        </a:spcBef>
        <a:buClr>
          <a:srgbClr val="920075"/>
        </a:buClr>
        <a:buFont typeface="Arial" panose="020B0604020202020204" pitchFamily="34" charset="0"/>
        <a:buChar char="•"/>
        <a:defRPr sz="2800" kern="1200">
          <a:solidFill>
            <a:srgbClr val="414042"/>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Clr>
          <a:srgbClr val="920075"/>
        </a:buClr>
        <a:buFont typeface="Arial" panose="020B0604020202020204" pitchFamily="34" charset="0"/>
        <a:buChar char="•"/>
        <a:defRPr sz="2400" kern="1200">
          <a:solidFill>
            <a:srgbClr val="414042"/>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Clr>
          <a:srgbClr val="920075"/>
        </a:buClr>
        <a:buFont typeface="Arial" panose="020B0604020202020204" pitchFamily="34" charset="0"/>
        <a:buChar char="•"/>
        <a:defRPr sz="2000" kern="1200">
          <a:solidFill>
            <a:srgbClr val="414042"/>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Clr>
          <a:srgbClr val="920075"/>
        </a:buClr>
        <a:buFont typeface="Arial" panose="020B0604020202020204" pitchFamily="34" charset="0"/>
        <a:buChar char="•"/>
        <a:defRPr sz="1800" kern="1200">
          <a:solidFill>
            <a:srgbClr val="414042"/>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Clr>
          <a:srgbClr val="920075"/>
        </a:buClr>
        <a:buFont typeface="Arial" panose="020B0604020202020204" pitchFamily="34" charset="0"/>
        <a:buChar char="•"/>
        <a:defRPr sz="1800" kern="1200">
          <a:solidFill>
            <a:srgbClr val="414042"/>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18E5AB-6A76-9B41-C9C2-2C20E50454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2F19C9-7866-C932-5463-0BAF28814AB8}"/>
              </a:ext>
            </a:extLst>
          </p:cNvPr>
          <p:cNvSpPr>
            <a:spLocks noGrp="1"/>
          </p:cNvSpPr>
          <p:nvPr>
            <p:ph type="body" idx="1"/>
          </p:nvPr>
        </p:nvSpPr>
        <p:spPr>
          <a:xfrm>
            <a:off x="6243144" y="1825625"/>
            <a:ext cx="5110655" cy="4351338"/>
          </a:xfrm>
          <a:prstGeom prst="rect">
            <a:avLst/>
          </a:prstGeom>
        </p:spPr>
        <p:txBody>
          <a:bodyPr vert="horz" lIns="91440" tIns="45720" rIns="91440" bIns="45720" rtlCol="0">
            <a:normAutofit/>
          </a:bodyPr>
          <a:lstStyle/>
          <a:p>
            <a:r>
              <a:rPr lang="en-US" sz="2800" b="1" u="none" strike="noStrike">
                <a:solidFill>
                  <a:srgbClr val="414042"/>
                </a:solidFill>
                <a:effectLst/>
                <a:latin typeface="Rajdhani" panose="02000000000000000000" pitchFamily="2" charset="77"/>
                <a:cs typeface="Rajdhani" panose="02000000000000000000" pitchFamily="2" charset="77"/>
              </a:rPr>
              <a:t>Title- Rajdhani 36pt</a:t>
            </a:r>
            <a:endParaRPr lang="en-US" sz="1200" b="1">
              <a:solidFill>
                <a:srgbClr val="414042"/>
              </a:solidFill>
              <a:latin typeface="Rajdhani" panose="02000000000000000000" pitchFamily="2" charset="77"/>
              <a:cs typeface="Rajdhani" panose="02000000000000000000" pitchFamily="2" charset="77"/>
            </a:endParaRP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CD76A3-FD2F-E598-2AA8-5D7F373DF4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5B1F82-4CF7-B14E-A36B-E97882721B01}" type="datetimeFigureOut">
              <a:rPr lang="en-US" smtClean="0"/>
              <a:t>1/21/2026</a:t>
            </a:fld>
            <a:endParaRPr lang="en-US"/>
          </a:p>
        </p:txBody>
      </p:sp>
      <p:sp>
        <p:nvSpPr>
          <p:cNvPr id="5" name="Footer Placeholder 4">
            <a:extLst>
              <a:ext uri="{FF2B5EF4-FFF2-40B4-BE49-F238E27FC236}">
                <a16:creationId xmlns:a16="http://schemas.microsoft.com/office/drawing/2014/main" id="{A57D54DC-D535-8602-CDBE-CABBEA721D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686B318-614B-EF07-0E40-9050CDF544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3AE36-7C57-5049-A884-C0AA41E6D933}" type="slidenum">
              <a:rPr lang="en-US" smtClean="0"/>
              <a:t>‹#›</a:t>
            </a:fld>
            <a:endParaRPr lang="en-US"/>
          </a:p>
        </p:txBody>
      </p:sp>
    </p:spTree>
    <p:extLst>
      <p:ext uri="{BB962C8B-B14F-4D97-AF65-F5344CB8AC3E}">
        <p14:creationId xmlns:p14="http://schemas.microsoft.com/office/powerpoint/2010/main" val="300583960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Lst>
  <p:txStyles>
    <p:titleStyle>
      <a:lvl1pPr algn="l" defTabSz="914400" rtl="0" eaLnBrk="1" latinLnBrk="0" hangingPunct="1">
        <a:lnSpc>
          <a:spcPct val="90000"/>
        </a:lnSpc>
        <a:spcBef>
          <a:spcPct val="0"/>
        </a:spcBef>
        <a:buNone/>
        <a:defRPr sz="4400" b="1" i="0" kern="1200">
          <a:solidFill>
            <a:srgbClr val="105A70"/>
          </a:solidFill>
          <a:latin typeface="Roboto" panose="02000000000000000000" pitchFamily="2" charset="0"/>
          <a:ea typeface="Roboto" panose="02000000000000000000" pitchFamily="2" charset="0"/>
          <a:cs typeface="+mj-cs"/>
        </a:defRPr>
      </a:lvl1pPr>
    </p:titleStyle>
    <p:bodyStyle>
      <a:lvl1pPr marL="0" indent="0" algn="l" defTabSz="914400" rtl="0" eaLnBrk="1" latinLnBrk="0" hangingPunct="1">
        <a:lnSpc>
          <a:spcPct val="90000"/>
        </a:lnSpc>
        <a:spcBef>
          <a:spcPts val="1000"/>
        </a:spcBef>
        <a:buClr>
          <a:srgbClr val="920075"/>
        </a:buClr>
        <a:buFont typeface="Arial" panose="020B0604020202020204" pitchFamily="34" charset="0"/>
        <a:buNone/>
        <a:defRPr sz="1800" kern="1200">
          <a:solidFill>
            <a:srgbClr val="414042"/>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Clr>
          <a:srgbClr val="920075"/>
        </a:buClr>
        <a:buFont typeface="Arial" panose="020B0604020202020204" pitchFamily="34" charset="0"/>
        <a:buChar char="•"/>
        <a:defRPr sz="2400" kern="1200">
          <a:solidFill>
            <a:srgbClr val="414042"/>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Clr>
          <a:srgbClr val="920075"/>
        </a:buClr>
        <a:buFont typeface="Arial" panose="020B0604020202020204" pitchFamily="34" charset="0"/>
        <a:buChar char="•"/>
        <a:defRPr sz="2000" kern="1200">
          <a:solidFill>
            <a:srgbClr val="414042"/>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Clr>
          <a:srgbClr val="920075"/>
        </a:buClr>
        <a:buFont typeface="Arial" panose="020B0604020202020204" pitchFamily="34" charset="0"/>
        <a:buChar char="•"/>
        <a:defRPr sz="2000" kern="1200">
          <a:solidFill>
            <a:srgbClr val="414042"/>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Clr>
          <a:srgbClr val="920075"/>
        </a:buClr>
        <a:buFont typeface="Arial" panose="020B0604020202020204" pitchFamily="34" charset="0"/>
        <a:buChar char="•"/>
        <a:defRPr sz="2000" kern="1200">
          <a:solidFill>
            <a:srgbClr val="414042"/>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18E5AB-6A76-9B41-C9C2-2C20E50454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2F19C9-7866-C932-5463-0BAF28814A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CD76A3-FD2F-E598-2AA8-5D7F373DF4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5B1F82-4CF7-B14E-A36B-E97882721B01}" type="datetimeFigureOut">
              <a:rPr lang="en-US" smtClean="0"/>
              <a:t>1/21/2026</a:t>
            </a:fld>
            <a:endParaRPr lang="en-US"/>
          </a:p>
        </p:txBody>
      </p:sp>
      <p:sp>
        <p:nvSpPr>
          <p:cNvPr id="5" name="Footer Placeholder 4">
            <a:extLst>
              <a:ext uri="{FF2B5EF4-FFF2-40B4-BE49-F238E27FC236}">
                <a16:creationId xmlns:a16="http://schemas.microsoft.com/office/drawing/2014/main" id="{A57D54DC-D535-8602-CDBE-CABBEA721D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686B318-614B-EF07-0E40-9050CDF544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3AE36-7C57-5049-A884-C0AA41E6D933}" type="slidenum">
              <a:rPr lang="en-US" smtClean="0"/>
              <a:t>‹#›</a:t>
            </a:fld>
            <a:endParaRPr lang="en-US"/>
          </a:p>
        </p:txBody>
      </p:sp>
    </p:spTree>
    <p:extLst>
      <p:ext uri="{BB962C8B-B14F-4D97-AF65-F5344CB8AC3E}">
        <p14:creationId xmlns:p14="http://schemas.microsoft.com/office/powerpoint/2010/main" val="325873308"/>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 id="2147483789" r:id="rId13"/>
  </p:sldLayoutIdLst>
  <p:txStyles>
    <p:titleStyle>
      <a:lvl1pPr algn="l" defTabSz="914400" rtl="0" eaLnBrk="1" latinLnBrk="0" hangingPunct="1">
        <a:lnSpc>
          <a:spcPct val="90000"/>
        </a:lnSpc>
        <a:spcBef>
          <a:spcPct val="0"/>
        </a:spcBef>
        <a:buNone/>
        <a:defRPr sz="4400" b="1" i="0" kern="1200">
          <a:solidFill>
            <a:srgbClr val="105A70"/>
          </a:solidFill>
          <a:latin typeface="Roboto" panose="02000000000000000000" pitchFamily="2" charset="0"/>
          <a:ea typeface="Roboto" panose="02000000000000000000" pitchFamily="2" charset="0"/>
          <a:cs typeface="+mj-cs"/>
        </a:defRPr>
      </a:lvl1pPr>
    </p:titleStyle>
    <p:bodyStyle>
      <a:lvl1pPr marL="228600" indent="-228600" algn="l" defTabSz="914400" rtl="0" eaLnBrk="1" latinLnBrk="0" hangingPunct="1">
        <a:lnSpc>
          <a:spcPct val="90000"/>
        </a:lnSpc>
        <a:spcBef>
          <a:spcPts val="1000"/>
        </a:spcBef>
        <a:buClr>
          <a:srgbClr val="920075"/>
        </a:buClr>
        <a:buFont typeface="Arial" panose="020B0604020202020204" pitchFamily="34" charset="0"/>
        <a:buChar char="•"/>
        <a:defRPr sz="2800" kern="1200">
          <a:solidFill>
            <a:srgbClr val="414042"/>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Clr>
          <a:srgbClr val="920075"/>
        </a:buClr>
        <a:buFont typeface="Arial" panose="020B0604020202020204" pitchFamily="34" charset="0"/>
        <a:buChar char="•"/>
        <a:defRPr sz="2400" kern="1200">
          <a:solidFill>
            <a:srgbClr val="414042"/>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Clr>
          <a:srgbClr val="920075"/>
        </a:buClr>
        <a:buFont typeface="Arial" panose="020B0604020202020204" pitchFamily="34" charset="0"/>
        <a:buChar char="•"/>
        <a:defRPr sz="2000" kern="1200">
          <a:solidFill>
            <a:srgbClr val="414042"/>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Clr>
          <a:srgbClr val="920075"/>
        </a:buClr>
        <a:buFont typeface="Arial" panose="020B0604020202020204" pitchFamily="34" charset="0"/>
        <a:buChar char="•"/>
        <a:defRPr sz="1800" kern="1200">
          <a:solidFill>
            <a:srgbClr val="414042"/>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Clr>
          <a:srgbClr val="920075"/>
        </a:buClr>
        <a:buFont typeface="Arial" panose="020B0604020202020204" pitchFamily="34" charset="0"/>
        <a:buChar char="•"/>
        <a:defRPr sz="1800" kern="1200">
          <a:solidFill>
            <a:srgbClr val="414042"/>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24"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237FCA6-1582-59DD-9302-682A1331A88B}"/>
              </a:ext>
              <a:ext uri="{C183D7F6-B498-43B3-948B-1728B52AA6E4}">
                <adec:decorative xmlns:adec="http://schemas.microsoft.com/office/drawing/2017/decorative" val="1"/>
              </a:ext>
            </a:extLst>
          </p:cNvPr>
          <p:cNvSpPr>
            <a:spLocks noGrp="1"/>
          </p:cNvSpPr>
          <p:nvPr>
            <p:ph type="sldNum" sz="quarter" idx="4"/>
          </p:nvPr>
        </p:nvSpPr>
        <p:spPr>
          <a:xfrm>
            <a:off x="11163299" y="6356350"/>
            <a:ext cx="611809" cy="365125"/>
          </a:xfrm>
          <a:prstGeom prst="rect">
            <a:avLst/>
          </a:prstGeom>
        </p:spPr>
        <p:txBody>
          <a:bodyPr vert="horz" lIns="91440" tIns="45720" rIns="91440" bIns="45720" rtlCol="0" anchor="ctr"/>
          <a:lstStyle>
            <a:lvl1pPr algn="r">
              <a:defRPr sz="1200" b="0" i="0">
                <a:solidFill>
                  <a:schemeClr val="bg1"/>
                </a:solidFill>
                <a:latin typeface="Roboto" panose="02000000000000000000" pitchFamily="2" charset="0"/>
              </a:defRPr>
            </a:lvl1pPr>
          </a:lstStyle>
          <a:p>
            <a:fld id="{A11BE7AE-72B1-CF45-8969-B9FBFFC15BDD}" type="slidenum">
              <a:rPr lang="en-US" smtClean="0"/>
              <a:pPr/>
              <a:t>‹#›</a:t>
            </a:fld>
            <a:endParaRPr lang="en-US"/>
          </a:p>
        </p:txBody>
      </p:sp>
      <p:sp>
        <p:nvSpPr>
          <p:cNvPr id="3" name="Text Placeholder 2">
            <a:extLst>
              <a:ext uri="{FF2B5EF4-FFF2-40B4-BE49-F238E27FC236}">
                <a16:creationId xmlns:a16="http://schemas.microsoft.com/office/drawing/2014/main" id="{670409FF-731A-54E4-BD48-C1281C57F77A}"/>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a:extLst>
              <a:ext uri="{FF2B5EF4-FFF2-40B4-BE49-F238E27FC236}">
                <a16:creationId xmlns:a16="http://schemas.microsoft.com/office/drawing/2014/main" id="{734EC6CA-DC7C-01C1-3855-44215C746360}"/>
              </a:ext>
            </a:extLst>
          </p:cNvPr>
          <p:cNvSpPr>
            <a:spLocks noGrp="1"/>
          </p:cNvSpPr>
          <p:nvPr>
            <p:ph type="title"/>
          </p:nvPr>
        </p:nvSpPr>
        <p:spPr>
          <a:xfrm>
            <a:off x="838200" y="206100"/>
            <a:ext cx="10515600" cy="1325563"/>
          </a:xfrm>
          <a:prstGeom prst="rect">
            <a:avLst/>
          </a:prstGeom>
        </p:spPr>
        <p:txBody>
          <a:bodyPr vert="horz" lIns="91440" tIns="45720" rIns="91440" bIns="45720" rtlCol="0" anchor="ctr">
            <a:noAutofit/>
          </a:bodyPr>
          <a:lstStyle/>
          <a:p>
            <a:r>
              <a:rPr lang="en-US"/>
              <a:t>Click to edit Master title style</a:t>
            </a:r>
          </a:p>
        </p:txBody>
      </p:sp>
    </p:spTree>
    <p:extLst>
      <p:ext uri="{BB962C8B-B14F-4D97-AF65-F5344CB8AC3E}">
        <p14:creationId xmlns:p14="http://schemas.microsoft.com/office/powerpoint/2010/main" val="3603314600"/>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 id="2147483805" r:id="rId15"/>
    <p:sldLayoutId id="2147483806" r:id="rId16"/>
    <p:sldLayoutId id="2147483807" r:id="rId17"/>
    <p:sldLayoutId id="2147483808" r:id="rId18"/>
    <p:sldLayoutId id="2147483809" r:id="rId19"/>
    <p:sldLayoutId id="2147483810" r:id="rId20"/>
    <p:sldLayoutId id="2147483811" r:id="rId21"/>
    <p:sldLayoutId id="2147483812" r:id="rId22"/>
  </p:sldLayoutIdLst>
  <p:txStyles>
    <p:titleStyle>
      <a:lvl1pPr algn="l" defTabSz="914400" rtl="0" eaLnBrk="1" latinLnBrk="0" hangingPunct="1">
        <a:lnSpc>
          <a:spcPct val="90000"/>
        </a:lnSpc>
        <a:spcBef>
          <a:spcPct val="0"/>
        </a:spcBef>
        <a:buNone/>
        <a:defRPr sz="3200" b="1" kern="1200">
          <a:solidFill>
            <a:srgbClr val="005E6E"/>
          </a:solidFill>
          <a:latin typeface="Roboto" panose="02000000000000000000" pitchFamily="2" charset="0"/>
          <a:ea typeface="Roboto" panose="02000000000000000000" pitchFamily="2" charset="0"/>
          <a:cs typeface="+mj-cs"/>
        </a:defRPr>
      </a:lvl1pPr>
    </p:titleStyle>
    <p:bodyStyle>
      <a:lvl1pPr marL="0" indent="0" algn="l" defTabSz="914400" rtl="0" eaLnBrk="1" latinLnBrk="0" hangingPunct="1">
        <a:lnSpc>
          <a:spcPct val="90000"/>
        </a:lnSpc>
        <a:spcBef>
          <a:spcPts val="1000"/>
        </a:spcBef>
        <a:buClr>
          <a:schemeClr val="accent3"/>
        </a:buClr>
        <a:buFontTx/>
        <a:buNone/>
        <a:defRPr sz="2000" b="1" kern="1200">
          <a:solidFill>
            <a:schemeClr val="tx1"/>
          </a:solidFill>
          <a:latin typeface="Roboto" panose="02000000000000000000" pitchFamily="2" charset="0"/>
          <a:ea typeface="Roboto" panose="02000000000000000000" pitchFamily="2" charset="0"/>
          <a:cs typeface="+mn-cs"/>
        </a:defRPr>
      </a:lvl1pPr>
      <a:lvl2pPr marL="457200" indent="0" algn="l" defTabSz="914400" rtl="0" eaLnBrk="1" latinLnBrk="0" hangingPunct="1">
        <a:lnSpc>
          <a:spcPct val="90000"/>
        </a:lnSpc>
        <a:spcBef>
          <a:spcPts val="500"/>
        </a:spcBef>
        <a:buClr>
          <a:schemeClr val="accent3"/>
        </a:buClr>
        <a:buFontTx/>
        <a:buNone/>
        <a:defRPr sz="18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24"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237FCA6-1582-59DD-9302-682A1331A88B}"/>
              </a:ext>
              <a:ext uri="{C183D7F6-B498-43B3-948B-1728B52AA6E4}">
                <adec:decorative xmlns:adec="http://schemas.microsoft.com/office/drawing/2017/decorative" val="1"/>
              </a:ext>
            </a:extLst>
          </p:cNvPr>
          <p:cNvSpPr>
            <a:spLocks noGrp="1"/>
          </p:cNvSpPr>
          <p:nvPr>
            <p:ph type="sldNum" sz="quarter" idx="4"/>
          </p:nvPr>
        </p:nvSpPr>
        <p:spPr>
          <a:xfrm>
            <a:off x="11163299" y="6356350"/>
            <a:ext cx="611809" cy="365125"/>
          </a:xfrm>
          <a:prstGeom prst="rect">
            <a:avLst/>
          </a:prstGeom>
        </p:spPr>
        <p:txBody>
          <a:bodyPr vert="horz" lIns="91440" tIns="45720" rIns="91440" bIns="45720" rtlCol="0" anchor="ctr"/>
          <a:lstStyle>
            <a:lvl1pPr algn="r">
              <a:defRPr sz="1200" b="0" i="0">
                <a:solidFill>
                  <a:schemeClr val="bg1"/>
                </a:solidFill>
                <a:latin typeface="Roboto" panose="02000000000000000000" pitchFamily="2" charset="0"/>
              </a:defRPr>
            </a:lvl1pPr>
          </a:lstStyle>
          <a:p>
            <a:fld id="{A11BE7AE-72B1-CF45-8969-B9FBFFC15BDD}" type="slidenum">
              <a:rPr lang="en-US" smtClean="0"/>
              <a:pPr/>
              <a:t>‹#›</a:t>
            </a:fld>
            <a:endParaRPr lang="en-US"/>
          </a:p>
        </p:txBody>
      </p:sp>
      <p:sp>
        <p:nvSpPr>
          <p:cNvPr id="3" name="Text Placeholder 2">
            <a:extLst>
              <a:ext uri="{FF2B5EF4-FFF2-40B4-BE49-F238E27FC236}">
                <a16:creationId xmlns:a16="http://schemas.microsoft.com/office/drawing/2014/main" id="{670409FF-731A-54E4-BD48-C1281C57F77A}"/>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a:extLst>
              <a:ext uri="{FF2B5EF4-FFF2-40B4-BE49-F238E27FC236}">
                <a16:creationId xmlns:a16="http://schemas.microsoft.com/office/drawing/2014/main" id="{734EC6CA-DC7C-01C1-3855-44215C746360}"/>
              </a:ext>
            </a:extLst>
          </p:cNvPr>
          <p:cNvSpPr>
            <a:spLocks noGrp="1"/>
          </p:cNvSpPr>
          <p:nvPr>
            <p:ph type="title"/>
          </p:nvPr>
        </p:nvSpPr>
        <p:spPr>
          <a:xfrm>
            <a:off x="838200" y="206100"/>
            <a:ext cx="10515600" cy="1325563"/>
          </a:xfrm>
          <a:prstGeom prst="rect">
            <a:avLst/>
          </a:prstGeom>
        </p:spPr>
        <p:txBody>
          <a:bodyPr vert="horz" lIns="91440" tIns="45720" rIns="91440" bIns="45720" rtlCol="0" anchor="ctr">
            <a:noAutofit/>
          </a:bodyPr>
          <a:lstStyle/>
          <a:p>
            <a:r>
              <a:rPr lang="en-US"/>
              <a:t>Click to edit Master title style</a:t>
            </a:r>
          </a:p>
        </p:txBody>
      </p:sp>
    </p:spTree>
    <p:extLst>
      <p:ext uri="{BB962C8B-B14F-4D97-AF65-F5344CB8AC3E}">
        <p14:creationId xmlns:p14="http://schemas.microsoft.com/office/powerpoint/2010/main" val="314915910"/>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26" r:id="rId13"/>
    <p:sldLayoutId id="2147483827" r:id="rId14"/>
    <p:sldLayoutId id="2147483828" r:id="rId15"/>
    <p:sldLayoutId id="2147483829" r:id="rId16"/>
    <p:sldLayoutId id="2147483830" r:id="rId17"/>
    <p:sldLayoutId id="2147483831" r:id="rId18"/>
    <p:sldLayoutId id="2147483832" r:id="rId19"/>
    <p:sldLayoutId id="2147483833" r:id="rId20"/>
    <p:sldLayoutId id="2147483834" r:id="rId21"/>
    <p:sldLayoutId id="2147483835" r:id="rId22"/>
  </p:sldLayoutIdLst>
  <p:txStyles>
    <p:titleStyle>
      <a:lvl1pPr algn="l" defTabSz="914400" rtl="0" eaLnBrk="1" latinLnBrk="0" hangingPunct="1">
        <a:lnSpc>
          <a:spcPct val="90000"/>
        </a:lnSpc>
        <a:spcBef>
          <a:spcPct val="0"/>
        </a:spcBef>
        <a:buNone/>
        <a:defRPr sz="3200" b="1" kern="1200">
          <a:solidFill>
            <a:schemeClr val="tx1"/>
          </a:solidFill>
          <a:latin typeface="Roboto" panose="02000000000000000000" pitchFamily="2" charset="0"/>
          <a:ea typeface="Roboto" panose="02000000000000000000" pitchFamily="2" charset="0"/>
          <a:cs typeface="+mj-cs"/>
        </a:defRPr>
      </a:lvl1pPr>
    </p:titleStyle>
    <p:bodyStyle>
      <a:lvl1pPr marL="0" indent="0" algn="l" defTabSz="914400" rtl="0" eaLnBrk="1" latinLnBrk="0" hangingPunct="1">
        <a:lnSpc>
          <a:spcPct val="90000"/>
        </a:lnSpc>
        <a:spcBef>
          <a:spcPts val="1000"/>
        </a:spcBef>
        <a:buClr>
          <a:schemeClr val="accent3"/>
        </a:buClr>
        <a:buFontTx/>
        <a:buNone/>
        <a:defRPr sz="2000" b="1" kern="1200">
          <a:solidFill>
            <a:schemeClr val="tx1"/>
          </a:solidFill>
          <a:latin typeface="Roboto" panose="02000000000000000000" pitchFamily="2" charset="0"/>
          <a:ea typeface="Roboto" panose="02000000000000000000" pitchFamily="2" charset="0"/>
          <a:cs typeface="+mn-cs"/>
        </a:defRPr>
      </a:lvl1pPr>
      <a:lvl2pPr marL="457200" indent="0" algn="l" defTabSz="914400" rtl="0" eaLnBrk="1" latinLnBrk="0" hangingPunct="1">
        <a:lnSpc>
          <a:spcPct val="90000"/>
        </a:lnSpc>
        <a:spcBef>
          <a:spcPts val="500"/>
        </a:spcBef>
        <a:buClr>
          <a:schemeClr val="accent3"/>
        </a:buClr>
        <a:buFontTx/>
        <a:buNone/>
        <a:defRPr sz="18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1/21/2026</a:t>
            </a:fld>
            <a:endParaRPr lang="en-US"/>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a:p>
        </p:txBody>
      </p:sp>
    </p:spTree>
    <p:extLst>
      <p:ext uri="{BB962C8B-B14F-4D97-AF65-F5344CB8AC3E}">
        <p14:creationId xmlns:p14="http://schemas.microsoft.com/office/powerpoint/2010/main" val="1334270812"/>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 id="2147483848" r:id="rId12"/>
    <p:sldLayoutId id="2147483849" r:id="rId13"/>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a:off x="0" y="6400800"/>
            <a:ext cx="12192000" cy="457200"/>
          </a:xfrm>
          <a:prstGeom prst="rect">
            <a:avLst/>
          </a:prstGeom>
          <a:solidFill>
            <a:srgbClr val="002F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8" name="Rectangle 7"/>
          <p:cNvSpPr/>
          <p:nvPr userDrawn="1"/>
        </p:nvSpPr>
        <p:spPr>
          <a:xfrm>
            <a:off x="0" y="0"/>
            <a:ext cx="12192000" cy="990600"/>
          </a:xfrm>
          <a:prstGeom prst="rect">
            <a:avLst/>
          </a:prstGeom>
          <a:solidFill>
            <a:srgbClr val="002F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cxnSp>
        <p:nvCxnSpPr>
          <p:cNvPr id="10" name="Straight Connector 9"/>
          <p:cNvCxnSpPr/>
          <p:nvPr userDrawn="1"/>
        </p:nvCxnSpPr>
        <p:spPr>
          <a:xfrm>
            <a:off x="0" y="381000"/>
            <a:ext cx="12192000" cy="0"/>
          </a:xfrm>
          <a:prstGeom prst="line">
            <a:avLst/>
          </a:prstGeom>
          <a:ln w="19050">
            <a:solidFill>
              <a:srgbClr val="E2AC00"/>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609600" y="1298563"/>
            <a:ext cx="10972800" cy="48276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3588624" y="6441287"/>
            <a:ext cx="5080000" cy="365125"/>
          </a:xfrm>
          <a:prstGeom prst="rect">
            <a:avLst/>
          </a:prstGeom>
        </p:spPr>
        <p:txBody>
          <a:bodyPr vert="horz" lIns="91440" tIns="45720" rIns="91440" bIns="45720" rtlCol="0" anchor="ctr"/>
          <a:lstStyle>
            <a:lvl1pPr algn="ctr">
              <a:defRPr sz="900" b="1" spc="300">
                <a:solidFill>
                  <a:srgbClr val="E2AC00"/>
                </a:solidFill>
                <a:latin typeface="Segoe UI" pitchFamily="34" charset="0"/>
                <a:ea typeface="Segoe UI" pitchFamily="34" charset="0"/>
                <a:cs typeface="Segoe UI" pitchFamily="34" charset="0"/>
              </a:defRPr>
            </a:lvl1pPr>
          </a:lstStyle>
          <a:p>
            <a:r>
              <a:rPr lang="en-US" sz="1200"/>
              <a:t>FBI RICHMOND</a:t>
            </a:r>
            <a:br>
              <a:rPr lang="en-US"/>
            </a:br>
            <a:r>
              <a:rPr lang="en-US"/>
              <a:t>UNCLASSIFIED</a:t>
            </a:r>
          </a:p>
        </p:txBody>
      </p:sp>
      <p:cxnSp>
        <p:nvCxnSpPr>
          <p:cNvPr id="7" name="Straight Connector 6"/>
          <p:cNvCxnSpPr/>
          <p:nvPr userDrawn="1"/>
        </p:nvCxnSpPr>
        <p:spPr>
          <a:xfrm>
            <a:off x="0" y="762000"/>
            <a:ext cx="12192000" cy="0"/>
          </a:xfrm>
          <a:prstGeom prst="line">
            <a:avLst/>
          </a:prstGeom>
          <a:ln w="19050">
            <a:solidFill>
              <a:srgbClr val="E2AC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0" y="336682"/>
            <a:ext cx="12192000" cy="0"/>
          </a:xfrm>
          <a:prstGeom prst="line">
            <a:avLst/>
          </a:prstGeom>
          <a:ln w="63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0" y="804644"/>
            <a:ext cx="12192000" cy="0"/>
          </a:xfrm>
          <a:prstGeom prst="line">
            <a:avLst/>
          </a:prstGeom>
          <a:ln w="63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flipH="1">
            <a:off x="0" y="6569750"/>
            <a:ext cx="3860800" cy="0"/>
          </a:xfrm>
          <a:prstGeom prst="line">
            <a:avLst/>
          </a:prstGeom>
          <a:ln w="12700">
            <a:solidFill>
              <a:srgbClr val="E2AC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flipH="1">
            <a:off x="8331200" y="6578139"/>
            <a:ext cx="3860800" cy="0"/>
          </a:xfrm>
          <a:prstGeom prst="line">
            <a:avLst/>
          </a:prstGeom>
          <a:ln w="12700">
            <a:solidFill>
              <a:srgbClr val="E2AC00"/>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106973" y="-14654"/>
            <a:ext cx="1005254" cy="1005254"/>
          </a:xfrm>
          <a:prstGeom prst="rect">
            <a:avLst/>
          </a:prstGeom>
        </p:spPr>
      </p:pic>
    </p:spTree>
    <p:extLst>
      <p:ext uri="{BB962C8B-B14F-4D97-AF65-F5344CB8AC3E}">
        <p14:creationId xmlns:p14="http://schemas.microsoft.com/office/powerpoint/2010/main" val="2230179811"/>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 id="2147483862" r:id="rId12"/>
  </p:sldLayoutIdLst>
  <p:txStyles>
    <p:titleStyle>
      <a:lvl1pPr algn="l" defTabSz="914400" rtl="0" eaLnBrk="1" latinLnBrk="0" hangingPunct="1">
        <a:spcBef>
          <a:spcPct val="0"/>
        </a:spcBef>
        <a:buNone/>
        <a:defRPr sz="1800" b="1" kern="1200" baseline="0">
          <a:solidFill>
            <a:schemeClr val="bg1"/>
          </a:solidFill>
          <a:latin typeface="Segoe UI" pitchFamily="34" charset="0"/>
          <a:ea typeface="Segoe UI" pitchFamily="34" charset="0"/>
          <a:cs typeface="Segoe UI" pitchFamily="34" charset="0"/>
        </a:defRPr>
      </a:lvl1pPr>
    </p:titleStyle>
    <p:bodyStyle>
      <a:lvl1pPr marL="342900" indent="-342900" algn="l" defTabSz="914400" rtl="0" eaLnBrk="1" latinLnBrk="0" hangingPunct="1">
        <a:spcBef>
          <a:spcPct val="20000"/>
        </a:spcBef>
        <a:buFont typeface="Arial" pitchFamily="34" charset="0"/>
        <a:buChar char="•"/>
        <a:defRPr sz="2000" kern="1200">
          <a:solidFill>
            <a:schemeClr val="tx1">
              <a:lumMod val="65000"/>
              <a:lumOff val="35000"/>
            </a:schemeClr>
          </a:solidFill>
          <a:latin typeface="Segoe UI" pitchFamily="34" charset="0"/>
          <a:ea typeface="Segoe UI" pitchFamily="34" charset="0"/>
          <a:cs typeface="Segoe UI"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lumMod val="65000"/>
              <a:lumOff val="35000"/>
            </a:schemeClr>
          </a:solidFill>
          <a:latin typeface="Segoe UI" pitchFamily="34" charset="0"/>
          <a:ea typeface="Segoe UI" pitchFamily="34" charset="0"/>
          <a:cs typeface="Segoe UI"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lumMod val="65000"/>
              <a:lumOff val="35000"/>
            </a:schemeClr>
          </a:solidFill>
          <a:latin typeface="Segoe UI" pitchFamily="34" charset="0"/>
          <a:ea typeface="Segoe UI" pitchFamily="34" charset="0"/>
          <a:cs typeface="Segoe UI" pitchFamily="34" charset="0"/>
        </a:defRPr>
      </a:lvl3pPr>
      <a:lvl4pPr marL="1600200" indent="-228600" algn="l" defTabSz="914400" rtl="0" eaLnBrk="1" latinLnBrk="0" hangingPunct="1">
        <a:spcBef>
          <a:spcPct val="20000"/>
        </a:spcBef>
        <a:buFont typeface="Arial" pitchFamily="34" charset="0"/>
        <a:buChar char="–"/>
        <a:defRPr sz="1400" kern="1200">
          <a:solidFill>
            <a:schemeClr val="tx1">
              <a:lumMod val="65000"/>
              <a:lumOff val="35000"/>
            </a:schemeClr>
          </a:solidFill>
          <a:latin typeface="Segoe UI" pitchFamily="34" charset="0"/>
          <a:ea typeface="Segoe UI" pitchFamily="34" charset="0"/>
          <a:cs typeface="Segoe UI" pitchFamily="34" charset="0"/>
        </a:defRPr>
      </a:lvl4pPr>
      <a:lvl5pPr marL="2057400" indent="-228600" algn="l" defTabSz="914400" rtl="0" eaLnBrk="1" latinLnBrk="0" hangingPunct="1">
        <a:spcBef>
          <a:spcPct val="20000"/>
        </a:spcBef>
        <a:buFont typeface="Arial" pitchFamily="34" charset="0"/>
        <a:buChar char="»"/>
        <a:defRPr sz="1200" kern="1200">
          <a:solidFill>
            <a:schemeClr val="tx1">
              <a:lumMod val="65000"/>
              <a:lumOff val="35000"/>
            </a:schemeClr>
          </a:solidFill>
          <a:latin typeface="Segoe UI" pitchFamily="34" charset="0"/>
          <a:ea typeface="Segoe UI" pitchFamily="34" charset="0"/>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9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03.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104.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hyperlink" Target="https://vccc.vita.virginia.gov/vita/en/international-travel?id=vita_kb_article&amp;sys_id=a6ffad844754d6d0032988ff336d431d" TargetMode="External"/><Relationship Id="rId1" Type="http://schemas.openxmlformats.org/officeDocument/2006/relationships/slideLayout" Target="../slideLayouts/slideLayout17.xml"/></Relationships>
</file>

<file path=ppt/slides/_rels/slide105.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10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17.xml"/><Relationship Id="rId6" Type="http://schemas.openxmlformats.org/officeDocument/2006/relationships/hyperlink" Target="https://covgov.sharepoint.com/sites/VITA-Connections-External/SitePages/Commonwealth-Security-Risk-Management.aspx?xsdata=MDV8MDJ8fDEyZGY1MmNiYWFjOTRhNjE1MzcxMDhkZDkxOTRhNjQ0fDYyMGFlNWE5NGVjMTRmYTA4NjQxNWQ5ZjM4NmM3MzA5fDB8MHw2Mzg4MjY3ODk3ODcxNjE0NTd8VW5rbm93bnxWR1ZoYlhOVFpXTjFjbWwwZVZObGNuWnBZMlY4ZXlKV0lqb2lNQzR3TGpBd01EQWlMQ0pRSWpvaVYybHVNeklpTENKQlRpSTZJazkwYUdWeUlpd2lWMVFpT2pFeGZRPT18MXxMMk5vWVhSekx6RTVPbUl3TVdZNVpXUTFMVEl4WlRZdE5EZ3dZeTFpWW1Zd0xUQTROMkUxTm1NNVpqZzNORjlrWmprNU5qSTNOaTB5TTJOakxUUmxNV010T1ROa09DMWxaRFZpTXpsbFpXTTFNalpBZFc1eExtZGliQzV6Y0dGalpYTXZiV1Z6YzJGblpYTXZNVGMwTnpBNE1qRTNPREEwT1E9PXw5YjNiNjdlMTBjZTc0M2ZlNTM3MTA4ZGQ5MTk0YTY0NHw1ZmZkNjI2ZTM2YTA0NzE3YjdkYTExNTIyYTJkMTdlZQ%3D%3D&amp;sdata=bFdrM3J4REViS2xlL2U0Q253bXRUOEpGejZXcFZvVDRQSHpkdjcxODhMVT0%3D&amp;ovuser=620ae5a9-4ec1-4fa0-8641-5d9f386c7309%2CJoshua.Kropka%40vita.virginia.gov&amp;OR=Teams-HL&amp;CT=1747142430286&amp;clickparams=eyJBcHBOYW1lIjoiVGVhbXMtRGVza3RvcCIsIkFwcFZlcnNpb24iOiI0OS8yNTAzMTMyMTAxOCIsIkhhc0ZlZGVyYXRlZFVzZXIiOmZhbHNlfQ%3D%3D" TargetMode="External"/><Relationship Id="rId5" Type="http://schemas.openxmlformats.org/officeDocument/2006/relationships/image" Target="../media/image223.png"/><Relationship Id="rId4" Type="http://schemas.openxmlformats.org/officeDocument/2006/relationships/image" Target="../media/image222.png"/></Relationships>
</file>

<file path=ppt/slides/_rels/slide10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108.xml.rels><?xml version="1.0" encoding="UTF-8" standalone="yes"?>
<Relationships xmlns="http://schemas.openxmlformats.org/package/2006/relationships"><Relationship Id="rId3" Type="http://schemas.openxmlformats.org/officeDocument/2006/relationships/hyperlink" Target="https://teams.microsoft.com/l/meetup-join/19%3ameeting_NDhiMGNmMGEtYzhmMi00NzhkLWJmOGMtNDAzZmYzYjQ1MDhm%40thread.v2/0?context=%7b%22Tid%22%3a%22620ae5a9-4ec1-4fa0-8641-5d9f386c7309%22%2c%22Oid%22%3a%22d6312ea5-e384-4886-a710-4c3103333761%22%7d" TargetMode="External"/><Relationship Id="rId2" Type="http://schemas.openxmlformats.org/officeDocument/2006/relationships/notesSlide" Target="../notesSlides/notesSlide26.xml"/><Relationship Id="rId1" Type="http://schemas.openxmlformats.org/officeDocument/2006/relationships/slideLayout" Target="../slideLayouts/slideLayout18.xml"/><Relationship Id="rId4" Type="http://schemas.openxmlformats.org/officeDocument/2006/relationships/image" Target="../media/image224.jpeg"/></Relationships>
</file>

<file path=ppt/slides/_rels/slide109.xml.rels><?xml version="1.0" encoding="UTF-8" standalone="yes"?>
<Relationships xmlns="http://schemas.openxmlformats.org/package/2006/relationships"><Relationship Id="rId3" Type="http://schemas.openxmlformats.org/officeDocument/2006/relationships/hyperlink" Target="https://www.vita.virginia.gov/information-security/security-conference/" TargetMode="External"/><Relationship Id="rId2" Type="http://schemas.openxmlformats.org/officeDocument/2006/relationships/notesSlide" Target="../notesSlides/notesSlide27.xml"/><Relationship Id="rId1" Type="http://schemas.openxmlformats.org/officeDocument/2006/relationships/slideLayout" Target="../slideLayouts/slideLayout18.xml"/><Relationship Id="rId5" Type="http://schemas.openxmlformats.org/officeDocument/2006/relationships/image" Target="../media/image225.jpeg"/><Relationship Id="rId4" Type="http://schemas.openxmlformats.org/officeDocument/2006/relationships/hyperlink" Target="https://securityconference.virginiainteractive.or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91.xml"/><Relationship Id="rId4" Type="http://schemas.openxmlformats.org/officeDocument/2006/relationships/image" Target="../media/image58.jpeg"/></Relationships>
</file>

<file path=ppt/slides/_rels/slide110.xml.rels><?xml version="1.0" encoding="UTF-8" standalone="yes"?>
<Relationships xmlns="http://schemas.openxmlformats.org/package/2006/relationships"><Relationship Id="rId3" Type="http://schemas.openxmlformats.org/officeDocument/2006/relationships/hyperlink" Target="https://covaconf.webex.com/weblink/register/r356265cb4b5d84cfa98903fb0adb74f2" TargetMode="External"/><Relationship Id="rId2" Type="http://schemas.openxmlformats.org/officeDocument/2006/relationships/notesSlide" Target="../notesSlides/notesSlide28.xml"/><Relationship Id="rId1" Type="http://schemas.openxmlformats.org/officeDocument/2006/relationships/slideLayout" Target="../slideLayouts/slideLayout18.xml"/><Relationship Id="rId5" Type="http://schemas.openxmlformats.org/officeDocument/2006/relationships/image" Target="../media/image227.png"/><Relationship Id="rId4" Type="http://schemas.openxmlformats.org/officeDocument/2006/relationships/image" Target="../media/image226.png"/></Relationships>
</file>

<file path=ppt/slides/_rels/slide111.xml.rels><?xml version="1.0" encoding="UTF-8" standalone="yes"?>
<Relationships xmlns="http://schemas.openxmlformats.org/package/2006/relationships"><Relationship Id="rId3" Type="http://schemas.openxmlformats.org/officeDocument/2006/relationships/hyperlink" Target="https://www.vita.virginia.gov/about/events-conferences/is-orientation/" TargetMode="External"/><Relationship Id="rId2" Type="http://schemas.openxmlformats.org/officeDocument/2006/relationships/notesSlide" Target="../notesSlides/notesSlide29.xml"/><Relationship Id="rId1" Type="http://schemas.openxmlformats.org/officeDocument/2006/relationships/slideLayout" Target="../slideLayouts/slideLayout33.xml"/><Relationship Id="rId4" Type="http://schemas.openxmlformats.org/officeDocument/2006/relationships/image" Target="../media/image228.jpeg"/></Relationships>
</file>

<file path=ppt/slides/_rels/slide1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9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1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xml"/><Relationship Id="rId1" Type="http://schemas.openxmlformats.org/officeDocument/2006/relationships/slideLayout" Target="../slideLayouts/slideLayout94.xml"/></Relationships>
</file>

<file path=ppt/slides/_rels/slide15.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png"/><Relationship Id="rId1" Type="http://schemas.openxmlformats.org/officeDocument/2006/relationships/slideLayout" Target="../slideLayouts/slideLayout91.xml"/><Relationship Id="rId6" Type="http://schemas.openxmlformats.org/officeDocument/2006/relationships/image" Target="../media/image66.png"/><Relationship Id="rId5" Type="http://schemas.openxmlformats.org/officeDocument/2006/relationships/image" Target="../media/image65.jpe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1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91.xml"/></Relationships>
</file>

<file path=ppt/slides/_rels/slide1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92.xml"/></Relationships>
</file>

<file path=ppt/slides/_rels/slide1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9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2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tiff"/><Relationship Id="rId1" Type="http://schemas.openxmlformats.org/officeDocument/2006/relationships/slideLayout" Target="../slideLayouts/slideLayout97.xml"/></Relationships>
</file>

<file path=ppt/slides/_rels/slide21.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9.xml"/><Relationship Id="rId1" Type="http://schemas.openxmlformats.org/officeDocument/2006/relationships/slideLayout" Target="../slideLayouts/slideLayout91.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2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91.xml"/></Relationships>
</file>

<file path=ppt/slides/_rels/slide2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0.xml"/><Relationship Id="rId1" Type="http://schemas.openxmlformats.org/officeDocument/2006/relationships/slideLayout" Target="../slideLayouts/slideLayout92.xml"/></Relationships>
</file>

<file path=ppt/slides/_rels/slide2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1.xml"/><Relationship Id="rId1" Type="http://schemas.openxmlformats.org/officeDocument/2006/relationships/slideLayout" Target="../slideLayouts/slideLayout92.xml"/></Relationships>
</file>

<file path=ppt/slides/_rels/slide2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2.xml"/><Relationship Id="rId1" Type="http://schemas.openxmlformats.org/officeDocument/2006/relationships/slideLayout" Target="../slideLayouts/slideLayout9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2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3.xml"/><Relationship Id="rId1" Type="http://schemas.openxmlformats.org/officeDocument/2006/relationships/slideLayout" Target="../slideLayouts/slideLayout92.xml"/></Relationships>
</file>

<file path=ppt/slides/_rels/slide2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4.xml"/><Relationship Id="rId1" Type="http://schemas.openxmlformats.org/officeDocument/2006/relationships/slideLayout" Target="../slideLayouts/slideLayout92.xml"/><Relationship Id="rId4" Type="http://schemas.openxmlformats.org/officeDocument/2006/relationships/image" Target="../media/image90.png"/></Relationships>
</file>

<file path=ppt/slides/_rels/slide28.xml.rels><?xml version="1.0" encoding="UTF-8" standalone="yes"?>
<Relationships xmlns="http://schemas.openxmlformats.org/package/2006/relationships"><Relationship Id="rId8" Type="http://schemas.openxmlformats.org/officeDocument/2006/relationships/image" Target="../media/image96.jpeg"/><Relationship Id="rId3" Type="http://schemas.openxmlformats.org/officeDocument/2006/relationships/image" Target="../media/image91.jpeg"/><Relationship Id="rId7" Type="http://schemas.openxmlformats.org/officeDocument/2006/relationships/image" Target="../media/image95.png"/><Relationship Id="rId2" Type="http://schemas.openxmlformats.org/officeDocument/2006/relationships/hyperlink" Target="https://stock.adobe.com/images/elderly-lady-holding-a-heart-shaped-balloon/168743072" TargetMode="External"/><Relationship Id="rId1" Type="http://schemas.openxmlformats.org/officeDocument/2006/relationships/slideLayout" Target="../slideLayouts/slideLayout97.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s>
</file>

<file path=ppt/slides/_rels/slide29.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7.png"/><Relationship Id="rId3" Type="http://schemas.openxmlformats.org/officeDocument/2006/relationships/hyperlink" Target="https://stock.adobe.com/images/american-dollars-and-hand-to-steal-money-composition-of-paper-money-and-hands-thief-rob-business-and-finance-dollars-and-a-hand-in-a-black-glove/340051725" TargetMode="External"/><Relationship Id="rId7" Type="http://schemas.openxmlformats.org/officeDocument/2006/relationships/image" Target="../media/image101.png"/><Relationship Id="rId12" Type="http://schemas.openxmlformats.org/officeDocument/2006/relationships/image" Target="../media/image106.png"/><Relationship Id="rId2" Type="http://schemas.openxmlformats.org/officeDocument/2006/relationships/image" Target="../media/image97.png"/><Relationship Id="rId1" Type="http://schemas.openxmlformats.org/officeDocument/2006/relationships/slideLayout" Target="../slideLayouts/slideLayout97.xml"/><Relationship Id="rId6" Type="http://schemas.openxmlformats.org/officeDocument/2006/relationships/image" Target="../media/image100.png"/><Relationship Id="rId11" Type="http://schemas.openxmlformats.org/officeDocument/2006/relationships/image" Target="../media/image105.png"/><Relationship Id="rId5" Type="http://schemas.openxmlformats.org/officeDocument/2006/relationships/image" Target="../media/image99.jpeg"/><Relationship Id="rId15" Type="http://schemas.openxmlformats.org/officeDocument/2006/relationships/image" Target="../media/image109.png"/><Relationship Id="rId10" Type="http://schemas.openxmlformats.org/officeDocument/2006/relationships/image" Target="../media/image104.jpeg"/><Relationship Id="rId4" Type="http://schemas.openxmlformats.org/officeDocument/2006/relationships/image" Target="../media/image98.jpeg"/><Relationship Id="rId9" Type="http://schemas.openxmlformats.org/officeDocument/2006/relationships/image" Target="../media/image103.jpeg"/><Relationship Id="rId14" Type="http://schemas.openxmlformats.org/officeDocument/2006/relationships/image" Target="../media/image108.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9.xml"/></Relationships>
</file>

<file path=ppt/slides/_rels/slide3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jpeg"/><Relationship Id="rId1" Type="http://schemas.openxmlformats.org/officeDocument/2006/relationships/slideLayout" Target="../slideLayouts/slideLayout97.xml"/></Relationships>
</file>

<file path=ppt/slides/_rels/slide3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97.xml"/><Relationship Id="rId5" Type="http://schemas.openxmlformats.org/officeDocument/2006/relationships/image" Target="../media/image115.jpeg"/><Relationship Id="rId4" Type="http://schemas.openxmlformats.org/officeDocument/2006/relationships/image" Target="../media/image114.png"/></Relationships>
</file>

<file path=ppt/slides/_rels/slide3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5.xml"/><Relationship Id="rId1" Type="http://schemas.openxmlformats.org/officeDocument/2006/relationships/slideLayout" Target="../slideLayouts/slideLayout97.xml"/><Relationship Id="rId6" Type="http://schemas.openxmlformats.org/officeDocument/2006/relationships/image" Target="../media/image119.jpeg"/><Relationship Id="rId5" Type="http://schemas.openxmlformats.org/officeDocument/2006/relationships/image" Target="../media/image118.jpeg"/><Relationship Id="rId4" Type="http://schemas.openxmlformats.org/officeDocument/2006/relationships/image" Target="../media/image117.jpeg"/></Relationships>
</file>

<file path=ppt/slides/_rels/slide3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97.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s>
</file>

<file path=ppt/slides/_rels/slide3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97.xml"/><Relationship Id="rId4" Type="http://schemas.openxmlformats.org/officeDocument/2006/relationships/image" Target="../media/image127.png"/></Relationships>
</file>

<file path=ppt/slides/_rels/slide35.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97.xml"/><Relationship Id="rId5" Type="http://schemas.openxmlformats.org/officeDocument/2006/relationships/image" Target="../media/image131.png"/><Relationship Id="rId4" Type="http://schemas.openxmlformats.org/officeDocument/2006/relationships/image" Target="../media/image130.png"/></Relationships>
</file>

<file path=ppt/slides/_rels/slide36.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97.xml"/></Relationships>
</file>

<file path=ppt/slides/_rels/slide37.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97.xml"/></Relationships>
</file>

<file path=ppt/slides/_rels/slide3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6.xml"/><Relationship Id="rId1" Type="http://schemas.openxmlformats.org/officeDocument/2006/relationships/slideLayout" Target="../slideLayouts/slideLayout97.xml"/></Relationships>
</file>

<file path=ppt/slides/_rels/slide39.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97.xml"/></Relationships>
</file>

<file path=ppt/slides/_rels/slide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94.xml"/></Relationships>
</file>

<file path=ppt/slides/_rels/slide4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jpeg"/><Relationship Id="rId1" Type="http://schemas.openxmlformats.org/officeDocument/2006/relationships/slideLayout" Target="../slideLayouts/slideLayout97.xml"/><Relationship Id="rId4" Type="http://schemas.openxmlformats.org/officeDocument/2006/relationships/image" Target="../media/image139.png"/></Relationships>
</file>

<file path=ppt/slides/_rels/slide41.xml.rels><?xml version="1.0" encoding="UTF-8" standalone="yes"?>
<Relationships xmlns="http://schemas.openxmlformats.org/package/2006/relationships"><Relationship Id="rId8" Type="http://schemas.openxmlformats.org/officeDocument/2006/relationships/image" Target="../media/image146.png"/><Relationship Id="rId13" Type="http://schemas.openxmlformats.org/officeDocument/2006/relationships/image" Target="../media/image151.png"/><Relationship Id="rId3" Type="http://schemas.openxmlformats.org/officeDocument/2006/relationships/image" Target="../media/image141.png"/><Relationship Id="rId7" Type="http://schemas.openxmlformats.org/officeDocument/2006/relationships/image" Target="../media/image145.jpeg"/><Relationship Id="rId12" Type="http://schemas.openxmlformats.org/officeDocument/2006/relationships/image" Target="../media/image150.png"/><Relationship Id="rId2" Type="http://schemas.openxmlformats.org/officeDocument/2006/relationships/image" Target="../media/image140.png"/><Relationship Id="rId1" Type="http://schemas.openxmlformats.org/officeDocument/2006/relationships/slideLayout" Target="../slideLayouts/slideLayout97.xml"/><Relationship Id="rId6" Type="http://schemas.openxmlformats.org/officeDocument/2006/relationships/image" Target="../media/image144.png"/><Relationship Id="rId11" Type="http://schemas.openxmlformats.org/officeDocument/2006/relationships/image" Target="../media/image149.png"/><Relationship Id="rId5" Type="http://schemas.openxmlformats.org/officeDocument/2006/relationships/image" Target="../media/image143.png"/><Relationship Id="rId15" Type="http://schemas.openxmlformats.org/officeDocument/2006/relationships/image" Target="../media/image153.png"/><Relationship Id="rId10" Type="http://schemas.openxmlformats.org/officeDocument/2006/relationships/image" Target="../media/image148.png"/><Relationship Id="rId4" Type="http://schemas.openxmlformats.org/officeDocument/2006/relationships/image" Target="../media/image142.png"/><Relationship Id="rId9" Type="http://schemas.openxmlformats.org/officeDocument/2006/relationships/image" Target="../media/image147.png"/><Relationship Id="rId14" Type="http://schemas.openxmlformats.org/officeDocument/2006/relationships/image" Target="../media/image152.png"/></Relationships>
</file>

<file path=ppt/slides/_rels/slide42.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97.xml"/><Relationship Id="rId4" Type="http://schemas.openxmlformats.org/officeDocument/2006/relationships/image" Target="../media/image156.png"/></Relationships>
</file>

<file path=ppt/slides/_rels/slide43.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jpeg"/><Relationship Id="rId1" Type="http://schemas.openxmlformats.org/officeDocument/2006/relationships/slideLayout" Target="../slideLayouts/slideLayout97.xml"/></Relationships>
</file>

<file path=ppt/slides/_rels/slide44.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9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48.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91.xml"/></Relationships>
</file>

<file path=ppt/slides/_rels/slide49.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91.xml"/><Relationship Id="rId4" Type="http://schemas.openxmlformats.org/officeDocument/2006/relationships/image" Target="../media/image163.png"/></Relationships>
</file>

<file path=ppt/slides/_rels/slide5.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91.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png"/></Relationships>
</file>

<file path=ppt/slides/_rels/slide50.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91.xml"/></Relationships>
</file>

<file path=ppt/slides/_rels/slide51.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8.xml"/><Relationship Id="rId1" Type="http://schemas.openxmlformats.org/officeDocument/2006/relationships/slideLayout" Target="../slideLayouts/slideLayout92.xml"/><Relationship Id="rId5" Type="http://schemas.openxmlformats.org/officeDocument/2006/relationships/image" Target="../media/image167.jpeg"/><Relationship Id="rId4" Type="http://schemas.openxmlformats.org/officeDocument/2006/relationships/image" Target="../media/image166.jpeg"/></Relationships>
</file>

<file path=ppt/slides/_rels/slide52.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9.xml"/><Relationship Id="rId1" Type="http://schemas.openxmlformats.org/officeDocument/2006/relationships/slideLayout" Target="../slideLayouts/slideLayout8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57.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59.xml"/></Relationships>
</file>

<file path=ppt/slides/_rels/slide58.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hyperlink" Target="https://law.lis.virginia.gov/vacode/2.2-203.2:4/" TargetMode="External"/><Relationship Id="rId1" Type="http://schemas.openxmlformats.org/officeDocument/2006/relationships/slideLayout" Target="../slideLayouts/slideLayout6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91.xml"/></Relationships>
</file>

<file path=ppt/slides/_rels/slide60.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59.xml"/></Relationships>
</file>

<file path=ppt/slides/_rels/slide61.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59.xml"/></Relationships>
</file>

<file path=ppt/slides/_rels/slide62.xml.rels><?xml version="1.0" encoding="UTF-8" standalone="yes"?>
<Relationships xmlns="http://schemas.openxmlformats.org/package/2006/relationships"><Relationship Id="rId8" Type="http://schemas.openxmlformats.org/officeDocument/2006/relationships/image" Target="../media/image179.jpeg"/><Relationship Id="rId3" Type="http://schemas.openxmlformats.org/officeDocument/2006/relationships/image" Target="../media/image174.jpeg"/><Relationship Id="rId7" Type="http://schemas.openxmlformats.org/officeDocument/2006/relationships/image" Target="../media/image178.jpeg"/><Relationship Id="rId2" Type="http://schemas.openxmlformats.org/officeDocument/2006/relationships/image" Target="../media/image173.jpeg"/><Relationship Id="rId1" Type="http://schemas.openxmlformats.org/officeDocument/2006/relationships/slideLayout" Target="../slideLayouts/slideLayout67.xml"/><Relationship Id="rId6" Type="http://schemas.openxmlformats.org/officeDocument/2006/relationships/image" Target="../media/image177.jpeg"/><Relationship Id="rId5" Type="http://schemas.openxmlformats.org/officeDocument/2006/relationships/image" Target="../media/image176.jpeg"/><Relationship Id="rId10" Type="http://schemas.openxmlformats.org/officeDocument/2006/relationships/image" Target="../media/image181.jpeg"/><Relationship Id="rId4" Type="http://schemas.openxmlformats.org/officeDocument/2006/relationships/image" Target="../media/image175.jpeg"/><Relationship Id="rId9" Type="http://schemas.openxmlformats.org/officeDocument/2006/relationships/image" Target="../media/image180.jpeg"/></Relationships>
</file>

<file path=ppt/slides/_rels/slide63.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59.xml"/></Relationships>
</file>

<file path=ppt/slides/_rels/slide64.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png"/><Relationship Id="rId1" Type="http://schemas.openxmlformats.org/officeDocument/2006/relationships/slideLayout" Target="../slideLayouts/slideLayout62.xml"/></Relationships>
</file>

<file path=ppt/slides/_rels/slide65.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59.xml"/></Relationships>
</file>

<file path=ppt/slides/_rels/slide66.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59.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68.xml.rels><?xml version="1.0" encoding="UTF-8" standalone="yes"?>
<Relationships xmlns="http://schemas.openxmlformats.org/package/2006/relationships"><Relationship Id="rId3" Type="http://schemas.openxmlformats.org/officeDocument/2006/relationships/image" Target="../media/image188.jpeg"/><Relationship Id="rId7" Type="http://schemas.openxmlformats.org/officeDocument/2006/relationships/image" Target="../media/image189.jpeg"/><Relationship Id="rId2" Type="http://schemas.openxmlformats.org/officeDocument/2006/relationships/image" Target="../media/image187.png"/><Relationship Id="rId1" Type="http://schemas.openxmlformats.org/officeDocument/2006/relationships/slideLayout" Target="../slideLayouts/slideLayout67.xml"/><Relationship Id="rId6" Type="http://schemas.openxmlformats.org/officeDocument/2006/relationships/image" Target="../media/image177.jpeg"/><Relationship Id="rId5" Type="http://schemas.openxmlformats.org/officeDocument/2006/relationships/image" Target="../media/image176.jpeg"/><Relationship Id="rId4" Type="http://schemas.openxmlformats.org/officeDocument/2006/relationships/image" Target="../media/image175.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91.xml"/></Relationships>
</file>

<file path=ppt/slides/_rels/slide70.xml.rels><?xml version="1.0" encoding="UTF-8" standalone="yes"?>
<Relationships xmlns="http://schemas.openxmlformats.org/package/2006/relationships"><Relationship Id="rId8" Type="http://schemas.openxmlformats.org/officeDocument/2006/relationships/image" Target="../media/image197.png"/><Relationship Id="rId13" Type="http://schemas.openxmlformats.org/officeDocument/2006/relationships/image" Target="../media/image202.png"/><Relationship Id="rId3" Type="http://schemas.openxmlformats.org/officeDocument/2006/relationships/diagramLayout" Target="../diagrams/layout1.xml"/><Relationship Id="rId7" Type="http://schemas.openxmlformats.org/officeDocument/2006/relationships/image" Target="../media/image196.png"/><Relationship Id="rId12" Type="http://schemas.openxmlformats.org/officeDocument/2006/relationships/image" Target="../media/image201.png"/><Relationship Id="rId17" Type="http://schemas.openxmlformats.org/officeDocument/2006/relationships/image" Target="../media/image206.png"/><Relationship Id="rId2" Type="http://schemas.openxmlformats.org/officeDocument/2006/relationships/diagramData" Target="../diagrams/data1.xml"/><Relationship Id="rId16" Type="http://schemas.openxmlformats.org/officeDocument/2006/relationships/image" Target="../media/image205.png"/><Relationship Id="rId1" Type="http://schemas.openxmlformats.org/officeDocument/2006/relationships/slideLayout" Target="../slideLayouts/slideLayout59.xml"/><Relationship Id="rId6" Type="http://schemas.microsoft.com/office/2007/relationships/diagramDrawing" Target="../diagrams/drawing1.xml"/><Relationship Id="rId11" Type="http://schemas.openxmlformats.org/officeDocument/2006/relationships/image" Target="../media/image200.png"/><Relationship Id="rId5" Type="http://schemas.openxmlformats.org/officeDocument/2006/relationships/diagramColors" Target="../diagrams/colors1.xml"/><Relationship Id="rId15" Type="http://schemas.openxmlformats.org/officeDocument/2006/relationships/image" Target="../media/image204.png"/><Relationship Id="rId10" Type="http://schemas.openxmlformats.org/officeDocument/2006/relationships/image" Target="../media/image199.png"/><Relationship Id="rId4" Type="http://schemas.openxmlformats.org/officeDocument/2006/relationships/diagramQuickStyle" Target="../diagrams/quickStyle1.xml"/><Relationship Id="rId9" Type="http://schemas.openxmlformats.org/officeDocument/2006/relationships/image" Target="../media/image198.png"/><Relationship Id="rId14" Type="http://schemas.openxmlformats.org/officeDocument/2006/relationships/image" Target="../media/image203.png"/></Relationships>
</file>

<file path=ppt/slides/_rels/slide71.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59.xml"/></Relationships>
</file>

<file path=ppt/slides/_rels/slide72.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59.xml"/></Relationships>
</file>

<file path=ppt/slides/_rels/slide73.xml.rels><?xml version="1.0" encoding="UTF-8" standalone="yes"?>
<Relationships xmlns="http://schemas.openxmlformats.org/package/2006/relationships"><Relationship Id="rId2" Type="http://schemas.openxmlformats.org/officeDocument/2006/relationships/image" Target="../media/image209.jpeg"/><Relationship Id="rId1" Type="http://schemas.openxmlformats.org/officeDocument/2006/relationships/slideLayout" Target="../slideLayouts/slideLayout5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76.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59.xml"/></Relationships>
</file>

<file path=ppt/slides/_rels/slide77.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6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79.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212.png"/><Relationship Id="rId1" Type="http://schemas.openxmlformats.org/officeDocument/2006/relationships/slideLayout" Target="../slideLayouts/slideLayout69.xml"/><Relationship Id="rId6" Type="http://schemas.openxmlformats.org/officeDocument/2006/relationships/image" Target="../media/image216.png"/><Relationship Id="rId5" Type="http://schemas.openxmlformats.org/officeDocument/2006/relationships/image" Target="../media/image215.png"/><Relationship Id="rId4" Type="http://schemas.openxmlformats.org/officeDocument/2006/relationships/image" Target="../media/image214.png"/></Relationships>
</file>

<file path=ppt/slides/_rels/slide8.xml.rels><?xml version="1.0" encoding="UTF-8" standalone="yes"?>
<Relationships xmlns="http://schemas.openxmlformats.org/package/2006/relationships"><Relationship Id="rId3" Type="http://schemas.openxmlformats.org/officeDocument/2006/relationships/image" Target="../media/image49.svg"/><Relationship Id="rId7" Type="http://schemas.openxmlformats.org/officeDocument/2006/relationships/image" Target="../media/image53.svg"/><Relationship Id="rId2" Type="http://schemas.openxmlformats.org/officeDocument/2006/relationships/image" Target="../media/image48.png"/><Relationship Id="rId1" Type="http://schemas.openxmlformats.org/officeDocument/2006/relationships/slideLayout" Target="../slideLayouts/slideLayout91.xml"/><Relationship Id="rId6" Type="http://schemas.openxmlformats.org/officeDocument/2006/relationships/image" Target="../media/image52.png"/><Relationship Id="rId5" Type="http://schemas.openxmlformats.org/officeDocument/2006/relationships/image" Target="../media/image51.svg"/><Relationship Id="rId4" Type="http://schemas.openxmlformats.org/officeDocument/2006/relationships/image" Target="../media/image50.png"/></Relationships>
</file>

<file path=ppt/slides/_rels/slide80.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59.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82.xml.rels><?xml version="1.0" encoding="UTF-8" standalone="yes"?>
<Relationships xmlns="http://schemas.openxmlformats.org/package/2006/relationships"><Relationship Id="rId3" Type="http://schemas.openxmlformats.org/officeDocument/2006/relationships/hyperlink" Target="mailto:odga@odga.virginia.gov" TargetMode="External"/><Relationship Id="rId2" Type="http://schemas.openxmlformats.org/officeDocument/2006/relationships/notesSlide" Target="../notesSlides/notesSlide20.xml"/><Relationship Id="rId1" Type="http://schemas.openxmlformats.org/officeDocument/2006/relationships/slideLayout" Target="../slideLayouts/slideLayout7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xml"/><Relationship Id="rId1" Type="http://schemas.openxmlformats.org/officeDocument/2006/relationships/slideLayout" Target="../slideLayouts/slideLayout9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93.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3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9C71B94-CB61-9BA6-57BD-370A570B23E4}"/>
              </a:ext>
            </a:extLst>
          </p:cNvPr>
          <p:cNvSpPr txBox="1"/>
          <p:nvPr/>
        </p:nvSpPr>
        <p:spPr>
          <a:xfrm>
            <a:off x="5923430" y="2864044"/>
            <a:ext cx="5923431" cy="1200329"/>
          </a:xfrm>
          <a:prstGeom prst="rect">
            <a:avLst/>
          </a:prstGeom>
          <a:noFill/>
        </p:spPr>
        <p:txBody>
          <a:bodyPr wrap="square" lIns="91440" tIns="45720" rIns="91440" bIns="45720" rtlCol="0" anchor="t">
            <a:spAutoFit/>
          </a:bodyPr>
          <a:lstStyle/>
          <a:p>
            <a:pPr algn="ctr"/>
            <a:r>
              <a:rPr lang="en-US" sz="3600" b="1">
                <a:solidFill>
                  <a:srgbClr val="005E6E"/>
                </a:solidFill>
                <a:latin typeface="Rajdhani"/>
                <a:cs typeface="Rajdhani" panose="02000000000000000000" pitchFamily="2" charset="77"/>
              </a:rPr>
              <a:t>Information Security Officer's </a:t>
            </a:r>
            <a:endParaRPr lang="en-US">
              <a:solidFill>
                <a:srgbClr val="005E6E"/>
              </a:solidFill>
              <a:cs typeface="Calibri" panose="020F0502020204030204"/>
            </a:endParaRPr>
          </a:p>
          <a:p>
            <a:pPr algn="ctr"/>
            <a:r>
              <a:rPr lang="en-US" sz="3600" b="1">
                <a:solidFill>
                  <a:srgbClr val="005E6E"/>
                </a:solidFill>
                <a:latin typeface="Rajdhani"/>
                <a:cs typeface="Rajdhani" panose="02000000000000000000" pitchFamily="2" charset="77"/>
              </a:rPr>
              <a:t>Advisory Group</a:t>
            </a:r>
            <a:endParaRPr lang="en-US" sz="3600" b="1">
              <a:solidFill>
                <a:srgbClr val="005E6E"/>
              </a:solidFill>
              <a:latin typeface="Rajdhani" panose="02000000000000000000" pitchFamily="2" charset="77"/>
              <a:cs typeface="Rajdhani" panose="02000000000000000000" pitchFamily="2" charset="77"/>
            </a:endParaRPr>
          </a:p>
        </p:txBody>
      </p:sp>
      <p:sp>
        <p:nvSpPr>
          <p:cNvPr id="11" name="TextBox 10">
            <a:extLst>
              <a:ext uri="{FF2B5EF4-FFF2-40B4-BE49-F238E27FC236}">
                <a16:creationId xmlns:a16="http://schemas.microsoft.com/office/drawing/2014/main" id="{DA1DB219-AAA5-C821-7D0A-BF546B7D5D12}"/>
              </a:ext>
            </a:extLst>
          </p:cNvPr>
          <p:cNvSpPr txBox="1"/>
          <p:nvPr/>
        </p:nvSpPr>
        <p:spPr>
          <a:xfrm>
            <a:off x="5923430" y="5173558"/>
            <a:ext cx="4598275" cy="338554"/>
          </a:xfrm>
          <a:prstGeom prst="rect">
            <a:avLst/>
          </a:prstGeom>
          <a:noFill/>
        </p:spPr>
        <p:txBody>
          <a:bodyPr wrap="square" lIns="91440" tIns="45720" rIns="91440" bIns="45720" rtlCol="0" anchor="t">
            <a:spAutoFit/>
          </a:bodyPr>
          <a:lstStyle/>
          <a:p>
            <a:pPr marL="0" lvl="0" indent="0">
              <a:spcBef>
                <a:spcPts val="0"/>
              </a:spcBef>
            </a:pPr>
            <a:endParaRPr lang="en-US" sz="1600">
              <a:solidFill>
                <a:srgbClr val="404042"/>
              </a:solidFill>
              <a:latin typeface="Roboto" panose="02000000000000000000" pitchFamily="2" charset="0"/>
              <a:ea typeface="Roboto" panose="02000000000000000000" pitchFamily="2" charset="0"/>
            </a:endParaRPr>
          </a:p>
        </p:txBody>
      </p:sp>
      <p:sp>
        <p:nvSpPr>
          <p:cNvPr id="2" name="Text Placeholder 3">
            <a:extLst>
              <a:ext uri="{FF2B5EF4-FFF2-40B4-BE49-F238E27FC236}">
                <a16:creationId xmlns:a16="http://schemas.microsoft.com/office/drawing/2014/main" id="{F0A432CA-B8AD-562D-7E9F-4D15061C672A}"/>
              </a:ext>
            </a:extLst>
          </p:cNvPr>
          <p:cNvSpPr txBox="1">
            <a:spLocks/>
          </p:cNvSpPr>
          <p:nvPr/>
        </p:nvSpPr>
        <p:spPr>
          <a:xfrm>
            <a:off x="5923430" y="5819889"/>
            <a:ext cx="3646068" cy="331951"/>
          </a:xfrm>
          <a:prstGeom prst="rect">
            <a:avLst/>
          </a:prstGeom>
        </p:spPr>
        <p:txBody>
          <a:bodyPr lIns="91440" tIns="45720" rIns="91440" bIns="45720" anchor="t"/>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600">
              <a:solidFill>
                <a:srgbClr val="005E6E"/>
              </a:solidFill>
              <a:latin typeface="Roboto"/>
              <a:ea typeface="Roboto"/>
              <a:cs typeface="Roboto"/>
            </a:endParaRPr>
          </a:p>
        </p:txBody>
      </p:sp>
      <p:sp>
        <p:nvSpPr>
          <p:cNvPr id="13" name="Text Placeholder 3">
            <a:extLst>
              <a:ext uri="{FF2B5EF4-FFF2-40B4-BE49-F238E27FC236}">
                <a16:creationId xmlns:a16="http://schemas.microsoft.com/office/drawing/2014/main" id="{989961A3-7D80-8578-30E3-5DA71CC75BF2}"/>
              </a:ext>
            </a:extLst>
          </p:cNvPr>
          <p:cNvSpPr txBox="1">
            <a:spLocks/>
          </p:cNvSpPr>
          <p:nvPr/>
        </p:nvSpPr>
        <p:spPr>
          <a:xfrm>
            <a:off x="6028782" y="4784394"/>
            <a:ext cx="5623365" cy="768831"/>
          </a:xfrm>
          <a:prstGeom prst="rect">
            <a:avLst/>
          </a:prstGeom>
        </p:spPr>
        <p:txBody>
          <a:bodyPr lIns="91440" tIns="45720" rIns="91440" bIns="45720" anchor="t"/>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a:solidFill>
                  <a:srgbClr val="005E6E"/>
                </a:solidFill>
                <a:latin typeface="Rajdhani"/>
                <a:ea typeface="Roboto"/>
                <a:cs typeface="Rajdhani" panose="02000000000000000000" pitchFamily="2" charset="77"/>
              </a:rPr>
              <a:t>July 9, 2025</a:t>
            </a:r>
            <a:endParaRPr lang="en-US" sz="3200">
              <a:solidFill>
                <a:srgbClr val="005E6E"/>
              </a:solidFill>
              <a:latin typeface="Rajdhani" panose="02000000000000000000" pitchFamily="2" charset="77"/>
              <a:ea typeface="Roboto" panose="02000000000000000000" pitchFamily="2" charset="0"/>
              <a:cs typeface="Rajdhani" panose="02000000000000000000" pitchFamily="2" charset="77"/>
            </a:endParaRPr>
          </a:p>
        </p:txBody>
      </p:sp>
      <p:sp>
        <p:nvSpPr>
          <p:cNvPr id="5" name="Rectangle 4">
            <a:extLst>
              <a:ext uri="{FF2B5EF4-FFF2-40B4-BE49-F238E27FC236}">
                <a16:creationId xmlns:a16="http://schemas.microsoft.com/office/drawing/2014/main" id="{6DCABEB7-601D-5175-558C-8FB690CCA07D}"/>
              </a:ext>
            </a:extLst>
          </p:cNvPr>
          <p:cNvSpPr/>
          <p:nvPr/>
        </p:nvSpPr>
        <p:spPr>
          <a:xfrm>
            <a:off x="803189" y="766119"/>
            <a:ext cx="4868562" cy="5385721"/>
          </a:xfrm>
          <a:prstGeom prst="rect">
            <a:avLst/>
          </a:prstGeom>
          <a:solidFill>
            <a:srgbClr val="105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Text&#10;&#10;Description automatically generated">
            <a:extLst>
              <a:ext uri="{FF2B5EF4-FFF2-40B4-BE49-F238E27FC236}">
                <a16:creationId xmlns:a16="http://schemas.microsoft.com/office/drawing/2014/main" id="{6B0A2A24-66E4-E4F1-882B-E03FB8273E4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9903" y="819145"/>
            <a:ext cx="5054686" cy="1914041"/>
          </a:xfrm>
          <a:prstGeom prst="rect">
            <a:avLst/>
          </a:prstGeom>
        </p:spPr>
      </p:pic>
      <p:sp>
        <p:nvSpPr>
          <p:cNvPr id="8" name="TextBox 7">
            <a:extLst>
              <a:ext uri="{FF2B5EF4-FFF2-40B4-BE49-F238E27FC236}">
                <a16:creationId xmlns:a16="http://schemas.microsoft.com/office/drawing/2014/main" id="{80B8F47D-265C-FE4C-5E7E-9CC627CDF1B4}"/>
              </a:ext>
            </a:extLst>
          </p:cNvPr>
          <p:cNvSpPr txBox="1"/>
          <p:nvPr/>
        </p:nvSpPr>
        <p:spPr>
          <a:xfrm>
            <a:off x="805900" y="2190112"/>
            <a:ext cx="4868017" cy="1815882"/>
          </a:xfrm>
          <a:prstGeom prst="rect">
            <a:avLst/>
          </a:prstGeom>
          <a:noFill/>
        </p:spPr>
        <p:txBody>
          <a:bodyPr wrap="square" lIns="91440" tIns="45720" rIns="91440" bIns="45720" rtlCol="0" anchor="t">
            <a:spAutoFit/>
          </a:bodyPr>
          <a:lstStyle/>
          <a:p>
            <a:pPr algn="ctr"/>
            <a:r>
              <a:rPr lang="en-US" sz="4800" b="1" i="0" u="none" strike="noStrike">
                <a:solidFill>
                  <a:srgbClr val="E0E1DD"/>
                </a:solidFill>
                <a:effectLst/>
                <a:latin typeface="Rajdhani"/>
              </a:rPr>
              <a:t> WELCOME TO THE</a:t>
            </a:r>
            <a:r>
              <a:rPr lang="en-US" sz="4800" b="1">
                <a:solidFill>
                  <a:srgbClr val="E0E1DD"/>
                </a:solidFill>
                <a:latin typeface="Rajdhani"/>
              </a:rPr>
              <a:t>  </a:t>
            </a:r>
            <a:r>
              <a:rPr lang="en-US" sz="4800" b="0" i="0">
                <a:solidFill>
                  <a:srgbClr val="E0E1DD"/>
                </a:solidFill>
                <a:effectLst/>
                <a:latin typeface="Rajdhani"/>
              </a:rPr>
              <a:t>​</a:t>
            </a:r>
            <a:endParaRPr lang="en-US" sz="4800">
              <a:solidFill>
                <a:srgbClr val="E0E1DD"/>
              </a:solidFill>
              <a:latin typeface="Rajdhani" panose="02000000000000000000" pitchFamily="2" charset="0"/>
            </a:endParaRPr>
          </a:p>
          <a:p>
            <a:pPr algn="ctr"/>
            <a:r>
              <a:rPr lang="en-US" sz="4800" b="1" i="0" u="none" strike="noStrike">
                <a:solidFill>
                  <a:srgbClr val="E0E1DD"/>
                </a:solidFill>
                <a:effectLst/>
                <a:latin typeface="Rajdhani"/>
              </a:rPr>
              <a:t>ISOAG MEETING</a:t>
            </a:r>
            <a:r>
              <a:rPr lang="en-US" sz="4800" b="0" i="0">
                <a:solidFill>
                  <a:srgbClr val="E0E1DD"/>
                </a:solidFill>
                <a:effectLst/>
                <a:latin typeface="Rajdhani"/>
              </a:rPr>
              <a:t>​</a:t>
            </a:r>
            <a:br>
              <a:rPr lang="en-US" sz="3600" b="0" i="0">
                <a:effectLst/>
                <a:latin typeface="Rajdhani" panose="02000000000000000000" pitchFamily="2" charset="0"/>
              </a:rPr>
            </a:br>
            <a:endParaRPr lang="en-US" sz="1600">
              <a:solidFill>
                <a:schemeClr val="bg1"/>
              </a:solidFill>
              <a:latin typeface="Rajdhani" panose="02000000000000000000" pitchFamily="2" charset="77"/>
              <a:cs typeface="Rajdhani" panose="02000000000000000000" pitchFamily="2" charset="77"/>
            </a:endParaRPr>
          </a:p>
        </p:txBody>
      </p:sp>
    </p:spTree>
    <p:extLst>
      <p:ext uri="{BB962C8B-B14F-4D97-AF65-F5344CB8AC3E}">
        <p14:creationId xmlns:p14="http://schemas.microsoft.com/office/powerpoint/2010/main" val="5053778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17FF8-67C6-463D-9A1F-D905F2032522}"/>
              </a:ext>
            </a:extLst>
          </p:cNvPr>
          <p:cNvSpPr>
            <a:spLocks noGrp="1"/>
          </p:cNvSpPr>
          <p:nvPr>
            <p:ph type="ctrTitle"/>
          </p:nvPr>
        </p:nvSpPr>
        <p:spPr>
          <a:xfrm>
            <a:off x="1356822" y="285404"/>
            <a:ext cx="10160000" cy="533399"/>
          </a:xfrm>
        </p:spPr>
        <p:txBody>
          <a:bodyPr vert="horz" lIns="91440" tIns="45720" rIns="91440" bIns="45720" rtlCol="0" anchor="ctr">
            <a:normAutofit/>
          </a:bodyPr>
          <a:lstStyle/>
          <a:p>
            <a:pPr algn="ctr"/>
            <a:r>
              <a:rPr lang="en-US" sz="2800" b="1">
                <a:solidFill>
                  <a:srgbClr val="E5A812"/>
                </a:solidFill>
                <a:latin typeface="Arial" panose="020B0604020202020204" pitchFamily="34" charset="0"/>
                <a:cs typeface="Arial" panose="020B0604020202020204" pitchFamily="34" charset="0"/>
              </a:rPr>
              <a:t>Social Engineering</a:t>
            </a:r>
            <a:endParaRPr lang="en-US" sz="2800">
              <a:solidFill>
                <a:srgbClr val="E5A812"/>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9C85AAB-84AA-4E73-B324-FF6638917D72}"/>
              </a:ext>
            </a:extLst>
          </p:cNvPr>
          <p:cNvSpPr txBox="1"/>
          <p:nvPr/>
        </p:nvSpPr>
        <p:spPr>
          <a:xfrm>
            <a:off x="180143" y="1479333"/>
            <a:ext cx="7887432" cy="4268324"/>
          </a:xfrm>
          <a:prstGeom prst="rect">
            <a:avLst/>
          </a:prstGeom>
        </p:spPr>
        <p:txBody>
          <a:bodyPr vert="horz" lIns="91440" tIns="45720" rIns="91440" bIns="45720" rtlCol="0" anchor="ctr">
            <a:noAutofit/>
          </a:bodyPr>
          <a:lstStyle/>
          <a:p>
            <a:pPr marL="285750" marR="0" lvl="0" indent="-182880" algn="l" defTabSz="914400" rtl="0" eaLnBrk="1" fontAlgn="auto" latinLnBrk="0" hangingPunct="1">
              <a:lnSpc>
                <a:spcPct val="90000"/>
              </a:lnSpc>
              <a:spcBef>
                <a:spcPts val="0"/>
              </a:spcBef>
              <a:spcAft>
                <a:spcPts val="600"/>
              </a:spcAft>
              <a:buClr>
                <a:srgbClr val="4F81BD"/>
              </a:buClr>
              <a:buSzTx/>
              <a:buFont typeface="Wingdings 2" pitchFamily="18" charset="2"/>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388620" marR="0" lvl="0" indent="-285750" algn="l" defTabSz="914400" rtl="0" eaLnBrk="1" fontAlgn="auto" latinLnBrk="0" hangingPunct="1">
              <a:lnSpc>
                <a:spcPct val="90000"/>
              </a:lnSpc>
              <a:spcBef>
                <a:spcPts val="0"/>
              </a:spcBef>
              <a:spcAft>
                <a:spcPts val="600"/>
              </a:spcAft>
              <a:buClrTx/>
              <a:buSzTx/>
              <a:buFont typeface="Arial"/>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388620" marR="0" lvl="0" indent="-285750" algn="l" defTabSz="914400" rtl="0" eaLnBrk="1" fontAlgn="auto" latinLnBrk="0" hangingPunct="1">
              <a:lnSpc>
                <a:spcPct val="90000"/>
              </a:lnSpc>
              <a:spcBef>
                <a:spcPts val="0"/>
              </a:spcBef>
              <a:spcAft>
                <a:spcPts val="60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Manipulating people into performing actions or divulging confidential information – PII</a:t>
            </a:r>
          </a:p>
          <a:p>
            <a:pPr marL="388620" marR="0" lvl="0" indent="-285750" algn="l" defTabSz="914400" rtl="0" eaLnBrk="1" fontAlgn="auto" latinLnBrk="0" hangingPunct="1">
              <a:lnSpc>
                <a:spcPct val="90000"/>
              </a:lnSpc>
              <a:spcBef>
                <a:spcPts val="0"/>
              </a:spcBef>
              <a:spcAft>
                <a:spcPts val="60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Lure message – email, SMS, telephone calls</a:t>
            </a:r>
          </a:p>
          <a:p>
            <a:pPr marL="388620" marR="0" lvl="0" indent="-285750" algn="l" defTabSz="914400" rtl="0" eaLnBrk="1" fontAlgn="auto" latinLnBrk="0" hangingPunct="1">
              <a:lnSpc>
                <a:spcPct val="90000"/>
              </a:lnSpc>
              <a:spcBef>
                <a:spcPts val="0"/>
              </a:spcBef>
              <a:spcAft>
                <a:spcPts val="60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Baiting scenarios - download of new music, movie, coupons, free application, etc.</a:t>
            </a:r>
          </a:p>
          <a:p>
            <a:pPr marL="388620" marR="0" lvl="0" indent="-285750" algn="l" defTabSz="914400" rtl="0" eaLnBrk="1" fontAlgn="auto" latinLnBrk="0" hangingPunct="1">
              <a:lnSpc>
                <a:spcPct val="90000"/>
              </a:lnSpc>
              <a:spcBef>
                <a:spcPts val="0"/>
              </a:spcBef>
              <a:spcAft>
                <a:spcPts val="60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Impersonation - CEO Fraud</a:t>
            </a:r>
          </a:p>
          <a:p>
            <a:pPr marL="388620" marR="0" lvl="0" indent="-285750" algn="l" defTabSz="914400" rtl="0" eaLnBrk="1" fontAlgn="auto" latinLnBrk="0" hangingPunct="1">
              <a:lnSpc>
                <a:spcPct val="90000"/>
              </a:lnSpc>
              <a:spcBef>
                <a:spcPts val="0"/>
              </a:spcBef>
              <a:spcAft>
                <a:spcPts val="60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Phishing schemes – verify payment information, account is locked, a relative has left you a sizable inheritance </a:t>
            </a:r>
          </a:p>
          <a:p>
            <a:pPr marL="102870" marR="0" lvl="0" indent="0" algn="l" defTabSz="914400" rtl="0" eaLnBrk="1" fontAlgn="auto" latinLnBrk="0" hangingPunct="1">
              <a:lnSpc>
                <a:spcPct val="90000"/>
              </a:lnSpc>
              <a:spcBef>
                <a:spcPts val="0"/>
              </a:spcBef>
              <a:spcAft>
                <a:spcPts val="60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102870" marR="0" lvl="0" indent="0" algn="l" defTabSz="914400" rtl="0" eaLnBrk="1" fontAlgn="auto" latinLnBrk="0" hangingPunct="1">
              <a:lnSpc>
                <a:spcPct val="90000"/>
              </a:lnSpc>
              <a:spcBef>
                <a:spcPts val="0"/>
              </a:spcBef>
              <a:spcAft>
                <a:spcPts val="60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182880" algn="l" defTabSz="914400" rtl="0" eaLnBrk="1" fontAlgn="auto" latinLnBrk="0" hangingPunct="1">
              <a:lnSpc>
                <a:spcPct val="90000"/>
              </a:lnSpc>
              <a:spcBef>
                <a:spcPts val="0"/>
              </a:spcBef>
              <a:spcAft>
                <a:spcPts val="600"/>
              </a:spcAft>
              <a:buClr>
                <a:srgbClr val="4F81BD"/>
              </a:buClr>
              <a:buSzTx/>
              <a:buFont typeface="Wingdings 2" pitchFamily="18" charset="2"/>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E9BB7BDC-257E-5837-B4FF-DA29CB1AAFE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48411" y="3052304"/>
            <a:ext cx="3263446" cy="2525447"/>
          </a:xfrm>
          <a:prstGeom prst="rect">
            <a:avLst/>
          </a:prstGeom>
        </p:spPr>
      </p:pic>
      <p:sp>
        <p:nvSpPr>
          <p:cNvPr id="13" name="Footer Placeholder 4"/>
          <p:cNvSpPr>
            <a:spLocks noGrp="1"/>
          </p:cNvSpPr>
          <p:nvPr>
            <p:ph type="ftr" sz="quarter" idx="4294967295"/>
          </p:nvPr>
        </p:nvSpPr>
        <p:spPr>
          <a:xfrm>
            <a:off x="3588624" y="6441287"/>
            <a:ext cx="5080000" cy="365125"/>
          </a:xfrm>
          <a:prstGeom prst="rect">
            <a:avLst/>
          </a:prstGeom>
        </p:spPr>
        <p:txBody>
          <a:bodyPr vert="horz" lIns="91440" tIns="45720" rIns="91440" bIns="45720" rtlCol="0" anchor="ctr"/>
          <a:lstStyle>
            <a:lvl1pPr algn="ctr">
              <a:defRPr sz="900" b="1" spc="300">
                <a:solidFill>
                  <a:srgbClr val="E2AC00"/>
                </a:solidFill>
                <a:latin typeface="Segoe UI" pitchFamily="34" charset="0"/>
                <a:ea typeface="Segoe UI" pitchFamily="34" charset="0"/>
                <a:cs typeface="Segoe UI"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300" normalizeH="0" baseline="0" noProof="0">
                <a:ln>
                  <a:noFill/>
                </a:ln>
                <a:solidFill>
                  <a:srgbClr val="E2AC00"/>
                </a:solidFill>
                <a:effectLst/>
                <a:uLnTx/>
                <a:uFillTx/>
                <a:latin typeface="Segoe UI" pitchFamily="34" charset="0"/>
                <a:cs typeface="Segoe UI" pitchFamily="34" charset="0"/>
              </a:rPr>
              <a:t>FBI RICHMOND</a:t>
            </a:r>
            <a:b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br>
            <a: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t>UNCLASSIFIED</a:t>
            </a:r>
          </a:p>
        </p:txBody>
      </p:sp>
      <p:sp>
        <p:nvSpPr>
          <p:cNvPr id="15" name="Footer Placeholder 4"/>
          <p:cNvSpPr txBox="1">
            <a:spLocks/>
          </p:cNvSpPr>
          <p:nvPr/>
        </p:nvSpPr>
        <p:spPr>
          <a:xfrm>
            <a:off x="3741024" y="-14912"/>
            <a:ext cx="5080000" cy="365125"/>
          </a:xfrm>
          <a:prstGeom prst="rect">
            <a:avLst/>
          </a:prstGeom>
        </p:spPr>
        <p:txBody>
          <a:bodyPr vert="horz" lIns="91440" tIns="45720" rIns="91440" bIns="45720" rtlCol="0" anchor="ctr"/>
          <a:lstStyle>
            <a:defPPr>
              <a:defRPr lang="en-US"/>
            </a:defPPr>
            <a:lvl1pPr marL="0" algn="ctr" defTabSz="914400" rtl="0" eaLnBrk="1" latinLnBrk="0" hangingPunct="1">
              <a:defRPr sz="900" b="1" kern="1200" spc="300">
                <a:solidFill>
                  <a:srgbClr val="E2AC00"/>
                </a:solidFill>
                <a:latin typeface="Segoe UI" pitchFamily="34" charset="0"/>
                <a:ea typeface="Segoe UI" pitchFamily="34" charset="0"/>
                <a:cs typeface="Segoe U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t>UNCLASSIFIED</a:t>
            </a:r>
          </a:p>
        </p:txBody>
      </p:sp>
    </p:spTree>
    <p:extLst>
      <p:ext uri="{BB962C8B-B14F-4D97-AF65-F5344CB8AC3E}">
        <p14:creationId xmlns:p14="http://schemas.microsoft.com/office/powerpoint/2010/main" val="216037577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C23237-E1DF-B7E6-5B96-75D08FFD4D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1D6FB4-B871-E840-3724-CDE18D82EB1F}"/>
              </a:ext>
            </a:extLst>
          </p:cNvPr>
          <p:cNvSpPr>
            <a:spLocks noGrp="1"/>
          </p:cNvSpPr>
          <p:nvPr>
            <p:ph type="title"/>
          </p:nvPr>
        </p:nvSpPr>
        <p:spPr/>
        <p:txBody>
          <a:bodyPr/>
          <a:lstStyle/>
          <a:p>
            <a:r>
              <a:rPr lang="en-US"/>
              <a:t>Patch cycle management strategies</a:t>
            </a:r>
          </a:p>
        </p:txBody>
      </p:sp>
      <p:sp>
        <p:nvSpPr>
          <p:cNvPr id="3" name="Content Placeholder 2">
            <a:extLst>
              <a:ext uri="{FF2B5EF4-FFF2-40B4-BE49-F238E27FC236}">
                <a16:creationId xmlns:a16="http://schemas.microsoft.com/office/drawing/2014/main" id="{D1FB0F16-E9B5-51AE-B81D-95528291C569}"/>
              </a:ext>
            </a:extLst>
          </p:cNvPr>
          <p:cNvSpPr>
            <a:spLocks noGrp="1"/>
          </p:cNvSpPr>
          <p:nvPr>
            <p:ph idx="1"/>
          </p:nvPr>
        </p:nvSpPr>
        <p:spPr>
          <a:xfrm>
            <a:off x="838200" y="1371600"/>
            <a:ext cx="10655300" cy="4457700"/>
          </a:xfrm>
        </p:spPr>
        <p:txBody>
          <a:bodyPr vert="horz" lIns="91440" tIns="45720" rIns="91440" bIns="45720" rtlCol="0" anchor="t">
            <a:noAutofit/>
          </a:bodyPr>
          <a:lstStyle/>
          <a:p>
            <a:pPr marL="114300">
              <a:lnSpc>
                <a:spcPct val="170000"/>
              </a:lnSpc>
              <a:spcBef>
                <a:spcPts val="0"/>
              </a:spcBef>
            </a:pPr>
            <a:r>
              <a:rPr lang="en-US" sz="2000">
                <a:solidFill>
                  <a:srgbClr val="414042"/>
                </a:solidFill>
                <a:latin typeface="Roboto"/>
                <a:ea typeface="Roboto"/>
                <a:cs typeface="Roboto"/>
              </a:rPr>
              <a:t>Start thinking – Vulnerability management vs. patch </a:t>
            </a:r>
            <a:r>
              <a:rPr lang="en-US">
                <a:solidFill>
                  <a:srgbClr val="414042"/>
                </a:solidFill>
                <a:latin typeface="Roboto"/>
                <a:ea typeface="Roboto"/>
                <a:cs typeface="Roboto"/>
              </a:rPr>
              <a:t>m</a:t>
            </a:r>
            <a:r>
              <a:rPr lang="en-US" sz="2000">
                <a:solidFill>
                  <a:srgbClr val="414042"/>
                </a:solidFill>
                <a:latin typeface="Roboto"/>
                <a:ea typeface="Roboto"/>
                <a:cs typeface="Roboto"/>
              </a:rPr>
              <a:t>anagement</a:t>
            </a:r>
          </a:p>
          <a:p>
            <a:pPr marL="457200" indent="-342900">
              <a:lnSpc>
                <a:spcPct val="170000"/>
              </a:lnSpc>
              <a:spcBef>
                <a:spcPts val="0"/>
              </a:spcBef>
              <a:buFont typeface="Wingdings" panose="05000000000000000000" pitchFamily="2" charset="2"/>
              <a:buChar char="§"/>
            </a:pPr>
            <a:r>
              <a:rPr lang="en-US">
                <a:solidFill>
                  <a:srgbClr val="414042"/>
                </a:solidFill>
                <a:latin typeface="Roboto"/>
                <a:ea typeface="Roboto"/>
                <a:cs typeface="Roboto"/>
              </a:rPr>
              <a:t>Vulnerability: </a:t>
            </a:r>
            <a:r>
              <a:rPr lang="en-US" b="0">
                <a:solidFill>
                  <a:srgbClr val="414042"/>
                </a:solidFill>
                <a:latin typeface="Roboto"/>
                <a:ea typeface="Roboto"/>
                <a:cs typeface="Roboto"/>
              </a:rPr>
              <a:t>Manage the security patches by severity to meet the 30-day requirement</a:t>
            </a:r>
          </a:p>
          <a:p>
            <a:pPr marL="457200" indent="-342900">
              <a:lnSpc>
                <a:spcPct val="170000"/>
              </a:lnSpc>
              <a:spcBef>
                <a:spcPts val="0"/>
              </a:spcBef>
              <a:buFont typeface="Wingdings" panose="05000000000000000000" pitchFamily="2" charset="2"/>
              <a:buChar char="§"/>
            </a:pPr>
            <a:r>
              <a:rPr lang="en-US">
                <a:latin typeface="Roboto"/>
                <a:ea typeface="Roboto"/>
                <a:cs typeface="Roboto"/>
              </a:rPr>
              <a:t>Patch: </a:t>
            </a:r>
            <a:r>
              <a:rPr lang="en-US" b="0">
                <a:latin typeface="Roboto"/>
                <a:ea typeface="Roboto"/>
                <a:cs typeface="Roboto"/>
              </a:rPr>
              <a:t>Manage the non-security and low-security patching to meet the 90-day requirement</a:t>
            </a:r>
          </a:p>
          <a:p>
            <a:pPr marL="457200" indent="-342900">
              <a:lnSpc>
                <a:spcPct val="170000"/>
              </a:lnSpc>
              <a:spcBef>
                <a:spcPts val="0"/>
              </a:spcBef>
              <a:buFont typeface="Wingdings" panose="05000000000000000000" pitchFamily="2" charset="2"/>
              <a:buChar char="§"/>
            </a:pPr>
            <a:r>
              <a:rPr lang="en-US" b="0">
                <a:latin typeface="Roboto"/>
                <a:ea typeface="Roboto"/>
                <a:cs typeface="Roboto"/>
              </a:rPr>
              <a:t>Patches will always be released, but </a:t>
            </a:r>
            <a:r>
              <a:rPr lang="en-US">
                <a:latin typeface="Roboto"/>
                <a:ea typeface="Roboto"/>
                <a:cs typeface="Roboto"/>
              </a:rPr>
              <a:t>less than 10% </a:t>
            </a:r>
            <a:r>
              <a:rPr lang="en-US" b="0">
                <a:latin typeface="Roboto"/>
                <a:ea typeface="Roboto"/>
                <a:cs typeface="Roboto"/>
              </a:rPr>
              <a:t>are critical/high</a:t>
            </a:r>
            <a:r>
              <a:rPr lang="en-US">
                <a:latin typeface="Roboto"/>
                <a:ea typeface="Roboto"/>
                <a:cs typeface="Roboto"/>
              </a:rPr>
              <a:t> </a:t>
            </a:r>
            <a:r>
              <a:rPr lang="en-US" b="0">
                <a:latin typeface="Roboto"/>
                <a:ea typeface="Roboto"/>
                <a:cs typeface="Roboto"/>
              </a:rPr>
              <a:t>or CVSS 7.0 or higher</a:t>
            </a:r>
          </a:p>
          <a:p>
            <a:pPr marL="457200" indent="-342900">
              <a:lnSpc>
                <a:spcPct val="170000"/>
              </a:lnSpc>
              <a:spcBef>
                <a:spcPts val="0"/>
              </a:spcBef>
              <a:buFont typeface="Wingdings" panose="05000000000000000000" pitchFamily="2" charset="2"/>
              <a:buChar char="§"/>
            </a:pPr>
            <a:r>
              <a:rPr lang="en-US" b="0">
                <a:latin typeface="Roboto"/>
                <a:ea typeface="Roboto"/>
                <a:cs typeface="Roboto"/>
              </a:rPr>
              <a:t>Choose the cycles that an agency wants to spend the most resources to checkout and remediate</a:t>
            </a:r>
          </a:p>
          <a:p>
            <a:pPr marL="457200" indent="-342900">
              <a:lnSpc>
                <a:spcPct val="170000"/>
              </a:lnSpc>
              <a:spcBef>
                <a:spcPts val="0"/>
              </a:spcBef>
              <a:buFont typeface="Arial" panose="020B0604020202020204" pitchFamily="34" charset="0"/>
              <a:buChar char="•"/>
            </a:pPr>
            <a:endParaRPr lang="en-US"/>
          </a:p>
        </p:txBody>
      </p:sp>
    </p:spTree>
    <p:extLst>
      <p:ext uri="{BB962C8B-B14F-4D97-AF65-F5344CB8AC3E}">
        <p14:creationId xmlns:p14="http://schemas.microsoft.com/office/powerpoint/2010/main" val="237744961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5D1DC6-E4E0-938F-B48B-B97894E13F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87F3AC-5038-1B52-08EF-4ACDA770336F}"/>
              </a:ext>
            </a:extLst>
          </p:cNvPr>
          <p:cNvSpPr>
            <a:spLocks noGrp="1"/>
          </p:cNvSpPr>
          <p:nvPr>
            <p:ph type="title"/>
          </p:nvPr>
        </p:nvSpPr>
        <p:spPr/>
        <p:txBody>
          <a:bodyPr/>
          <a:lstStyle/>
          <a:p>
            <a:r>
              <a:rPr lang="en-US">
                <a:latin typeface="Roboto"/>
                <a:ea typeface="Roboto"/>
                <a:cs typeface="Roboto"/>
              </a:rPr>
              <a:t>Suggested Patch cycle management checklist</a:t>
            </a:r>
          </a:p>
        </p:txBody>
      </p:sp>
      <p:sp>
        <p:nvSpPr>
          <p:cNvPr id="3" name="Content Placeholder 2">
            <a:extLst>
              <a:ext uri="{FF2B5EF4-FFF2-40B4-BE49-F238E27FC236}">
                <a16:creationId xmlns:a16="http://schemas.microsoft.com/office/drawing/2014/main" id="{EEE6241D-8134-048D-CB89-28344A6FB13F}"/>
              </a:ext>
            </a:extLst>
          </p:cNvPr>
          <p:cNvSpPr>
            <a:spLocks noGrp="1"/>
          </p:cNvSpPr>
          <p:nvPr>
            <p:ph idx="1"/>
          </p:nvPr>
        </p:nvSpPr>
        <p:spPr>
          <a:xfrm>
            <a:off x="768350" y="1440035"/>
            <a:ext cx="10655300" cy="4351338"/>
          </a:xfrm>
        </p:spPr>
        <p:txBody>
          <a:bodyPr/>
          <a:lstStyle/>
          <a:p>
            <a:pPr marL="457200" indent="-342900">
              <a:lnSpc>
                <a:spcPct val="170000"/>
              </a:lnSpc>
              <a:spcBef>
                <a:spcPts val="0"/>
              </a:spcBef>
              <a:buFont typeface="Wingdings" panose="05000000000000000000" pitchFamily="2" charset="2"/>
              <a:buChar char="q"/>
            </a:pPr>
            <a:r>
              <a:rPr lang="en-US" sz="2000" b="0">
                <a:solidFill>
                  <a:srgbClr val="414042"/>
                </a:solidFill>
                <a:latin typeface="Roboto" panose="02000000000000000000" pitchFamily="2" charset="0"/>
                <a:ea typeface="Roboto" panose="02000000000000000000" pitchFamily="2" charset="0"/>
              </a:rPr>
              <a:t>Review the upcoming patch list for severity score</a:t>
            </a:r>
          </a:p>
          <a:p>
            <a:pPr marL="457200" indent="-342900">
              <a:lnSpc>
                <a:spcPct val="170000"/>
              </a:lnSpc>
              <a:spcBef>
                <a:spcPts val="0"/>
              </a:spcBef>
              <a:buFont typeface="Wingdings" panose="05000000000000000000" pitchFamily="2" charset="2"/>
              <a:buChar char="q"/>
            </a:pPr>
            <a:r>
              <a:rPr lang="en-US" sz="2000" b="0">
                <a:solidFill>
                  <a:srgbClr val="414042"/>
                </a:solidFill>
                <a:latin typeface="Roboto" panose="02000000000000000000" pitchFamily="2" charset="0"/>
                <a:ea typeface="Roboto" panose="02000000000000000000" pitchFamily="2" charset="0"/>
              </a:rPr>
              <a:t>Review the servers listed for participation</a:t>
            </a:r>
          </a:p>
          <a:p>
            <a:pPr marL="457200" indent="-342900">
              <a:lnSpc>
                <a:spcPct val="170000"/>
              </a:lnSpc>
              <a:spcBef>
                <a:spcPts val="0"/>
              </a:spcBef>
              <a:buFont typeface="Wingdings" panose="05000000000000000000" pitchFamily="2" charset="2"/>
              <a:buChar char="q"/>
            </a:pPr>
            <a:r>
              <a:rPr lang="en-US" sz="2000" b="0">
                <a:solidFill>
                  <a:srgbClr val="414042"/>
                </a:solidFill>
                <a:latin typeface="Roboto" panose="02000000000000000000" pitchFamily="2" charset="0"/>
                <a:ea typeface="Roboto" panose="02000000000000000000" pitchFamily="2" charset="0"/>
              </a:rPr>
              <a:t>Opt</a:t>
            </a:r>
            <a:r>
              <a:rPr lang="en-US" b="0">
                <a:solidFill>
                  <a:srgbClr val="414042"/>
                </a:solidFill>
              </a:rPr>
              <a:t>-</a:t>
            </a:r>
            <a:r>
              <a:rPr lang="en-US" sz="2000" b="0">
                <a:solidFill>
                  <a:srgbClr val="414042"/>
                </a:solidFill>
                <a:latin typeface="Roboto" panose="02000000000000000000" pitchFamily="2" charset="0"/>
                <a:ea typeface="Roboto" panose="02000000000000000000" pitchFamily="2" charset="0"/>
              </a:rPr>
              <a:t>out or -in of patch cycles that affect your vulnerability position</a:t>
            </a:r>
          </a:p>
          <a:p>
            <a:pPr marL="114300">
              <a:lnSpc>
                <a:spcPct val="170000"/>
              </a:lnSpc>
              <a:spcBef>
                <a:spcPts val="0"/>
              </a:spcBef>
            </a:pPr>
            <a:endParaRPr lang="en-US" sz="2000">
              <a:solidFill>
                <a:srgbClr val="414042"/>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83850066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2DA83-BEC4-DF20-3871-C6992C1DA69E}"/>
              </a:ext>
            </a:extLst>
          </p:cNvPr>
          <p:cNvSpPr>
            <a:spLocks noGrp="1"/>
          </p:cNvSpPr>
          <p:nvPr>
            <p:ph type="title"/>
          </p:nvPr>
        </p:nvSpPr>
        <p:spPr/>
        <p:txBody>
          <a:bodyPr/>
          <a:lstStyle/>
          <a:p>
            <a:r>
              <a:rPr lang="en-US"/>
              <a:t>Questions?</a:t>
            </a:r>
          </a:p>
        </p:txBody>
      </p:sp>
    </p:spTree>
    <p:extLst>
      <p:ext uri="{BB962C8B-B14F-4D97-AF65-F5344CB8AC3E}">
        <p14:creationId xmlns:p14="http://schemas.microsoft.com/office/powerpoint/2010/main" val="427173150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70CA0AD-3A83-7EC2-3400-C9F9DEFDBC91}"/>
              </a:ext>
            </a:extLst>
          </p:cNvPr>
          <p:cNvSpPr/>
          <p:nvPr/>
        </p:nvSpPr>
        <p:spPr>
          <a:xfrm>
            <a:off x="211283" y="1083272"/>
            <a:ext cx="11777516" cy="4988547"/>
          </a:xfrm>
          <a:prstGeom prst="rect">
            <a:avLst/>
          </a:prstGeom>
          <a:solidFill>
            <a:srgbClr val="2879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798C"/>
              </a:solidFill>
              <a:effectLst/>
              <a:uLnTx/>
              <a:uFillTx/>
              <a:latin typeface="Calibri" panose="020F0502020204030204"/>
              <a:ea typeface="+mn-ea"/>
              <a:cs typeface="+mn-cs"/>
            </a:endParaRPr>
          </a:p>
        </p:txBody>
      </p:sp>
      <p:sp>
        <p:nvSpPr>
          <p:cNvPr id="2" name="Text Placeholder 1">
            <a:extLst>
              <a:ext uri="{FF2B5EF4-FFF2-40B4-BE49-F238E27FC236}">
                <a16:creationId xmlns:a16="http://schemas.microsoft.com/office/drawing/2014/main" id="{55DE4932-EA81-92F0-3DBA-CA6251E0B3F0}"/>
              </a:ext>
            </a:extLst>
          </p:cNvPr>
          <p:cNvSpPr>
            <a:spLocks noGrp="1"/>
          </p:cNvSpPr>
          <p:nvPr>
            <p:ph type="body" sz="quarter" idx="10"/>
          </p:nvPr>
        </p:nvSpPr>
        <p:spPr/>
        <p:txBody>
          <a:bodyPr/>
          <a:lstStyle/>
          <a:p>
            <a:r>
              <a:rPr lang="en-US"/>
              <a:t>Announcements</a:t>
            </a:r>
          </a:p>
        </p:txBody>
      </p:sp>
      <p:pic>
        <p:nvPicPr>
          <p:cNvPr id="3" name="Picture 2" descr="Icon&#10;&#10;Description automatically generated">
            <a:extLst>
              <a:ext uri="{FF2B5EF4-FFF2-40B4-BE49-F238E27FC236}">
                <a16:creationId xmlns:a16="http://schemas.microsoft.com/office/drawing/2014/main" id="{9E3D674F-EA15-3E40-E302-1F76B708770D}"/>
              </a:ext>
            </a:extLst>
          </p:cNvPr>
          <p:cNvPicPr>
            <a:picLocks noChangeAspect="1"/>
          </p:cNvPicPr>
          <p:nvPr/>
        </p:nvPicPr>
        <p:blipFill>
          <a:blip r:embed="rId3"/>
          <a:stretch>
            <a:fillRect/>
          </a:stretch>
        </p:blipFill>
        <p:spPr>
          <a:xfrm>
            <a:off x="2496967" y="176270"/>
            <a:ext cx="7447287" cy="6505460"/>
          </a:xfrm>
          <a:prstGeom prst="rect">
            <a:avLst/>
          </a:prstGeom>
        </p:spPr>
      </p:pic>
      <p:sp>
        <p:nvSpPr>
          <p:cNvPr id="9" name="TextBox 8">
            <a:extLst>
              <a:ext uri="{FF2B5EF4-FFF2-40B4-BE49-F238E27FC236}">
                <a16:creationId xmlns:a16="http://schemas.microsoft.com/office/drawing/2014/main" id="{D032D2B4-E221-0F23-2782-C248D04BCAAF}"/>
              </a:ext>
            </a:extLst>
          </p:cNvPr>
          <p:cNvSpPr txBox="1"/>
          <p:nvPr/>
        </p:nvSpPr>
        <p:spPr>
          <a:xfrm>
            <a:off x="4937407" y="2876198"/>
            <a:ext cx="6552802" cy="485069"/>
          </a:xfrm>
          <a:prstGeom prst="rect">
            <a:avLst/>
          </a:prstGeom>
          <a:noFill/>
        </p:spPr>
        <p:txBody>
          <a:bodyPr wrap="square" lIns="91440" tIns="45720" rIns="91440" bIns="45720" rtlCol="0" anchor="t">
            <a:spAutoFit/>
          </a:bodyPr>
          <a:lstStyle/>
          <a:p>
            <a:pPr>
              <a:lnSpc>
                <a:spcPct val="114000"/>
              </a:lnSpc>
              <a:defRPr/>
            </a:pPr>
            <a:r>
              <a:rPr kumimoji="0" lang="en-US" sz="2400" b="0" i="0" u="none" strike="noStrike" kern="1200" cap="none" spc="0" normalizeH="0" baseline="0" noProof="0">
                <a:ln>
                  <a:noFill/>
                </a:ln>
                <a:solidFill>
                  <a:prstClr val="white"/>
                </a:solidFill>
                <a:effectLst/>
                <a:uLnTx/>
                <a:uFillTx/>
                <a:latin typeface="Roboto"/>
                <a:ea typeface="Roboto"/>
                <a:cs typeface="Roboto"/>
              </a:rPr>
              <a:t>ISOAG </a:t>
            </a:r>
            <a:r>
              <a:rPr lang="en-US" sz="2400">
                <a:solidFill>
                  <a:prstClr val="white"/>
                </a:solidFill>
                <a:latin typeface="Roboto"/>
                <a:ea typeface="Roboto"/>
                <a:cs typeface="Roboto"/>
              </a:rPr>
              <a:t>July 9</a:t>
            </a:r>
            <a:r>
              <a:rPr kumimoji="0" lang="en-US" sz="2400" b="0" i="0" u="none" strike="noStrike" kern="1200" cap="none" spc="0" normalizeH="0" baseline="0" noProof="0">
                <a:ln>
                  <a:noFill/>
                </a:ln>
                <a:solidFill>
                  <a:prstClr val="white"/>
                </a:solidFill>
                <a:effectLst/>
                <a:uLnTx/>
                <a:uFillTx/>
                <a:latin typeface="Roboto"/>
                <a:ea typeface="Roboto"/>
                <a:cs typeface="Roboto"/>
              </a:rPr>
              <a:t>, </a:t>
            </a:r>
            <a:r>
              <a:rPr lang="en-US" sz="2400">
                <a:solidFill>
                  <a:prstClr val="white"/>
                </a:solidFill>
                <a:latin typeface="Roboto"/>
                <a:ea typeface="Roboto"/>
                <a:cs typeface="Roboto"/>
              </a:rPr>
              <a:t>2025</a:t>
            </a:r>
            <a:endParaRPr kumimoji="0" lang="en-US" sz="20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a:sym typeface="Roboto"/>
            </a:endParaRPr>
          </a:p>
        </p:txBody>
      </p:sp>
    </p:spTree>
    <p:extLst>
      <p:ext uri="{BB962C8B-B14F-4D97-AF65-F5344CB8AC3E}">
        <p14:creationId xmlns:p14="http://schemas.microsoft.com/office/powerpoint/2010/main" val="365405126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1BB017C-DCFE-A44F-60FC-33D3BB93601D}"/>
              </a:ext>
            </a:extLst>
          </p:cNvPr>
          <p:cNvSpPr>
            <a:spLocks noGrp="1"/>
          </p:cNvSpPr>
          <p:nvPr>
            <p:ph type="body" sz="quarter" idx="10"/>
          </p:nvPr>
        </p:nvSpPr>
        <p:spPr>
          <a:xfrm>
            <a:off x="2037581" y="441538"/>
            <a:ext cx="8116837" cy="862476"/>
          </a:xfrm>
        </p:spPr>
        <p:txBody>
          <a:bodyPr>
            <a:noAutofit/>
          </a:bodyPr>
          <a:lstStyle/>
          <a:p>
            <a:pPr algn="ctr"/>
            <a:r>
              <a:rPr lang="en-US" sz="4800"/>
              <a:t>International Travel</a:t>
            </a:r>
          </a:p>
        </p:txBody>
      </p:sp>
      <p:sp>
        <p:nvSpPr>
          <p:cNvPr id="3" name="TextBox 2">
            <a:extLst>
              <a:ext uri="{FF2B5EF4-FFF2-40B4-BE49-F238E27FC236}">
                <a16:creationId xmlns:a16="http://schemas.microsoft.com/office/drawing/2014/main" id="{2DE8E7CA-61E0-D083-E2E5-C96741083464}"/>
              </a:ext>
            </a:extLst>
          </p:cNvPr>
          <p:cNvSpPr txBox="1"/>
          <p:nvPr/>
        </p:nvSpPr>
        <p:spPr>
          <a:xfrm>
            <a:off x="879894" y="1219200"/>
            <a:ext cx="10132663" cy="33239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As traveling season approaches us, lets make sure we all understand how to comply with COV guidelines regarding devices.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Before your trip, be sure to check out the </a:t>
            </a:r>
            <a:r>
              <a:rPr kumimoji="0" lang="en-US" sz="24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hlinkClick r:id="rId2"/>
              </a:rPr>
              <a:t>knowledge base article </a:t>
            </a:r>
            <a:r>
              <a:rPr kumimoji="0" lang="en-US" sz="24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on the VCCC site if you are travelling internationally.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If you’re unsure about any compliance requirements, don’t hesitate to ask!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977CADC-D0BF-F5B4-7D51-A9EE5062F5CC}"/>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770888" y="3139710"/>
            <a:ext cx="4264504" cy="4023260"/>
          </a:xfrm>
          <a:prstGeom prst="rect">
            <a:avLst/>
          </a:prstGeom>
        </p:spPr>
      </p:pic>
    </p:spTree>
    <p:extLst>
      <p:ext uri="{BB962C8B-B14F-4D97-AF65-F5344CB8AC3E}">
        <p14:creationId xmlns:p14="http://schemas.microsoft.com/office/powerpoint/2010/main" val="129228991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70CA0AD-3A83-7EC2-3400-C9F9DEFDBC91}"/>
              </a:ext>
            </a:extLst>
          </p:cNvPr>
          <p:cNvSpPr/>
          <p:nvPr/>
        </p:nvSpPr>
        <p:spPr>
          <a:xfrm>
            <a:off x="211283" y="1083272"/>
            <a:ext cx="5145949" cy="4988547"/>
          </a:xfrm>
          <a:prstGeom prst="rect">
            <a:avLst/>
          </a:prstGeom>
          <a:solidFill>
            <a:srgbClr val="2879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798C"/>
              </a:solidFill>
              <a:effectLst/>
              <a:uLnTx/>
              <a:uFillTx/>
              <a:latin typeface="Calibri" panose="020F0502020204030204"/>
              <a:ea typeface="+mn-ea"/>
              <a:cs typeface="+mn-cs"/>
            </a:endParaRPr>
          </a:p>
        </p:txBody>
      </p:sp>
      <p:graphicFrame>
        <p:nvGraphicFramePr>
          <p:cNvPr id="10" name="Table 9">
            <a:extLst>
              <a:ext uri="{FF2B5EF4-FFF2-40B4-BE49-F238E27FC236}">
                <a16:creationId xmlns:a16="http://schemas.microsoft.com/office/drawing/2014/main" id="{4E442CAE-ACCD-8CF0-B47B-AC7E33344713}"/>
              </a:ext>
            </a:extLst>
          </p:cNvPr>
          <p:cNvGraphicFramePr>
            <a:graphicFrameLocks noGrp="1"/>
          </p:cNvGraphicFramePr>
          <p:nvPr>
            <p:extLst>
              <p:ext uri="{D42A27DB-BD31-4B8C-83A1-F6EECF244321}">
                <p14:modId xmlns:p14="http://schemas.microsoft.com/office/powerpoint/2010/main" val="2392166428"/>
              </p:ext>
            </p:extLst>
          </p:nvPr>
        </p:nvGraphicFramePr>
        <p:xfrm>
          <a:off x="5558453" y="1083272"/>
          <a:ext cx="6232098" cy="6898640"/>
        </p:xfrm>
        <a:graphic>
          <a:graphicData uri="http://schemas.openxmlformats.org/drawingml/2006/table">
            <a:tbl>
              <a:tblPr firstRow="1" bandRow="1"/>
              <a:tblGrid>
                <a:gridCol w="6232098">
                  <a:extLst>
                    <a:ext uri="{9D8B030D-6E8A-4147-A177-3AD203B41FA5}">
                      <a16:colId xmlns:a16="http://schemas.microsoft.com/office/drawing/2014/main" val="377280143"/>
                    </a:ext>
                  </a:extLst>
                </a:gridCol>
              </a:tblGrid>
              <a:tr h="1801915">
                <a:tc>
                  <a:txBody>
                    <a:bodyPr/>
                    <a:lstStyle/>
                    <a:p>
                      <a:r>
                        <a:rPr lang="en-US" sz="4000" b="1" i="0">
                          <a:solidFill>
                            <a:srgbClr val="005E6E"/>
                          </a:solidFill>
                          <a:latin typeface="Roboto"/>
                          <a:ea typeface="Roboto"/>
                        </a:rPr>
                        <a:t>WE WANT YOUR LOGS:</a:t>
                      </a:r>
                    </a:p>
                    <a:p>
                      <a:endParaRPr lang="en-US" sz="4000" b="1" i="0">
                        <a:solidFill>
                          <a:srgbClr val="005E6E"/>
                        </a:solidFill>
                        <a:latin typeface="Roboto"/>
                        <a:ea typeface="Roboto"/>
                      </a:endParaRPr>
                    </a:p>
                    <a:p>
                      <a:r>
                        <a:rPr lang="en-US" sz="2000" b="1" i="0">
                          <a:solidFill>
                            <a:schemeClr val="tx1"/>
                          </a:solidFill>
                          <a:latin typeface="Roboto"/>
                          <a:ea typeface="Roboto"/>
                        </a:rPr>
                        <a:t>VITA is working with agencies to ingest their application logs in to the VITA Splunk instance. We ask that all agencies start identifying what logs you would like to have ingested. We are always happy to schedule a call to review your options.</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407531356"/>
                  </a:ext>
                </a:extLst>
              </a:tr>
              <a:tr h="329117">
                <a:tc>
                  <a:txBody>
                    <a:bodyPr/>
                    <a:lstStyle/>
                    <a:p>
                      <a:pPr marL="0" marR="0" indent="0">
                        <a:lnSpc>
                          <a:spcPct val="150000"/>
                        </a:lnSpc>
                        <a:spcBef>
                          <a:spcPts val="1200"/>
                        </a:spcBef>
                        <a:spcAft>
                          <a:spcPts val="600"/>
                        </a:spcAft>
                        <a:buClr>
                          <a:srgbClr val="920075"/>
                        </a:buClr>
                        <a:buFont typeface="Arial" panose="020B0604020202020204" pitchFamily="34" charset="0"/>
                        <a:buNone/>
                      </a:pPr>
                      <a:endParaRPr lang="en-US" sz="2000">
                        <a:solidFill>
                          <a:srgbClr val="414042"/>
                        </a:solidFill>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956408579"/>
                  </a:ext>
                </a:extLst>
              </a:tr>
              <a:tr h="296205">
                <a:tc>
                  <a:txBody>
                    <a:bodyPr/>
                    <a:lstStyle/>
                    <a:p>
                      <a:pPr marL="285750" marR="0" indent="-285750">
                        <a:lnSpc>
                          <a:spcPct val="150000"/>
                        </a:lnSpc>
                        <a:spcBef>
                          <a:spcPts val="1200"/>
                        </a:spcBef>
                        <a:spcAft>
                          <a:spcPts val="600"/>
                        </a:spcAft>
                        <a:buClr>
                          <a:srgbClr val="920075"/>
                        </a:buClr>
                        <a:buFont typeface="Arial" panose="020B0604020202020204" pitchFamily="34" charset="0"/>
                        <a:buChar char="•"/>
                      </a:pPr>
                      <a:endParaRPr lang="en-US" sz="1800">
                        <a:solidFill>
                          <a:srgbClr val="414042"/>
                        </a:solidFill>
                        <a:effectLst/>
                        <a:latin typeface="Roboto" panose="02000000000000000000" pitchFamily="2" charset="0"/>
                        <a:ea typeface="Roboto" panose="02000000000000000000" pitchFamily="2" charset="0"/>
                      </a:endParaRPr>
                    </a:p>
                  </a:txBody>
                  <a:tcPr marL="68580" marR="6858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2745449460"/>
                  </a:ext>
                </a:extLst>
              </a:tr>
              <a:tr h="296205">
                <a:tc>
                  <a:txBody>
                    <a:bodyPr/>
                    <a:lstStyle/>
                    <a:p>
                      <a:pPr marL="285750" marR="0" indent="-285750">
                        <a:lnSpc>
                          <a:spcPct val="150000"/>
                        </a:lnSpc>
                        <a:spcBef>
                          <a:spcPts val="1200"/>
                        </a:spcBef>
                        <a:spcAft>
                          <a:spcPts val="600"/>
                        </a:spcAft>
                        <a:buClr>
                          <a:srgbClr val="920075"/>
                        </a:buClr>
                        <a:buFont typeface="Arial" panose="020B0604020202020204" pitchFamily="34" charset="0"/>
                        <a:buChar char="•"/>
                      </a:pPr>
                      <a:endParaRPr lang="en-US" sz="1800">
                        <a:solidFill>
                          <a:srgbClr val="414042"/>
                        </a:solidFill>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425115676"/>
                  </a:ext>
                </a:extLst>
              </a:tr>
              <a:tr h="296205">
                <a:tc>
                  <a:txBody>
                    <a:bodyPr/>
                    <a:lstStyle/>
                    <a:p>
                      <a:pPr marL="285750" marR="0" indent="-285750">
                        <a:lnSpc>
                          <a:spcPct val="150000"/>
                        </a:lnSpc>
                        <a:spcBef>
                          <a:spcPts val="1200"/>
                        </a:spcBef>
                        <a:spcAft>
                          <a:spcPts val="600"/>
                        </a:spcAft>
                        <a:buClr>
                          <a:srgbClr val="920075"/>
                        </a:buClr>
                        <a:buFont typeface="Arial" panose="020B0604020202020204" pitchFamily="34" charset="0"/>
                        <a:buChar char="•"/>
                      </a:pPr>
                      <a:endParaRPr lang="en-US" sz="1800">
                        <a:solidFill>
                          <a:srgbClr val="414042"/>
                        </a:solidFill>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2846530167"/>
                  </a:ext>
                </a:extLst>
              </a:tr>
              <a:tr h="296205">
                <a:tc>
                  <a:txBody>
                    <a:bodyPr/>
                    <a:lstStyle/>
                    <a:p>
                      <a:pPr marL="285750" marR="0" indent="-285750">
                        <a:lnSpc>
                          <a:spcPct val="150000"/>
                        </a:lnSpc>
                        <a:spcBef>
                          <a:spcPts val="1200"/>
                        </a:spcBef>
                        <a:spcAft>
                          <a:spcPts val="600"/>
                        </a:spcAft>
                        <a:buClr>
                          <a:srgbClr val="920075"/>
                        </a:buClr>
                        <a:buFont typeface="Arial" panose="020B0604020202020204" pitchFamily="34" charset="0"/>
                        <a:buChar char="•"/>
                      </a:pPr>
                      <a:endParaRPr lang="en-US" sz="1800">
                        <a:solidFill>
                          <a:srgbClr val="414042"/>
                        </a:solidFill>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4196690640"/>
                  </a:ext>
                </a:extLst>
              </a:tr>
              <a:tr h="296205">
                <a:tc>
                  <a:txBody>
                    <a:bodyPr/>
                    <a:lstStyle/>
                    <a:p>
                      <a:pPr marL="285750" marR="0" indent="-285750">
                        <a:lnSpc>
                          <a:spcPct val="150000"/>
                        </a:lnSpc>
                        <a:spcBef>
                          <a:spcPts val="1200"/>
                        </a:spcBef>
                        <a:spcAft>
                          <a:spcPts val="600"/>
                        </a:spcAft>
                        <a:buClr>
                          <a:srgbClr val="920075"/>
                        </a:buClr>
                        <a:buFont typeface="Arial" panose="020B0604020202020204" pitchFamily="34" charset="0"/>
                        <a:buChar char="•"/>
                      </a:pPr>
                      <a:endParaRPr lang="en-US" sz="1800">
                        <a:solidFill>
                          <a:srgbClr val="414042"/>
                        </a:solidFill>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423207367"/>
                  </a:ext>
                </a:extLst>
              </a:tr>
              <a:tr h="296205">
                <a:tc>
                  <a:txBody>
                    <a:bodyPr/>
                    <a:lstStyle/>
                    <a:p>
                      <a:pPr marL="285750" marR="0" indent="-285750">
                        <a:lnSpc>
                          <a:spcPct val="150000"/>
                        </a:lnSpc>
                        <a:spcBef>
                          <a:spcPts val="1200"/>
                        </a:spcBef>
                        <a:spcAft>
                          <a:spcPts val="600"/>
                        </a:spcAft>
                        <a:buClr>
                          <a:srgbClr val="920075"/>
                        </a:buClr>
                        <a:buFont typeface="Arial" panose="020B0604020202020204" pitchFamily="34" charset="0"/>
                        <a:buChar char="•"/>
                      </a:pPr>
                      <a:endParaRPr lang="en-US" sz="1800">
                        <a:solidFill>
                          <a:srgbClr val="414042"/>
                        </a:solidFill>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824597781"/>
                  </a:ext>
                </a:extLst>
              </a:tr>
              <a:tr h="296205">
                <a:tc>
                  <a:txBody>
                    <a:bodyPr/>
                    <a:lstStyle/>
                    <a:p>
                      <a:pPr marL="285750" marR="0" indent="-285750">
                        <a:lnSpc>
                          <a:spcPct val="150000"/>
                        </a:lnSpc>
                        <a:spcBef>
                          <a:spcPts val="1200"/>
                        </a:spcBef>
                        <a:spcAft>
                          <a:spcPts val="600"/>
                        </a:spcAft>
                        <a:buClr>
                          <a:srgbClr val="920075"/>
                        </a:buClr>
                        <a:buFont typeface="Arial" panose="020B0604020202020204" pitchFamily="34" charset="0"/>
                        <a:buChar char="•"/>
                      </a:pPr>
                      <a:endParaRPr lang="en-US" sz="1800">
                        <a:solidFill>
                          <a:srgbClr val="414042"/>
                        </a:solidFill>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671033657"/>
                  </a:ext>
                </a:extLst>
              </a:tr>
              <a:tr h="296205">
                <a:tc>
                  <a:txBody>
                    <a:bodyPr/>
                    <a:lstStyle/>
                    <a:p>
                      <a:pPr marL="285750" marR="0" indent="-285750">
                        <a:lnSpc>
                          <a:spcPct val="150000"/>
                        </a:lnSpc>
                        <a:spcBef>
                          <a:spcPts val="1200"/>
                        </a:spcBef>
                        <a:spcAft>
                          <a:spcPts val="600"/>
                        </a:spcAft>
                        <a:buClr>
                          <a:srgbClr val="920075"/>
                        </a:buClr>
                        <a:buFont typeface="Arial" panose="020B0604020202020204" pitchFamily="34" charset="0"/>
                        <a:buChar char="•"/>
                      </a:pPr>
                      <a:endParaRPr lang="en-US" sz="1800">
                        <a:solidFill>
                          <a:srgbClr val="414042"/>
                        </a:solidFill>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436567143"/>
                  </a:ext>
                </a:extLst>
              </a:tr>
              <a:tr h="296205">
                <a:tc>
                  <a:txBody>
                    <a:bodyPr/>
                    <a:lstStyle/>
                    <a:p>
                      <a:pPr marL="285750" marR="0" indent="-285750">
                        <a:lnSpc>
                          <a:spcPct val="150000"/>
                        </a:lnSpc>
                        <a:spcBef>
                          <a:spcPts val="1200"/>
                        </a:spcBef>
                        <a:spcAft>
                          <a:spcPts val="600"/>
                        </a:spcAft>
                        <a:buClr>
                          <a:srgbClr val="920075"/>
                        </a:buClr>
                        <a:buFont typeface="Arial" panose="020B0604020202020204" pitchFamily="34" charset="0"/>
                        <a:buChar char="•"/>
                      </a:pPr>
                      <a:endParaRPr lang="en-US" sz="1800">
                        <a:solidFill>
                          <a:srgbClr val="414042"/>
                        </a:solidFill>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681279351"/>
                  </a:ext>
                </a:extLst>
              </a:tr>
              <a:tr h="296205">
                <a:tc>
                  <a:txBody>
                    <a:bodyPr/>
                    <a:lstStyle/>
                    <a:p>
                      <a:pPr marL="285750" marR="0" indent="-285750">
                        <a:lnSpc>
                          <a:spcPct val="150000"/>
                        </a:lnSpc>
                        <a:spcBef>
                          <a:spcPts val="1200"/>
                        </a:spcBef>
                        <a:spcAft>
                          <a:spcPts val="600"/>
                        </a:spcAft>
                        <a:buClr>
                          <a:srgbClr val="920075"/>
                        </a:buClr>
                        <a:buFont typeface="Arial" panose="020B0604020202020204" pitchFamily="34" charset="0"/>
                        <a:buChar char="•"/>
                      </a:pPr>
                      <a:endParaRPr lang="en-US" sz="1800">
                        <a:solidFill>
                          <a:srgbClr val="414042"/>
                        </a:solidFill>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2265934850"/>
                  </a:ext>
                </a:extLst>
              </a:tr>
            </a:tbl>
          </a:graphicData>
        </a:graphic>
      </p:graphicFrame>
      <p:sp>
        <p:nvSpPr>
          <p:cNvPr id="2" name="Text Placeholder 1">
            <a:extLst>
              <a:ext uri="{FF2B5EF4-FFF2-40B4-BE49-F238E27FC236}">
                <a16:creationId xmlns:a16="http://schemas.microsoft.com/office/drawing/2014/main" id="{7FA4F39F-CA63-468B-200A-6BC9D610BF84}"/>
              </a:ext>
            </a:extLst>
          </p:cNvPr>
          <p:cNvSpPr>
            <a:spLocks noGrp="1"/>
          </p:cNvSpPr>
          <p:nvPr>
            <p:ph type="body" sz="quarter" idx="10"/>
          </p:nvPr>
        </p:nvSpPr>
        <p:spPr/>
        <p:txBody>
          <a:bodyPr vert="horz" lIns="91440" tIns="45720" rIns="91440" bIns="45720" rtlCol="0" anchor="t">
            <a:normAutofit/>
          </a:bodyPr>
          <a:lstStyle/>
          <a:p>
            <a:r>
              <a:rPr lang="en-US">
                <a:latin typeface="Roboto"/>
                <a:ea typeface="Roboto"/>
                <a:cs typeface="Roboto"/>
              </a:rPr>
              <a:t>SPLUNK UPDATE July 2025</a:t>
            </a:r>
          </a:p>
        </p:txBody>
      </p:sp>
      <p:pic>
        <p:nvPicPr>
          <p:cNvPr id="5" name="Picture 4" descr="A person wearing a hat and bow tie&#10;&#10;Description automatically generated">
            <a:extLst>
              <a:ext uri="{FF2B5EF4-FFF2-40B4-BE49-F238E27FC236}">
                <a16:creationId xmlns:a16="http://schemas.microsoft.com/office/drawing/2014/main" id="{08F6F9A5-B26A-41CC-32AE-46821265C73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1283" y="1083272"/>
            <a:ext cx="5143500" cy="4991100"/>
          </a:xfrm>
          <a:prstGeom prst="rect">
            <a:avLst/>
          </a:prstGeom>
        </p:spPr>
      </p:pic>
    </p:spTree>
    <p:extLst>
      <p:ext uri="{BB962C8B-B14F-4D97-AF65-F5344CB8AC3E}">
        <p14:creationId xmlns:p14="http://schemas.microsoft.com/office/powerpoint/2010/main" val="241420819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50784CBF-F71B-11BB-07A7-A24D095704B7}"/>
              </a:ext>
              <a:ext uri="{C183D7F6-B498-43B3-948B-1728B52AA6E4}">
                <adec:decorative xmlns:adec="http://schemas.microsoft.com/office/drawing/2017/decorative" val="1"/>
              </a:ext>
            </a:extLst>
          </p:cNvPr>
          <p:cNvCxnSpPr>
            <a:cxnSpLocks/>
          </p:cNvCxnSpPr>
          <p:nvPr/>
        </p:nvCxnSpPr>
        <p:spPr>
          <a:xfrm flipV="1">
            <a:off x="6096000" y="6397210"/>
            <a:ext cx="0" cy="4607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B4E6071B-5BB7-DD6E-B9D3-4A9332EA6980}"/>
              </a:ext>
              <a:ext uri="{C183D7F6-B498-43B3-948B-1728B52AA6E4}">
                <adec:decorative xmlns:adec="http://schemas.microsoft.com/office/drawing/2017/decorative" val="1"/>
              </a:ext>
            </a:extLst>
          </p:cNvPr>
          <p:cNvSpPr/>
          <p:nvPr/>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37D4BAFB-60BE-096A-BFBB-8F244CE8616A}"/>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954105" y="6304824"/>
            <a:ext cx="1460852" cy="553176"/>
          </a:xfrm>
          <a:prstGeom prst="rect">
            <a:avLst/>
          </a:prstGeom>
        </p:spPr>
      </p:pic>
      <p:sp>
        <p:nvSpPr>
          <p:cNvPr id="29" name="TextBox 28">
            <a:extLst>
              <a:ext uri="{FF2B5EF4-FFF2-40B4-BE49-F238E27FC236}">
                <a16:creationId xmlns:a16="http://schemas.microsoft.com/office/drawing/2014/main" id="{0F545453-724D-EC62-FECF-BB726EC34D18}"/>
              </a:ext>
              <a:ext uri="{C183D7F6-B498-43B3-948B-1728B52AA6E4}">
                <adec:decorative xmlns:adec="http://schemas.microsoft.com/office/drawing/2017/decorative" val="1"/>
              </a:ext>
            </a:extLst>
          </p:cNvPr>
          <p:cNvSpPr txBox="1"/>
          <p:nvPr/>
        </p:nvSpPr>
        <p:spPr>
          <a:xfrm>
            <a:off x="6545237" y="6455158"/>
            <a:ext cx="303711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vita.virginia.gov</a:t>
            </a:r>
          </a:p>
        </p:txBody>
      </p:sp>
      <p:sp>
        <p:nvSpPr>
          <p:cNvPr id="2" name="Text Placeholder 1">
            <a:extLst>
              <a:ext uri="{FF2B5EF4-FFF2-40B4-BE49-F238E27FC236}">
                <a16:creationId xmlns:a16="http://schemas.microsoft.com/office/drawing/2014/main" id="{C9C4BF3F-551D-6284-C54F-5F2C2B780326}"/>
              </a:ext>
            </a:extLst>
          </p:cNvPr>
          <p:cNvSpPr>
            <a:spLocks noGrp="1"/>
          </p:cNvSpPr>
          <p:nvPr>
            <p:ph type="title" idx="4294967295"/>
          </p:nvPr>
        </p:nvSpPr>
        <p:spPr>
          <a:xfrm>
            <a:off x="663575" y="595313"/>
            <a:ext cx="9472613" cy="8080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r>
              <a:rPr kumimoji="0" lang="en-US" sz="5400" b="1" i="0" u="none" strike="noStrike" kern="1200" cap="none" spc="0" normalizeH="0" baseline="0" noProof="0">
                <a:ln>
                  <a:noFill/>
                </a:ln>
                <a:solidFill>
                  <a:srgbClr val="105A70"/>
                </a:solidFill>
                <a:effectLst/>
                <a:uLnTx/>
                <a:uFillTx/>
                <a:latin typeface="Roboto"/>
                <a:ea typeface="Roboto"/>
                <a:cs typeface="Roboto"/>
              </a:rPr>
              <a:t>Top 5 </a:t>
            </a:r>
            <a:r>
              <a:rPr kumimoji="0" lang="en-US" sz="5400" b="1" i="0" u="none" strike="noStrike" kern="1200" cap="none" spc="0" normalizeH="0" baseline="0" noProof="0">
                <a:ln>
                  <a:noFill/>
                </a:ln>
                <a:solidFill>
                  <a:srgbClr val="105A70"/>
                </a:solidFill>
                <a:effectLst/>
                <a:uLnTx/>
                <a:uFillTx/>
                <a:latin typeface="Rajdhani" panose="02000000000000000000" pitchFamily="2" charset="0"/>
                <a:ea typeface="Roboto"/>
                <a:cs typeface="Roboto"/>
              </a:rPr>
              <a:t>Vulnerabilities</a:t>
            </a:r>
          </a:p>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endParaRPr kumimoji="0" lang="en-US" sz="2800" b="1" i="0" u="none" strike="noStrike" kern="1200" cap="none" spc="0" normalizeH="0" baseline="0" noProof="0">
              <a:ln>
                <a:noFill/>
              </a:ln>
              <a:solidFill>
                <a:srgbClr val="105A70"/>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endParaRPr kumimoji="0" lang="en-US" sz="2800" b="1" i="0" u="none" strike="noStrike" kern="1200" cap="none" spc="0" normalizeH="0" baseline="0" noProof="0">
              <a:ln>
                <a:noFill/>
              </a:ln>
              <a:solidFill>
                <a:srgbClr val="105A70"/>
              </a:solidFill>
              <a:effectLst/>
              <a:uLnTx/>
              <a:uFillTx/>
              <a:latin typeface="Roboto" panose="02000000000000000000" pitchFamily="2" charset="0"/>
              <a:ea typeface="Roboto" panose="02000000000000000000" pitchFamily="2" charset="0"/>
              <a:cs typeface="+mn-cs"/>
            </a:endParaRPr>
          </a:p>
        </p:txBody>
      </p:sp>
      <p:sp>
        <p:nvSpPr>
          <p:cNvPr id="4" name="Text Placeholder 7">
            <a:extLst>
              <a:ext uri="{FF2B5EF4-FFF2-40B4-BE49-F238E27FC236}">
                <a16:creationId xmlns:a16="http://schemas.microsoft.com/office/drawing/2014/main" id="{F74C7C34-A8AA-4680-BDF8-72A8222C590A}"/>
              </a:ext>
            </a:extLst>
          </p:cNvPr>
          <p:cNvSpPr txBox="1">
            <a:spLocks/>
          </p:cNvSpPr>
          <p:nvPr/>
        </p:nvSpPr>
        <p:spPr>
          <a:xfrm>
            <a:off x="433137" y="1323417"/>
            <a:ext cx="8702842" cy="3854205"/>
          </a:xfrm>
          <a:prstGeom prst="rect">
            <a:avLst/>
          </a:prstGeom>
        </p:spPr>
        <p:txBody>
          <a:bodyPr lIns="91440" tIns="45720" rIns="91440" bIns="45720" anchor="t">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marR="0" lvl="0" indent="0" algn="l" defTabSz="914377" rtl="0" eaLnBrk="1" fontAlgn="auto" latinLnBrk="0" hangingPunct="1">
              <a:lnSpc>
                <a:spcPct val="170000"/>
              </a:lnSpc>
              <a:spcBef>
                <a:spcPts val="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rgbClr val="414042"/>
                </a:solidFill>
                <a:effectLst/>
                <a:uLnTx/>
                <a:uFillTx/>
                <a:latin typeface="Roboto"/>
                <a:ea typeface="Roboto"/>
                <a:cs typeface="Roboto"/>
              </a:rPr>
              <a:t>   For the month of July, the Top 5 Key Vulnerabilities are:</a:t>
            </a:r>
            <a:endParaRPr kumimoji="0" lang="en-US" sz="2000" b="0" i="0" u="none" strike="noStrike" kern="1200" cap="none" spc="0" normalizeH="0" baseline="0" noProof="0">
              <a:ln>
                <a:noFill/>
              </a:ln>
              <a:solidFill>
                <a:srgbClr val="414042"/>
              </a:solidFill>
              <a:effectLst/>
              <a:uLnTx/>
              <a:uFillTx/>
              <a:latin typeface="Roboto"/>
              <a:ea typeface="Roboto"/>
              <a:cs typeface="Roboto"/>
            </a:endParaRPr>
          </a:p>
          <a:p>
            <a:pPr marL="685165" marR="0" lvl="1" indent="-227965" algn="l" defTabSz="914377" rtl="0" eaLnBrk="1" fontAlgn="auto" latinLnBrk="0" hangingPunct="1">
              <a:lnSpc>
                <a:spcPct val="350000"/>
              </a:lnSpc>
              <a:spcBef>
                <a:spcPts val="0"/>
              </a:spcBef>
              <a:spcAft>
                <a:spcPts val="0"/>
              </a:spcAft>
              <a:buClr>
                <a:srgbClr val="920075"/>
              </a:buClr>
              <a:buSzTx/>
              <a:buFont typeface="Arial" panose="020B0604020202020204" pitchFamily="34" charset="0"/>
              <a:buChar char="•"/>
              <a:tabLst/>
              <a:defRPr/>
            </a:pPr>
            <a:endParaRPr kumimoji="0" lang="en-US" sz="1400" b="1" i="0" u="none" strike="noStrike" kern="1200" cap="none" spc="0" normalizeH="0" baseline="0" noProof="0">
              <a:ln>
                <a:noFill/>
              </a:ln>
              <a:solidFill>
                <a:srgbClr val="920075"/>
              </a:solidFill>
              <a:effectLst/>
              <a:uLnTx/>
              <a:uFillTx/>
              <a:latin typeface="Roboto"/>
              <a:ea typeface="Roboto"/>
              <a:cs typeface="Roboto"/>
            </a:endParaRPr>
          </a:p>
        </p:txBody>
      </p:sp>
      <p:sp>
        <p:nvSpPr>
          <p:cNvPr id="13" name="TextBox 12">
            <a:extLst>
              <a:ext uri="{FF2B5EF4-FFF2-40B4-BE49-F238E27FC236}">
                <a16:creationId xmlns:a16="http://schemas.microsoft.com/office/drawing/2014/main" id="{EB18C7F7-CE83-F5C3-3494-4D026C106B92}"/>
              </a:ext>
            </a:extLst>
          </p:cNvPr>
          <p:cNvSpPr txBox="1"/>
          <p:nvPr/>
        </p:nvSpPr>
        <p:spPr>
          <a:xfrm>
            <a:off x="462059" y="2011117"/>
            <a:ext cx="9912938" cy="3067506"/>
          </a:xfrm>
          <a:prstGeom prst="rect">
            <a:avLst/>
          </a:prstGeom>
          <a:noFill/>
        </p:spPr>
        <p:txBody>
          <a:bodyPr wrap="square">
            <a:spAutoFit/>
          </a:bodyPr>
          <a:lstStyle/>
          <a:p>
            <a:pPr marL="685165" marR="0" lvl="1" indent="-227965" algn="l" defTabSz="914377" rtl="0" eaLnBrk="1" fontAlgn="auto" latinLnBrk="0" hangingPunct="1">
              <a:lnSpc>
                <a:spcPct val="250000"/>
              </a:lnSpc>
              <a:spcBef>
                <a:spcPts val="0"/>
              </a:spcBef>
              <a:spcAft>
                <a:spcPts val="0"/>
              </a:spcAft>
              <a:buClr>
                <a:srgbClr val="920075"/>
              </a:buClr>
              <a:buSzTx/>
              <a:buFont typeface="Arial" panose="020B0604020202020204" pitchFamily="34" charset="0"/>
              <a:buChar char="•"/>
              <a:tabLst/>
              <a:defRPr/>
            </a:pPr>
            <a:r>
              <a:rPr kumimoji="0" lang="en-US" sz="1600" b="1" i="0" u="none" strike="noStrike" kern="1200" cap="none" spc="0" normalizeH="0" baseline="0" noProof="0">
                <a:ln>
                  <a:noFill/>
                </a:ln>
                <a:solidFill>
                  <a:srgbClr val="920075"/>
                </a:solidFill>
                <a:effectLst/>
                <a:uLnTx/>
                <a:uFillTx/>
                <a:latin typeface="Roboto"/>
                <a:ea typeface="Roboto"/>
                <a:cs typeface="Roboto"/>
              </a:rPr>
              <a:t>Microsoft Windows Unquoted Service Path Enumeration</a:t>
            </a:r>
          </a:p>
          <a:p>
            <a:pPr marL="685165" marR="0" lvl="1" indent="-227965" algn="l" defTabSz="914377" rtl="0" eaLnBrk="1" fontAlgn="auto" latinLnBrk="0" hangingPunct="1">
              <a:lnSpc>
                <a:spcPct val="250000"/>
              </a:lnSpc>
              <a:spcBef>
                <a:spcPts val="0"/>
              </a:spcBef>
              <a:spcAft>
                <a:spcPts val="0"/>
              </a:spcAft>
              <a:buClr>
                <a:srgbClr val="920075"/>
              </a:buClr>
              <a:buSzTx/>
              <a:buFont typeface="Arial" panose="020B0604020202020204" pitchFamily="34" charset="0"/>
              <a:buChar char="•"/>
              <a:tabLst/>
              <a:defRPr/>
            </a:pPr>
            <a:r>
              <a:rPr kumimoji="0" lang="en-US" sz="1600" b="1" i="0" u="none" strike="noStrike" kern="1200" cap="none" spc="0" normalizeH="0" baseline="0" noProof="0">
                <a:ln>
                  <a:noFill/>
                </a:ln>
                <a:solidFill>
                  <a:srgbClr val="920075"/>
                </a:solidFill>
                <a:effectLst/>
                <a:uLnTx/>
                <a:uFillTx/>
                <a:latin typeface="Roboto"/>
                <a:ea typeface="Roboto"/>
                <a:cs typeface="Roboto"/>
              </a:rPr>
              <a:t>Insecure Windows Service Permissions</a:t>
            </a:r>
          </a:p>
          <a:p>
            <a:pPr marL="685165" marR="0" lvl="1" indent="-227965" algn="l" defTabSz="914377" rtl="0" eaLnBrk="1" fontAlgn="auto" latinLnBrk="0" hangingPunct="1">
              <a:lnSpc>
                <a:spcPct val="250000"/>
              </a:lnSpc>
              <a:spcBef>
                <a:spcPts val="0"/>
              </a:spcBef>
              <a:spcAft>
                <a:spcPts val="0"/>
              </a:spcAft>
              <a:buClr>
                <a:srgbClr val="920075"/>
              </a:buClr>
              <a:buSzTx/>
              <a:buFont typeface="Arial" panose="020B0604020202020204" pitchFamily="34" charset="0"/>
              <a:buChar char="•"/>
              <a:tabLst/>
              <a:defRPr/>
            </a:pPr>
            <a:r>
              <a:rPr kumimoji="0" lang="en-US" sz="1600" b="1" i="0" u="none" strike="noStrike" kern="1200" cap="none" spc="0" normalizeH="0" baseline="0" noProof="0">
                <a:ln>
                  <a:noFill/>
                </a:ln>
                <a:solidFill>
                  <a:srgbClr val="920075"/>
                </a:solidFill>
                <a:effectLst/>
                <a:uLnTx/>
                <a:uFillTx/>
                <a:latin typeface="Roboto"/>
                <a:ea typeface="Roboto"/>
                <a:cs typeface="Roboto"/>
              </a:rPr>
              <a:t>Microsoft XML Parser (MSXML) and XML Core Services Unsupported</a:t>
            </a:r>
          </a:p>
          <a:p>
            <a:pPr marL="685165" marR="0" lvl="1" indent="-227965" algn="l" defTabSz="914377" rtl="0" eaLnBrk="1" fontAlgn="auto" latinLnBrk="0" hangingPunct="1">
              <a:lnSpc>
                <a:spcPct val="250000"/>
              </a:lnSpc>
              <a:spcBef>
                <a:spcPts val="0"/>
              </a:spcBef>
              <a:spcAft>
                <a:spcPts val="0"/>
              </a:spcAft>
              <a:buClr>
                <a:srgbClr val="920075"/>
              </a:buClr>
              <a:buSzTx/>
              <a:buFont typeface="Arial" panose="020B0604020202020204" pitchFamily="34" charset="0"/>
              <a:buChar char="•"/>
              <a:tabLst/>
              <a:defRPr/>
            </a:pPr>
            <a:r>
              <a:rPr kumimoji="0" lang="it-IT" sz="1600" b="1" i="0" u="none" strike="noStrike" kern="1200" cap="none" spc="0" normalizeH="0" baseline="0" noProof="0">
                <a:ln>
                  <a:noFill/>
                </a:ln>
                <a:solidFill>
                  <a:srgbClr val="920075"/>
                </a:solidFill>
                <a:effectLst/>
                <a:uLnTx/>
                <a:uFillTx/>
                <a:latin typeface="Roboto"/>
                <a:ea typeface="Roboto"/>
                <a:cs typeface="Roboto"/>
              </a:rPr>
              <a:t>Palo Alto GlobalProtect Agent Privilege Escalation (CVE-2024-5915) </a:t>
            </a:r>
          </a:p>
          <a:p>
            <a:pPr marL="685165" marR="0" lvl="1" indent="-227965" algn="l" defTabSz="914377" rtl="0" eaLnBrk="1" fontAlgn="auto" latinLnBrk="0" hangingPunct="1">
              <a:lnSpc>
                <a:spcPct val="250000"/>
              </a:lnSpc>
              <a:spcBef>
                <a:spcPts val="0"/>
              </a:spcBef>
              <a:spcAft>
                <a:spcPts val="0"/>
              </a:spcAft>
              <a:buClr>
                <a:srgbClr val="920075"/>
              </a:buClr>
              <a:buSzTx/>
              <a:buFont typeface="Arial" panose="020B0604020202020204" pitchFamily="34" charset="0"/>
              <a:buChar char="•"/>
              <a:tabLst/>
              <a:defRPr/>
            </a:pPr>
            <a:r>
              <a:rPr kumimoji="0" lang="en-US" sz="1600" b="1" i="0" u="none" strike="noStrike" kern="1200" cap="none" spc="0" normalizeH="0" baseline="0" noProof="0" err="1">
                <a:ln>
                  <a:noFill/>
                </a:ln>
                <a:solidFill>
                  <a:srgbClr val="920075"/>
                </a:solidFill>
                <a:effectLst/>
                <a:uLnTx/>
                <a:uFillTx/>
                <a:latin typeface="Roboto"/>
                <a:ea typeface="Roboto"/>
                <a:cs typeface="Roboto"/>
              </a:rPr>
              <a:t>SigPlus</a:t>
            </a:r>
            <a:r>
              <a:rPr kumimoji="0" lang="en-US" sz="1600" b="1" i="0" u="none" strike="noStrike" kern="1200" cap="none" spc="0" normalizeH="0" baseline="0" noProof="0">
                <a:ln>
                  <a:noFill/>
                </a:ln>
                <a:solidFill>
                  <a:srgbClr val="920075"/>
                </a:solidFill>
                <a:effectLst/>
                <a:uLnTx/>
                <a:uFillTx/>
                <a:latin typeface="Roboto"/>
                <a:ea typeface="Roboto"/>
                <a:cs typeface="Roboto"/>
              </a:rPr>
              <a:t> Pro ActiveX Control &lt; 4.29 Multiple Vulnerabilities</a:t>
            </a:r>
          </a:p>
        </p:txBody>
      </p:sp>
      <p:grpSp>
        <p:nvGrpSpPr>
          <p:cNvPr id="15" name="Group 14" descr="A line drawing of a shield with a triangle with a exclamation point in the center of the triangle bouncing off the shield.">
            <a:extLst>
              <a:ext uri="{FF2B5EF4-FFF2-40B4-BE49-F238E27FC236}">
                <a16:creationId xmlns:a16="http://schemas.microsoft.com/office/drawing/2014/main" id="{AC5C4522-EABB-8718-40A1-3DBC4211CA06}"/>
              </a:ext>
            </a:extLst>
          </p:cNvPr>
          <p:cNvGrpSpPr/>
          <p:nvPr/>
        </p:nvGrpSpPr>
        <p:grpSpPr>
          <a:xfrm>
            <a:off x="9050864" y="3853165"/>
            <a:ext cx="2895250" cy="2409482"/>
            <a:chOff x="7756933" y="2916021"/>
            <a:chExt cx="3302896" cy="2830858"/>
          </a:xfrm>
        </p:grpSpPr>
        <p:pic>
          <p:nvPicPr>
            <p:cNvPr id="3" name="Picture 2">
              <a:extLst>
                <a:ext uri="{FF2B5EF4-FFF2-40B4-BE49-F238E27FC236}">
                  <a16:creationId xmlns:a16="http://schemas.microsoft.com/office/drawing/2014/main" id="{4CBF0F2C-E5C5-8F0D-EA7E-DCA5940ED94A}"/>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8612587" y="2916021"/>
              <a:ext cx="2447242" cy="2447242"/>
            </a:xfrm>
            <a:prstGeom prst="rect">
              <a:avLst/>
            </a:prstGeom>
          </p:spPr>
        </p:pic>
        <p:pic>
          <p:nvPicPr>
            <p:cNvPr id="6" name="Picture 5">
              <a:extLst>
                <a:ext uri="{FF2B5EF4-FFF2-40B4-BE49-F238E27FC236}">
                  <a16:creationId xmlns:a16="http://schemas.microsoft.com/office/drawing/2014/main" id="{B0452A68-6AA4-4B2D-0C6F-A119CD33262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756933" y="4631214"/>
              <a:ext cx="1115665" cy="1115665"/>
            </a:xfrm>
            <a:prstGeom prst="rect">
              <a:avLst/>
            </a:prstGeom>
          </p:spPr>
        </p:pic>
        <p:cxnSp>
          <p:nvCxnSpPr>
            <p:cNvPr id="7" name="Straight Connector 6">
              <a:extLst>
                <a:ext uri="{FF2B5EF4-FFF2-40B4-BE49-F238E27FC236}">
                  <a16:creationId xmlns:a16="http://schemas.microsoft.com/office/drawing/2014/main" id="{6674901D-9B69-C9C5-8BD8-9FA82A37F11A}"/>
                </a:ext>
              </a:extLst>
            </p:cNvPr>
            <p:cNvCxnSpPr>
              <a:cxnSpLocks/>
            </p:cNvCxnSpPr>
            <p:nvPr/>
          </p:nvCxnSpPr>
          <p:spPr>
            <a:xfrm>
              <a:off x="8473216" y="3647890"/>
              <a:ext cx="1410869" cy="754191"/>
            </a:xfrm>
            <a:prstGeom prst="line">
              <a:avLst/>
            </a:prstGeom>
            <a:ln w="317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33D12382-1FAE-4A8F-6548-443884400849}"/>
                </a:ext>
              </a:extLst>
            </p:cNvPr>
            <p:cNvCxnSpPr>
              <a:cxnSpLocks/>
            </p:cNvCxnSpPr>
            <p:nvPr/>
          </p:nvCxnSpPr>
          <p:spPr>
            <a:xfrm flipH="1">
              <a:off x="8768950" y="4413091"/>
              <a:ext cx="1091551" cy="775956"/>
            </a:xfrm>
            <a:prstGeom prst="straightConnector1">
              <a:avLst/>
            </a:prstGeom>
            <a:ln w="31750">
              <a:solidFill>
                <a:srgbClr val="005E6E"/>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7E2DE0E-A572-35E1-9C90-D067D40D5C14}"/>
                </a:ext>
              </a:extLst>
            </p:cNvPr>
            <p:cNvCxnSpPr>
              <a:cxnSpLocks/>
            </p:cNvCxnSpPr>
            <p:nvPr/>
          </p:nvCxnSpPr>
          <p:spPr>
            <a:xfrm flipH="1">
              <a:off x="8612587" y="4646319"/>
              <a:ext cx="413038" cy="255885"/>
            </a:xfrm>
            <a:prstGeom prst="line">
              <a:avLst/>
            </a:prstGeom>
            <a:ln>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175B66E-671A-E313-4BF6-0076CDE930D3}"/>
                </a:ext>
              </a:extLst>
            </p:cNvPr>
            <p:cNvCxnSpPr>
              <a:cxnSpLocks/>
            </p:cNvCxnSpPr>
            <p:nvPr/>
          </p:nvCxnSpPr>
          <p:spPr>
            <a:xfrm flipH="1">
              <a:off x="8684068" y="4684979"/>
              <a:ext cx="583434" cy="391034"/>
            </a:xfrm>
            <a:prstGeom prst="line">
              <a:avLst/>
            </a:prstGeom>
            <a:ln>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E4C0B35-2669-EE16-25D1-163B94CD8E3F}"/>
                </a:ext>
              </a:extLst>
            </p:cNvPr>
            <p:cNvCxnSpPr>
              <a:cxnSpLocks/>
            </p:cNvCxnSpPr>
            <p:nvPr/>
          </p:nvCxnSpPr>
          <p:spPr>
            <a:xfrm flipH="1">
              <a:off x="8656304" y="4661694"/>
              <a:ext cx="522347" cy="344016"/>
            </a:xfrm>
            <a:prstGeom prst="line">
              <a:avLst/>
            </a:prstGeom>
            <a:ln>
              <a:solidFill>
                <a:srgbClr val="005E6E"/>
              </a:solidFill>
            </a:ln>
          </p:spPr>
          <p:style>
            <a:lnRef idx="1">
              <a:schemeClr val="accent1"/>
            </a:lnRef>
            <a:fillRef idx="0">
              <a:schemeClr val="accent1"/>
            </a:fillRef>
            <a:effectRef idx="0">
              <a:schemeClr val="accent1"/>
            </a:effectRef>
            <a:fontRef idx="minor">
              <a:schemeClr val="tx1"/>
            </a:fontRef>
          </p:style>
        </p:cxnSp>
      </p:grpSp>
      <p:sp>
        <p:nvSpPr>
          <p:cNvPr id="5" name="TextBox 4">
            <a:extLst>
              <a:ext uri="{FF2B5EF4-FFF2-40B4-BE49-F238E27FC236}">
                <a16:creationId xmlns:a16="http://schemas.microsoft.com/office/drawing/2014/main" id="{6F00A1A2-5AC2-7784-F3D8-BC00AA5FEFCF}"/>
              </a:ext>
            </a:extLst>
          </p:cNvPr>
          <p:cNvSpPr txBox="1"/>
          <p:nvPr/>
        </p:nvSpPr>
        <p:spPr>
          <a:xfrm>
            <a:off x="1364825" y="5799829"/>
            <a:ext cx="676339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*NOTE* Check </a:t>
            </a:r>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hlinkClick r:id="rId6"/>
              </a:rPr>
              <a:t>CSRM Connections </a:t>
            </a:r>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for more detailed information</a:t>
            </a:r>
          </a:p>
        </p:txBody>
      </p:sp>
    </p:spTree>
    <p:extLst>
      <p:ext uri="{BB962C8B-B14F-4D97-AF65-F5344CB8AC3E}">
        <p14:creationId xmlns:p14="http://schemas.microsoft.com/office/powerpoint/2010/main" val="384603324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0F281-4FF6-4617-A809-AC9C15ECF18A}"/>
              </a:ext>
            </a:extLst>
          </p:cNvPr>
          <p:cNvSpPr>
            <a:spLocks noGrp="1"/>
          </p:cNvSpPr>
          <p:nvPr>
            <p:ph type="title" idx="4294967295"/>
          </p:nvPr>
        </p:nvSpPr>
        <p:spPr>
          <a:xfrm>
            <a:off x="0" y="1051243"/>
            <a:ext cx="10282238" cy="3160712"/>
          </a:xfrm>
        </p:spPr>
        <p:txBody>
          <a:bodyPr rtlCol="0">
            <a:noAutofit/>
          </a:bodyPr>
          <a:lstStyle/>
          <a:p>
            <a:r>
              <a:rPr lang="en-US" sz="8800">
                <a:solidFill>
                  <a:srgbClr val="005E6E"/>
                </a:solidFill>
                <a:latin typeface="Rajdhani"/>
                <a:ea typeface="Roboto"/>
                <a:cs typeface="Rajdhani" panose="02000000000000000000" pitchFamily="2" charset="77"/>
              </a:rPr>
              <a:t>Upcoming Events</a:t>
            </a:r>
            <a:endParaRPr lang="en-US" sz="8800" b="1">
              <a:solidFill>
                <a:srgbClr val="005E6E"/>
              </a:solidFill>
              <a:latin typeface="Rajdhani" panose="02000000000000000000" pitchFamily="2" charset="77"/>
              <a:cs typeface="Rajdhani" panose="02000000000000000000" pitchFamily="2" charset="77"/>
            </a:endParaRPr>
          </a:p>
        </p:txBody>
      </p:sp>
      <p:sp>
        <p:nvSpPr>
          <p:cNvPr id="3" name="Title 1">
            <a:extLst>
              <a:ext uri="{FF2B5EF4-FFF2-40B4-BE49-F238E27FC236}">
                <a16:creationId xmlns:a16="http://schemas.microsoft.com/office/drawing/2014/main" id="{A7DEAB58-DF06-0D18-0B7E-30F7C16886C3}"/>
              </a:ext>
            </a:extLst>
          </p:cNvPr>
          <p:cNvSpPr txBox="1">
            <a:spLocks/>
          </p:cNvSpPr>
          <p:nvPr/>
        </p:nvSpPr>
        <p:spPr>
          <a:xfrm>
            <a:off x="487012" y="3320143"/>
            <a:ext cx="6714565" cy="658262"/>
          </a:xfrm>
          <a:prstGeom prst="rect">
            <a:avLst/>
          </a:prstGeom>
        </p:spPr>
        <p:txBody>
          <a:bodyPr vert="horz" lIns="91440" tIns="45720" rIns="91440" bIns="45720" rtlCol="0" anchor="t">
            <a:noAutofit/>
          </a:bodyPr>
          <a:lstStyle>
            <a:lvl1pPr algn="l" defTabSz="914377" rtl="0" eaLnBrk="1" latinLnBrk="0" hangingPunct="1">
              <a:lnSpc>
                <a:spcPct val="90000"/>
              </a:lnSpc>
              <a:spcBef>
                <a:spcPct val="0"/>
              </a:spcBef>
              <a:buNone/>
              <a:defRPr sz="3200" kern="1200">
                <a:solidFill>
                  <a:schemeClr val="tx1"/>
                </a:solidFill>
                <a:latin typeface="Roboto" panose="02000000000000000000" pitchFamily="2" charset="0"/>
                <a:ea typeface="Roboto" panose="02000000000000000000" pitchFamily="2" charset="0"/>
                <a:cs typeface="+mj-cs"/>
              </a:defRPr>
            </a:lvl1pPr>
          </a:lstStyle>
          <a:p>
            <a:endParaRPr lang="en-US" sz="4000">
              <a:solidFill>
                <a:srgbClr val="B3E2C2"/>
              </a:solidFill>
              <a:latin typeface="Roboto Medium"/>
              <a:ea typeface="Roboto Medium"/>
              <a:cs typeface="Roboto Medium"/>
            </a:endParaRPr>
          </a:p>
        </p:txBody>
      </p:sp>
      <p:sp>
        <p:nvSpPr>
          <p:cNvPr id="4" name="TextBox 3">
            <a:extLst>
              <a:ext uri="{FF2B5EF4-FFF2-40B4-BE49-F238E27FC236}">
                <a16:creationId xmlns:a16="http://schemas.microsoft.com/office/drawing/2014/main" id="{A506E48A-07F7-FD2A-0D26-3C936FCE70E6}"/>
              </a:ext>
            </a:extLst>
          </p:cNvPr>
          <p:cNvSpPr txBox="1"/>
          <p:nvPr/>
        </p:nvSpPr>
        <p:spPr>
          <a:xfrm>
            <a:off x="624840" y="4785360"/>
            <a:ext cx="4297680" cy="13563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pic>
        <p:nvPicPr>
          <p:cNvPr id="6" name="Picture 5" descr="Text&#10;&#10;Description automatically generated">
            <a:extLst>
              <a:ext uri="{FF2B5EF4-FFF2-40B4-BE49-F238E27FC236}">
                <a16:creationId xmlns:a16="http://schemas.microsoft.com/office/drawing/2014/main" id="{3AA51F40-2124-6B28-DCF6-24DB68335E6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044" y="4786358"/>
            <a:ext cx="5054686" cy="1914041"/>
          </a:xfrm>
          <a:prstGeom prst="rect">
            <a:avLst/>
          </a:prstGeom>
        </p:spPr>
      </p:pic>
      <p:sp>
        <p:nvSpPr>
          <p:cNvPr id="7" name="TextBox 6">
            <a:extLst>
              <a:ext uri="{FF2B5EF4-FFF2-40B4-BE49-F238E27FC236}">
                <a16:creationId xmlns:a16="http://schemas.microsoft.com/office/drawing/2014/main" id="{F362DEC3-3793-5A38-A1BD-7970BB01CD54}"/>
              </a:ext>
            </a:extLst>
          </p:cNvPr>
          <p:cNvSpPr txBox="1"/>
          <p:nvPr/>
        </p:nvSpPr>
        <p:spPr>
          <a:xfrm>
            <a:off x="167639" y="6263640"/>
            <a:ext cx="4846320" cy="3352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10" name="TextBox 9">
            <a:extLst>
              <a:ext uri="{FF2B5EF4-FFF2-40B4-BE49-F238E27FC236}">
                <a16:creationId xmlns:a16="http://schemas.microsoft.com/office/drawing/2014/main" id="{7B359979-A73C-E8B1-EB08-B4A3C7A2D355}"/>
              </a:ext>
            </a:extLst>
          </p:cNvPr>
          <p:cNvSpPr txBox="1"/>
          <p:nvPr/>
        </p:nvSpPr>
        <p:spPr>
          <a:xfrm>
            <a:off x="2407920" y="6243320"/>
            <a:ext cx="34036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B3E2C2"/>
                </a:solidFill>
                <a:latin typeface="Roboto Medium"/>
                <a:ea typeface="Roboto Medium"/>
                <a:cs typeface="Roboto Medium"/>
              </a:rPr>
              <a:t>vita.virginia.gov</a:t>
            </a:r>
            <a:endParaRPr lang="en-US" sz="1050">
              <a:cs typeface="Calibri"/>
            </a:endParaRPr>
          </a:p>
        </p:txBody>
      </p:sp>
    </p:spTree>
    <p:extLst>
      <p:ext uri="{BB962C8B-B14F-4D97-AF65-F5344CB8AC3E}">
        <p14:creationId xmlns:p14="http://schemas.microsoft.com/office/powerpoint/2010/main" val="357021395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AF5082-1EB3-E2D7-2055-58DD729D181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793A2B8-CD61-8BFE-E9F4-4356BBDA2F35}"/>
              </a:ext>
            </a:extLst>
          </p:cNvPr>
          <p:cNvSpPr>
            <a:spLocks noGrp="1"/>
          </p:cNvSpPr>
          <p:nvPr>
            <p:ph type="body" sz="quarter" idx="10"/>
          </p:nvPr>
        </p:nvSpPr>
        <p:spPr/>
        <p:txBody>
          <a:bodyPr vert="horz" lIns="91440" tIns="45720" rIns="91440" bIns="45720" rtlCol="0" anchor="t">
            <a:normAutofit/>
          </a:bodyPr>
          <a:lstStyle/>
          <a:p>
            <a:r>
              <a:rPr lang="en-US">
                <a:latin typeface="Roboto"/>
                <a:ea typeface="Roboto"/>
                <a:cs typeface="Roboto"/>
              </a:rPr>
              <a:t>Governance Office Hours Announcement</a:t>
            </a:r>
            <a:endParaRPr lang="en-US">
              <a:cs typeface="Roboto"/>
            </a:endParaRPr>
          </a:p>
        </p:txBody>
      </p:sp>
      <p:sp>
        <p:nvSpPr>
          <p:cNvPr id="3" name="TextBox 2">
            <a:extLst>
              <a:ext uri="{FF2B5EF4-FFF2-40B4-BE49-F238E27FC236}">
                <a16:creationId xmlns:a16="http://schemas.microsoft.com/office/drawing/2014/main" id="{081AB6A3-DE4F-588F-C0FA-962ACEC55D46}"/>
              </a:ext>
            </a:extLst>
          </p:cNvPr>
          <p:cNvSpPr txBox="1"/>
          <p:nvPr/>
        </p:nvSpPr>
        <p:spPr>
          <a:xfrm>
            <a:off x="622134" y="1256305"/>
            <a:ext cx="8594694" cy="5016758"/>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Roboto"/>
                <a:ea typeface="Roboto"/>
                <a:cs typeface="Roboto"/>
              </a:rPr>
              <a:t>Governance Office Hours launch recently – a dedicated space for Agency ISOs and teams to bring their questions, concerns, or ideas directly to the Governance Team.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Roboto"/>
                <a:ea typeface="Roboto"/>
                <a:cs typeface="Roboto"/>
              </a:rPr>
              <a:t>What to Expect: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prstClr val="black"/>
                </a:solidFill>
                <a:effectLst/>
                <a:uLnTx/>
                <a:uFillTx/>
                <a:latin typeface="Roboto"/>
                <a:ea typeface="Roboto"/>
                <a:cs typeface="Roboto"/>
              </a:rPr>
              <a:t>Open discussion place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prstClr val="black"/>
                </a:solidFill>
                <a:effectLst/>
                <a:uLnTx/>
                <a:uFillTx/>
                <a:latin typeface="Roboto"/>
                <a:ea typeface="Roboto"/>
                <a:cs typeface="Roboto"/>
              </a:rPr>
              <a:t>Governance Updates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prstClr val="black"/>
                </a:solidFill>
                <a:effectLst/>
                <a:uLnTx/>
                <a:uFillTx/>
                <a:latin typeface="Roboto"/>
                <a:ea typeface="Roboto"/>
                <a:cs typeface="Roboto"/>
              </a:rPr>
              <a:t>Q&amp;A and support for your needs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Roboto"/>
                <a:ea typeface="Roboto"/>
                <a:cs typeface="Roboto"/>
              </a:rPr>
              <a:t>Next Session: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Roboto"/>
                <a:ea typeface="Roboto"/>
                <a:cs typeface="Roboto"/>
              </a:rPr>
              <a:t>July 16</a:t>
            </a:r>
            <a:r>
              <a:rPr kumimoji="0" lang="en-US" sz="2000" b="1" i="0" u="none" strike="noStrike" kern="1200" cap="none" spc="0" normalizeH="0" baseline="30000" noProof="0">
                <a:ln>
                  <a:noFill/>
                </a:ln>
                <a:solidFill>
                  <a:prstClr val="black"/>
                </a:solidFill>
                <a:effectLst/>
                <a:uLnTx/>
                <a:uFillTx/>
                <a:latin typeface="Roboto"/>
                <a:ea typeface="Roboto"/>
                <a:cs typeface="Roboto"/>
              </a:rPr>
              <a:t>th</a:t>
            </a:r>
            <a:r>
              <a:rPr kumimoji="0" lang="en-US" sz="2000" b="1" i="0" u="none" strike="noStrike" kern="1200" cap="none" spc="0" normalizeH="0" baseline="0" noProof="0">
                <a:ln>
                  <a:noFill/>
                </a:ln>
                <a:solidFill>
                  <a:prstClr val="black"/>
                </a:solidFill>
                <a:effectLst/>
                <a:uLnTx/>
                <a:uFillTx/>
                <a:latin typeface="Roboto"/>
                <a:ea typeface="Roboto"/>
                <a:cs typeface="Roboto"/>
              </a:rPr>
              <a:t>, 2025 | Microsoft Teams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Roboto"/>
                <a:ea typeface="Roboto"/>
                <a:cs typeface="Roboto"/>
              </a:rPr>
              <a:t>[</a:t>
            </a:r>
            <a:r>
              <a:rPr kumimoji="0" lang="en-US" sz="2000" b="1" i="0" u="none" strike="noStrike" kern="1200" cap="none" spc="0" normalizeH="0" baseline="0" noProof="0">
                <a:ln>
                  <a:noFill/>
                </a:ln>
                <a:solidFill>
                  <a:prstClr val="black"/>
                </a:solidFill>
                <a:effectLst/>
                <a:uLnTx/>
                <a:uFillTx/>
                <a:latin typeface="Roboto"/>
                <a:ea typeface="Roboto"/>
                <a:cs typeface="Roboto"/>
                <a:hlinkClick r:id="rId3"/>
              </a:rPr>
              <a:t>Click here to join the meeting</a:t>
            </a:r>
            <a:r>
              <a:rPr kumimoji="0" lang="en-US" sz="2000" b="1" i="0" u="none" strike="noStrike" kern="1200" cap="none" spc="0" normalizeH="0" baseline="0" noProof="0">
                <a:ln>
                  <a:noFill/>
                </a:ln>
                <a:solidFill>
                  <a:prstClr val="black"/>
                </a:solidFill>
                <a:effectLst/>
                <a:uLnTx/>
                <a:uFillTx/>
                <a:latin typeface="Roboto"/>
                <a:ea typeface="Roboto"/>
                <a:cs typeface="Roboto"/>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Roboto"/>
                <a:ea typeface="Roboto"/>
                <a:cs typeface="Roboto"/>
              </a:rPr>
              <a:t>Let’s work together to strengthen governance across the Commonwealth!</a:t>
            </a:r>
          </a:p>
        </p:txBody>
      </p:sp>
      <p:pic>
        <p:nvPicPr>
          <p:cNvPr id="6" name="Picture 5" descr="A close-up of a server&#10;&#10;Description automatically generated">
            <a:extLst>
              <a:ext uri="{FF2B5EF4-FFF2-40B4-BE49-F238E27FC236}">
                <a16:creationId xmlns:a16="http://schemas.microsoft.com/office/drawing/2014/main" id="{012C8A53-1F6B-BA64-5598-0C7AA2A166CA}"/>
              </a:ext>
            </a:extLst>
          </p:cNvPr>
          <p:cNvPicPr>
            <a:picLocks noChangeAspect="1"/>
          </p:cNvPicPr>
          <p:nvPr/>
        </p:nvPicPr>
        <p:blipFill>
          <a:blip r:embed="rId4"/>
          <a:stretch>
            <a:fillRect/>
          </a:stretch>
        </p:blipFill>
        <p:spPr>
          <a:xfrm>
            <a:off x="5518205" y="2260119"/>
            <a:ext cx="6439105" cy="3603702"/>
          </a:xfrm>
          <a:prstGeom prst="rect">
            <a:avLst/>
          </a:prstGeom>
        </p:spPr>
      </p:pic>
    </p:spTree>
    <p:extLst>
      <p:ext uri="{BB962C8B-B14F-4D97-AF65-F5344CB8AC3E}">
        <p14:creationId xmlns:p14="http://schemas.microsoft.com/office/powerpoint/2010/main" val="249106993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ECBED20-F11A-3900-5D92-59647BA80D4D}"/>
              </a:ext>
            </a:extLst>
          </p:cNvPr>
          <p:cNvSpPr txBox="1"/>
          <p:nvPr/>
        </p:nvSpPr>
        <p:spPr>
          <a:xfrm>
            <a:off x="639956" y="1144796"/>
            <a:ext cx="11846144"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5E6E"/>
                </a:solidFill>
                <a:effectLst/>
                <a:uLnTx/>
                <a:uFillTx/>
                <a:latin typeface="Roboto" panose="02000000000000000000" pitchFamily="2" charset="0"/>
                <a:ea typeface="Roboto" panose="02000000000000000000" pitchFamily="2" charset="0"/>
                <a:cs typeface="+mn-cs"/>
              </a:rPr>
              <a:t>Future-Proofing Cybersecurity: </a:t>
            </a:r>
            <a:r>
              <a:rPr kumimoji="0" lang="en-US" sz="3200" b="1" i="1" u="none" strike="noStrike" kern="1200" cap="none" spc="0" normalizeH="0" baseline="0" noProof="0">
                <a:ln>
                  <a:noFill/>
                </a:ln>
                <a:solidFill>
                  <a:srgbClr val="005E6E"/>
                </a:solidFill>
                <a:effectLst/>
                <a:uLnTx/>
                <a:uFillTx/>
                <a:latin typeface="Roboto" panose="02000000000000000000" pitchFamily="2" charset="0"/>
                <a:ea typeface="Roboto" panose="02000000000000000000" pitchFamily="2" charset="0"/>
                <a:cs typeface="+mn-cs"/>
              </a:rPr>
              <a:t>Next-Gen Strategies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005E6E"/>
              </a:solidFill>
              <a:effectLst/>
              <a:uLnTx/>
              <a:uFillTx/>
              <a:latin typeface="Roboto" panose="02000000000000000000" pitchFamily="2" charset="0"/>
              <a:ea typeface="Roboto" panose="02000000000000000000" pitchFamily="2" charset="0"/>
              <a:cs typeface="+mn-cs"/>
            </a:endParaRPr>
          </a:p>
        </p:txBody>
      </p:sp>
      <p:sp>
        <p:nvSpPr>
          <p:cNvPr id="5" name="Text Placeholder 7">
            <a:extLst>
              <a:ext uri="{FF2B5EF4-FFF2-40B4-BE49-F238E27FC236}">
                <a16:creationId xmlns:a16="http://schemas.microsoft.com/office/drawing/2014/main" id="{C89AABD8-BBC2-8181-EBF7-7ACADED79305}"/>
              </a:ext>
            </a:extLst>
          </p:cNvPr>
          <p:cNvSpPr txBox="1">
            <a:spLocks/>
          </p:cNvSpPr>
          <p:nvPr/>
        </p:nvSpPr>
        <p:spPr>
          <a:xfrm>
            <a:off x="-170949" y="1826180"/>
            <a:ext cx="5762663" cy="5770348"/>
          </a:xfrm>
          <a:prstGeom prst="rect">
            <a:avLst/>
          </a:prstGeom>
        </p:spPr>
        <p:txBody>
          <a:bodyPr lIns="91440" tIns="45720" rIns="91440" bIns="45720" anchor="t">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marR="0" lvl="0" indent="0" algn="ctr" defTabSz="914377"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en-US" sz="3200" b="1" i="0" u="none" strike="noStrike" kern="1200" cap="none" spc="0" normalizeH="0" baseline="0" noProof="0">
                <a:ln>
                  <a:noFill/>
                </a:ln>
                <a:solidFill>
                  <a:srgbClr val="005E6E"/>
                </a:solidFill>
                <a:effectLst/>
                <a:uLnTx/>
                <a:uFillTx/>
                <a:latin typeface="Roboto"/>
                <a:ea typeface="Roboto"/>
                <a:cs typeface="Roboto"/>
              </a:rPr>
              <a:t>August 14, 2025 </a:t>
            </a:r>
            <a:endParaRPr kumimoji="0" lang="en-US" sz="3200" b="1" i="0" u="none" strike="noStrike" kern="1200" cap="none" spc="0" normalizeH="0" baseline="0" noProof="0">
              <a:ln>
                <a:noFill/>
              </a:ln>
              <a:solidFill>
                <a:srgbClr val="005E6E"/>
              </a:solidFill>
              <a:effectLst/>
              <a:uLnTx/>
              <a:uFillTx/>
              <a:latin typeface="Roboto"/>
              <a:ea typeface="Roboto"/>
              <a:cs typeface="Calibri"/>
            </a:endParaRPr>
          </a:p>
          <a:p>
            <a:pPr marL="114300" indent="0" algn="ctr">
              <a:lnSpc>
                <a:spcPct val="150000"/>
              </a:lnSpc>
              <a:spcBef>
                <a:spcPts val="0"/>
              </a:spcBef>
              <a:buNone/>
              <a:defRPr/>
            </a:pPr>
            <a:r>
              <a:rPr lang="en-US" sz="3200" b="1">
                <a:solidFill>
                  <a:srgbClr val="920075"/>
                </a:solidFill>
                <a:latin typeface="Roboto"/>
                <a:ea typeface="Roboto"/>
                <a:cs typeface="Roboto"/>
              </a:rPr>
              <a:t>Earn 5 CPE credits!  </a:t>
            </a:r>
            <a:endParaRPr lang="en-US" sz="3200" b="1">
              <a:solidFill>
                <a:srgbClr val="414042"/>
              </a:solidFill>
              <a:latin typeface="Roboto"/>
              <a:ea typeface="Roboto"/>
              <a:cs typeface="Roboto"/>
            </a:endParaRPr>
          </a:p>
          <a:p>
            <a:pPr marL="114300" marR="0" lvl="0" indent="0" algn="ctr" defTabSz="914377"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005E6E"/>
                </a:solidFill>
                <a:effectLst/>
                <a:uLnTx/>
                <a:uFillTx/>
                <a:latin typeface="Roboto"/>
                <a:ea typeface="Roboto"/>
                <a:cs typeface="Roboto"/>
              </a:rPr>
              <a:t>Register by July 25 to </a:t>
            </a:r>
          </a:p>
          <a:p>
            <a:pPr marL="114300" marR="0" lvl="0" indent="0" algn="ctr" defTabSz="914377"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005E6E"/>
                </a:solidFill>
                <a:effectLst/>
                <a:uLnTx/>
                <a:uFillTx/>
                <a:latin typeface="Roboto"/>
                <a:ea typeface="Roboto"/>
                <a:cs typeface="Roboto"/>
              </a:rPr>
              <a:t>secure a printed name badge!</a:t>
            </a:r>
          </a:p>
          <a:p>
            <a:pPr marL="114300" marR="0" lvl="0" indent="0" algn="ctr" defTabSz="914377" rtl="0" eaLnBrk="1" fontAlgn="auto" latinLnBrk="0" hangingPunct="1">
              <a:lnSpc>
                <a:spcPct val="150000"/>
              </a:lnSpc>
              <a:spcBef>
                <a:spcPts val="0"/>
              </a:spcBef>
              <a:spcAft>
                <a:spcPts val="0"/>
              </a:spcAft>
              <a:buClrTx/>
              <a:buSzTx/>
              <a:buFont typeface="Arial" panose="020B0604020202020204" pitchFamily="34" charset="0"/>
              <a:buNone/>
              <a:tabLst/>
              <a:defRPr/>
            </a:pPr>
            <a:r>
              <a:rPr lang="en-US" sz="2000" b="1">
                <a:solidFill>
                  <a:srgbClr val="005E6E"/>
                </a:solidFill>
                <a:latin typeface="Roboto"/>
                <a:ea typeface="Roboto"/>
                <a:cs typeface="Roboto"/>
              </a:rPr>
              <a:t>(Registrations after this date will </a:t>
            </a:r>
          </a:p>
          <a:p>
            <a:pPr marL="114300" marR="0" lvl="0" indent="0" algn="ctr" defTabSz="914377" rtl="0" eaLnBrk="1" fontAlgn="auto" latinLnBrk="0" hangingPunct="1">
              <a:lnSpc>
                <a:spcPct val="150000"/>
              </a:lnSpc>
              <a:spcBef>
                <a:spcPts val="0"/>
              </a:spcBef>
              <a:spcAft>
                <a:spcPts val="0"/>
              </a:spcAft>
              <a:buClrTx/>
              <a:buSzTx/>
              <a:buFont typeface="Arial" panose="020B0604020202020204" pitchFamily="34" charset="0"/>
              <a:buNone/>
              <a:tabLst/>
              <a:defRPr/>
            </a:pPr>
            <a:r>
              <a:rPr lang="en-US" sz="2000" b="1">
                <a:solidFill>
                  <a:srgbClr val="005E6E"/>
                </a:solidFill>
                <a:latin typeface="Roboto"/>
                <a:ea typeface="Roboto"/>
                <a:cs typeface="Roboto"/>
              </a:rPr>
              <a:t>require a handwritten badge)</a:t>
            </a:r>
            <a:endParaRPr kumimoji="0" lang="en-US" sz="2000" b="1" i="0" u="none" strike="noStrike" kern="1200" cap="none" spc="0" normalizeH="0" baseline="0" noProof="0">
              <a:ln>
                <a:noFill/>
              </a:ln>
              <a:solidFill>
                <a:srgbClr val="005E6E"/>
              </a:solidFill>
              <a:effectLst/>
              <a:uLnTx/>
              <a:uFillTx/>
              <a:latin typeface="Roboto"/>
              <a:ea typeface="Roboto"/>
              <a:cs typeface="Roboto"/>
            </a:endParaRPr>
          </a:p>
          <a:p>
            <a:pPr marL="114300" marR="0" lvl="0" indent="0" algn="ctr" defTabSz="914377" rtl="0" eaLnBrk="1" fontAlgn="auto" latinLnBrk="0" hangingPunct="1">
              <a:lnSpc>
                <a:spcPct val="20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hlinkClick r:id="rId3"/>
              </a:rPr>
              <a:t>Security Conference | Virginia IT Agency</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114300" marR="0" lvl="0" indent="0" algn="ctr" defTabSz="914377"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hlinkClick r:id="rId4"/>
              </a:rPr>
              <a:t>Registration page</a:t>
            </a:r>
            <a:endParaRPr kumimoji="0" lang="en-US" sz="1800" b="1" i="0" u="none" strike="noStrike" kern="1200" cap="none" spc="0" normalizeH="0" baseline="0" noProof="0">
              <a:ln>
                <a:noFill/>
              </a:ln>
              <a:solidFill>
                <a:srgbClr val="005E6E"/>
              </a:solidFill>
              <a:effectLst/>
              <a:uLnTx/>
              <a:uFillTx/>
              <a:latin typeface="Roboto" panose="02000000000000000000" pitchFamily="2" charset="0"/>
              <a:ea typeface="Roboto" panose="02000000000000000000" pitchFamily="2" charset="0"/>
              <a:cs typeface="Roboto"/>
            </a:endParaRPr>
          </a:p>
        </p:txBody>
      </p:sp>
      <p:sp>
        <p:nvSpPr>
          <p:cNvPr id="2" name="Text Placeholder 1">
            <a:extLst>
              <a:ext uri="{FF2B5EF4-FFF2-40B4-BE49-F238E27FC236}">
                <a16:creationId xmlns:a16="http://schemas.microsoft.com/office/drawing/2014/main" id="{4B5988E2-AFA0-EAEB-7BA5-27A66ECAE9BA}"/>
              </a:ext>
            </a:extLst>
          </p:cNvPr>
          <p:cNvSpPr>
            <a:spLocks noGrp="1"/>
          </p:cNvSpPr>
          <p:nvPr>
            <p:ph type="body" sz="quarter" idx="10"/>
          </p:nvPr>
        </p:nvSpPr>
        <p:spPr>
          <a:xfrm>
            <a:off x="639956" y="237593"/>
            <a:ext cx="10708885" cy="646331"/>
          </a:xfrm>
        </p:spPr>
        <p:txBody>
          <a:bodyPr>
            <a:normAutofit/>
          </a:bodyPr>
          <a:lstStyle/>
          <a:p>
            <a:r>
              <a:rPr lang="en-US"/>
              <a:t>Commonwealth of Virginia Information Security Conference 2025</a:t>
            </a:r>
          </a:p>
        </p:txBody>
      </p:sp>
      <p:pic>
        <p:nvPicPr>
          <p:cNvPr id="7" name="Picture 6">
            <a:extLst>
              <a:ext uri="{FF2B5EF4-FFF2-40B4-BE49-F238E27FC236}">
                <a16:creationId xmlns:a16="http://schemas.microsoft.com/office/drawing/2014/main" id="{972AA014-F194-B75A-10AE-55D4C102341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288621" y="2016609"/>
            <a:ext cx="6689519" cy="3654013"/>
          </a:xfrm>
          <a:prstGeom prst="rect">
            <a:avLst/>
          </a:prstGeom>
        </p:spPr>
      </p:pic>
      <p:sp>
        <p:nvSpPr>
          <p:cNvPr id="3" name="TextBox 2">
            <a:extLst>
              <a:ext uri="{FF2B5EF4-FFF2-40B4-BE49-F238E27FC236}">
                <a16:creationId xmlns:a16="http://schemas.microsoft.com/office/drawing/2014/main" id="{B58953A0-8203-33EA-DD64-1F1560F651B8}"/>
              </a:ext>
            </a:extLst>
          </p:cNvPr>
          <p:cNvSpPr txBox="1"/>
          <p:nvPr/>
        </p:nvSpPr>
        <p:spPr>
          <a:xfrm>
            <a:off x="4758264" y="632353"/>
            <a:ext cx="247226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920075"/>
                </a:solidFill>
                <a:effectLst/>
                <a:uLnTx/>
                <a:uFillTx/>
                <a:latin typeface="Roboto" panose="02000000000000000000" pitchFamily="2" charset="0"/>
                <a:ea typeface="Roboto" panose="02000000000000000000" pitchFamily="2" charset="0"/>
                <a:cs typeface="+mn-cs"/>
              </a:rPr>
              <a:t>ISC:25</a:t>
            </a:r>
          </a:p>
        </p:txBody>
      </p:sp>
    </p:spTree>
    <p:extLst>
      <p:ext uri="{BB962C8B-B14F-4D97-AF65-F5344CB8AC3E}">
        <p14:creationId xmlns:p14="http://schemas.microsoft.com/office/powerpoint/2010/main" val="28473069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73942" y="286104"/>
            <a:ext cx="10160000" cy="533399"/>
          </a:xfrm>
        </p:spPr>
        <p:txBody>
          <a:bodyPr/>
          <a:lstStyle/>
          <a:p>
            <a:pPr algn="ctr"/>
            <a:r>
              <a:rPr lang="en-US" sz="2800">
                <a:solidFill>
                  <a:srgbClr val="E5A812"/>
                </a:solidFill>
                <a:latin typeface="Arial" panose="020B0604020202020204" pitchFamily="34" charset="0"/>
                <a:cs typeface="Arial" panose="020B0604020202020204" pitchFamily="34" charset="0"/>
              </a:rPr>
              <a:t>Targeting Businesses and Government</a:t>
            </a:r>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56239" y="3267070"/>
            <a:ext cx="5807122" cy="3174217"/>
          </a:xfrm>
          <a:prstGeom prst="rect">
            <a:avLst/>
          </a:prstGeom>
        </p:spPr>
      </p:pic>
      <p:sp>
        <p:nvSpPr>
          <p:cNvPr id="8" name="TextBox 7">
            <a:extLst>
              <a:ext uri="{FF2B5EF4-FFF2-40B4-BE49-F238E27FC236}">
                <a16:creationId xmlns:a16="http://schemas.microsoft.com/office/drawing/2014/main" id="{C9C85AAB-84AA-4E73-B324-FF6638917D72}"/>
              </a:ext>
            </a:extLst>
          </p:cNvPr>
          <p:cNvSpPr txBox="1"/>
          <p:nvPr/>
        </p:nvSpPr>
        <p:spPr>
          <a:xfrm>
            <a:off x="105626" y="2807056"/>
            <a:ext cx="6148316" cy="1221131"/>
          </a:xfrm>
          <a:prstGeom prst="rect">
            <a:avLst/>
          </a:prstGeom>
        </p:spPr>
        <p:txBody>
          <a:bodyPr vert="horz" lIns="91440" tIns="45720" rIns="91440" bIns="45720" rtlCol="0" anchor="ctr">
            <a:noAutofit/>
          </a:bodyPr>
          <a:lstStyle/>
          <a:p>
            <a:pPr marL="285750" marR="0" lvl="0" indent="-182880" algn="l" defTabSz="914400" rtl="0" eaLnBrk="1" fontAlgn="auto" latinLnBrk="0" hangingPunct="1">
              <a:lnSpc>
                <a:spcPct val="90000"/>
              </a:lnSpc>
              <a:spcBef>
                <a:spcPts val="0"/>
              </a:spcBef>
              <a:spcAft>
                <a:spcPts val="600"/>
              </a:spcAft>
              <a:buClr>
                <a:srgbClr val="4F81BD"/>
              </a:buClr>
              <a:buSzTx/>
              <a:buFont typeface="Wingdings 2" pitchFamily="18" charset="2"/>
              <a:buChar char=""/>
              <a:tabLst/>
              <a:defRPr/>
            </a:pPr>
            <a:endParaRPr kumimoji="0" lang="en-US" sz="2400" b="1" i="0" u="none" strike="noStrike" kern="1200" cap="none" spc="0" normalizeH="0" baseline="0" noProof="0">
              <a:ln>
                <a:noFill/>
              </a:ln>
              <a:solidFill>
                <a:prstClr val="black"/>
              </a:solidFill>
              <a:effectLst/>
              <a:uLnTx/>
              <a:uFillTx/>
              <a:latin typeface="Calibri"/>
              <a:ea typeface="+mn-ea"/>
              <a:cs typeface="+mn-cs"/>
            </a:endParaRPr>
          </a:p>
          <a:p>
            <a:pPr marL="388620" marR="0" lvl="0" indent="-285750" algn="l" defTabSz="914400" rtl="0" eaLnBrk="1" fontAlgn="auto" latinLnBrk="0" hangingPunct="1">
              <a:lnSpc>
                <a:spcPct val="90000"/>
              </a:lnSpc>
              <a:spcBef>
                <a:spcPts val="0"/>
              </a:spcBef>
              <a:spcAft>
                <a:spcPts val="600"/>
              </a:spcAft>
              <a:buClrTx/>
              <a:buSzTx/>
              <a:buFont typeface="Arial"/>
              <a:buChar char="•"/>
              <a:tabLst/>
              <a:defRPr/>
            </a:pPr>
            <a:r>
              <a:rPr kumimoji="0" lang="en-US" sz="2400" b="1" i="0" u="none" strike="noStrike" kern="1200" cap="none" spc="0" normalizeH="0" baseline="0" noProof="0">
                <a:ln>
                  <a:noFill/>
                </a:ln>
                <a:solidFill>
                  <a:prstClr val="black"/>
                </a:solidFill>
                <a:effectLst/>
                <a:uLnTx/>
                <a:uFillTx/>
                <a:latin typeface="Calibri"/>
                <a:ea typeface="+mn-ea"/>
                <a:cs typeface="+mn-cs"/>
              </a:rPr>
              <a:t>Accounting Departments</a:t>
            </a:r>
          </a:p>
          <a:p>
            <a:pPr marL="388620" marR="0" lvl="0" indent="-285750" algn="l" defTabSz="914400" rtl="0" eaLnBrk="1" fontAlgn="auto" latinLnBrk="0" hangingPunct="1">
              <a:lnSpc>
                <a:spcPct val="90000"/>
              </a:lnSpc>
              <a:spcBef>
                <a:spcPts val="0"/>
              </a:spcBef>
              <a:spcAft>
                <a:spcPts val="600"/>
              </a:spcAft>
              <a:buClrTx/>
              <a:buSzTx/>
              <a:buFont typeface="Arial"/>
              <a:buChar char="•"/>
              <a:tabLst/>
              <a:defRPr/>
            </a:pPr>
            <a:r>
              <a:rPr kumimoji="0" lang="en-US" sz="2400" b="1" i="0" u="none" strike="noStrike" kern="1200" cap="none" spc="0" normalizeH="0" baseline="0" noProof="0">
                <a:ln>
                  <a:noFill/>
                </a:ln>
                <a:solidFill>
                  <a:prstClr val="black"/>
                </a:solidFill>
                <a:effectLst/>
                <a:uLnTx/>
                <a:uFillTx/>
                <a:latin typeface="Calibri"/>
                <a:ea typeface="+mn-ea"/>
                <a:cs typeface="+mn-cs"/>
              </a:rPr>
              <a:t>HR Departments</a:t>
            </a:r>
          </a:p>
          <a:p>
            <a:pPr marL="388620" marR="0" lvl="0" indent="-285750" algn="l" defTabSz="914400" rtl="0" eaLnBrk="1" fontAlgn="auto" latinLnBrk="0" hangingPunct="1">
              <a:lnSpc>
                <a:spcPct val="90000"/>
              </a:lnSpc>
              <a:spcBef>
                <a:spcPts val="0"/>
              </a:spcBef>
              <a:spcAft>
                <a:spcPts val="600"/>
              </a:spcAft>
              <a:buClrTx/>
              <a:buSzTx/>
              <a:buFont typeface="Arial"/>
              <a:buChar char="•"/>
              <a:tabLst/>
              <a:defRPr/>
            </a:pPr>
            <a:r>
              <a:rPr kumimoji="0" lang="en-US" sz="2400" b="1" i="0" u="none" strike="noStrike" kern="1200" cap="none" spc="0" normalizeH="0" baseline="0" noProof="0">
                <a:ln>
                  <a:noFill/>
                </a:ln>
                <a:solidFill>
                  <a:prstClr val="black"/>
                </a:solidFill>
                <a:effectLst/>
                <a:uLnTx/>
                <a:uFillTx/>
                <a:latin typeface="Calibri"/>
                <a:ea typeface="+mn-ea"/>
                <a:cs typeface="+mn-cs"/>
              </a:rPr>
              <a:t>Payroll</a:t>
            </a:r>
          </a:p>
          <a:p>
            <a:pPr marL="102870" marR="0" lvl="0" indent="0" algn="l" defTabSz="914400" rtl="0" eaLnBrk="1" fontAlgn="auto" latinLnBrk="0" hangingPunct="1">
              <a:lnSpc>
                <a:spcPct val="90000"/>
              </a:lnSpc>
              <a:spcBef>
                <a:spcPts val="0"/>
              </a:spcBef>
              <a:spcAft>
                <a:spcPts val="60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Calibri"/>
              <a:ea typeface="+mn-ea"/>
              <a:cs typeface="+mn-cs"/>
            </a:endParaRPr>
          </a:p>
          <a:p>
            <a:pPr marL="285750" marR="0" lvl="0" indent="-182880" algn="l" defTabSz="914400" rtl="0" eaLnBrk="1" fontAlgn="auto" latinLnBrk="0" hangingPunct="1">
              <a:lnSpc>
                <a:spcPct val="90000"/>
              </a:lnSpc>
              <a:spcBef>
                <a:spcPts val="0"/>
              </a:spcBef>
              <a:spcAft>
                <a:spcPts val="600"/>
              </a:spcAft>
              <a:buClr>
                <a:srgbClr val="4F81BD"/>
              </a:buClr>
              <a:buSzTx/>
              <a:buFont typeface="Wingdings 2" pitchFamily="18" charset="2"/>
              <a:buChar char=""/>
              <a:tabLst/>
              <a:defRPr/>
            </a:pPr>
            <a:endParaRPr kumimoji="0" lang="en-US" sz="2400" b="1" i="0" u="none" strike="noStrike" kern="1200" cap="none" spc="0" normalizeH="0" baseline="0" noProof="0">
              <a:ln>
                <a:noFill/>
              </a:ln>
              <a:solidFill>
                <a:prstClr val="black"/>
              </a:solidFill>
              <a:effectLst/>
              <a:uLnTx/>
              <a:uFillTx/>
              <a:latin typeface="Calibri"/>
              <a:ea typeface="+mn-ea"/>
              <a:cs typeface="+mn-cs"/>
            </a:endParaRPr>
          </a:p>
        </p:txBody>
      </p:sp>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38310" y="1504210"/>
            <a:ext cx="5601171" cy="3849580"/>
          </a:xfrm>
          <a:prstGeom prst="rect">
            <a:avLst/>
          </a:prstGeom>
        </p:spPr>
      </p:pic>
      <p:pic>
        <p:nvPicPr>
          <p:cNvPr id="11" name="Picture 10">
            <a:extLst>
              <a:ext uri="{FF2B5EF4-FFF2-40B4-BE49-F238E27FC236}">
                <a16:creationId xmlns:a16="http://schemas.microsoft.com/office/drawing/2014/main" id="{05BDD0B8-C2E7-0649-858D-1F8D82A17A2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19876" y="1437710"/>
            <a:ext cx="5272124" cy="3466407"/>
          </a:xfrm>
          <a:prstGeom prst="rect">
            <a:avLst/>
          </a:prstGeom>
        </p:spPr>
      </p:pic>
      <p:sp>
        <p:nvSpPr>
          <p:cNvPr id="13" name="Footer Placeholder 4"/>
          <p:cNvSpPr>
            <a:spLocks noGrp="1"/>
          </p:cNvSpPr>
          <p:nvPr>
            <p:ph type="ftr" sz="quarter" idx="4294967295"/>
          </p:nvPr>
        </p:nvSpPr>
        <p:spPr>
          <a:xfrm>
            <a:off x="3588624" y="6441287"/>
            <a:ext cx="5080000" cy="365125"/>
          </a:xfrm>
          <a:prstGeom prst="rect">
            <a:avLst/>
          </a:prstGeom>
        </p:spPr>
        <p:txBody>
          <a:bodyPr vert="horz" lIns="91440" tIns="45720" rIns="91440" bIns="45720" rtlCol="0" anchor="ctr"/>
          <a:lstStyle>
            <a:lvl1pPr algn="ctr">
              <a:defRPr sz="900" b="1" spc="300">
                <a:solidFill>
                  <a:srgbClr val="E2AC00"/>
                </a:solidFill>
                <a:latin typeface="Segoe UI" pitchFamily="34" charset="0"/>
                <a:ea typeface="Segoe UI" pitchFamily="34" charset="0"/>
                <a:cs typeface="Segoe UI"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300" normalizeH="0" baseline="0" noProof="0">
                <a:ln>
                  <a:noFill/>
                </a:ln>
                <a:solidFill>
                  <a:srgbClr val="E2AC00"/>
                </a:solidFill>
                <a:effectLst/>
                <a:uLnTx/>
                <a:uFillTx/>
                <a:latin typeface="Segoe UI" pitchFamily="34" charset="0"/>
                <a:cs typeface="Segoe UI" pitchFamily="34" charset="0"/>
              </a:rPr>
              <a:t>FBI RICHMOND</a:t>
            </a:r>
            <a:b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br>
            <a: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t>UNCLASSIFIED</a:t>
            </a:r>
          </a:p>
        </p:txBody>
      </p:sp>
      <p:sp>
        <p:nvSpPr>
          <p:cNvPr id="14" name="Footer Placeholder 4"/>
          <p:cNvSpPr txBox="1">
            <a:spLocks/>
          </p:cNvSpPr>
          <p:nvPr/>
        </p:nvSpPr>
        <p:spPr>
          <a:xfrm>
            <a:off x="3741024" y="-14912"/>
            <a:ext cx="5080000" cy="365125"/>
          </a:xfrm>
          <a:prstGeom prst="rect">
            <a:avLst/>
          </a:prstGeom>
        </p:spPr>
        <p:txBody>
          <a:bodyPr vert="horz" lIns="91440" tIns="45720" rIns="91440" bIns="45720" rtlCol="0" anchor="ctr"/>
          <a:lstStyle>
            <a:defPPr>
              <a:defRPr lang="en-US"/>
            </a:defPPr>
            <a:lvl1pPr marL="0" algn="ctr" defTabSz="914400" rtl="0" eaLnBrk="1" latinLnBrk="0" hangingPunct="1">
              <a:defRPr sz="900" b="1" kern="1200" spc="300">
                <a:solidFill>
                  <a:srgbClr val="E2AC00"/>
                </a:solidFill>
                <a:latin typeface="Segoe UI" pitchFamily="34" charset="0"/>
                <a:ea typeface="Segoe UI" pitchFamily="34" charset="0"/>
                <a:cs typeface="Segoe U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t>UNCLASSIFIED</a:t>
            </a:r>
          </a:p>
        </p:txBody>
      </p:sp>
    </p:spTree>
    <p:extLst>
      <p:ext uri="{BB962C8B-B14F-4D97-AF65-F5344CB8AC3E}">
        <p14:creationId xmlns:p14="http://schemas.microsoft.com/office/powerpoint/2010/main" val="281369939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70CA0AD-3A83-7EC2-3400-C9F9DEFDBC91}"/>
              </a:ext>
            </a:extLst>
          </p:cNvPr>
          <p:cNvSpPr/>
          <p:nvPr/>
        </p:nvSpPr>
        <p:spPr>
          <a:xfrm>
            <a:off x="211283" y="1083272"/>
            <a:ext cx="11777516" cy="4988547"/>
          </a:xfrm>
          <a:prstGeom prst="rect">
            <a:avLst/>
          </a:prstGeom>
          <a:solidFill>
            <a:srgbClr val="91D8AE"/>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mn-ea"/>
              <a:cs typeface="+mn-cs"/>
            </a:endParaRPr>
          </a:p>
          <a:p>
            <a:pPr marL="1371600" marR="0" lvl="3"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Roboto"/>
              <a:cs typeface="Roboto"/>
            </a:endParaRPr>
          </a:p>
          <a:p>
            <a:pPr marL="1371600" marR="0" lvl="3"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Roboto"/>
                <a:ea typeface="Roboto"/>
                <a:cs typeface="Roboto"/>
              </a:rPr>
              <a:t>To register for this meeting, please click on the link below: </a:t>
            </a:r>
            <a:r>
              <a:rPr kumimoji="0" lang="en-US" sz="1400" b="0" i="0" u="none" strike="noStrike" kern="1200" cap="none" spc="0" normalizeH="0" baseline="0" noProof="0">
                <a:ln>
                  <a:noFill/>
                </a:ln>
                <a:solidFill>
                  <a:prstClr val="black"/>
                </a:solidFill>
                <a:effectLst/>
                <a:uLnTx/>
                <a:uFillTx/>
                <a:latin typeface="Roboto"/>
                <a:ea typeface="Roboto"/>
                <a:cs typeface="Roboto"/>
                <a:hlinkClick r:id="rId3"/>
              </a:rPr>
              <a:t>https://covaconf.webex.com/weblink/register/r356265cb4b5d84cfa98903fb0adb74f2</a:t>
            </a:r>
            <a:r>
              <a:rPr kumimoji="0" lang="en-US" sz="1400" b="0" i="0" u="none" strike="noStrike" kern="1200" cap="none" spc="0" normalizeH="0" baseline="0" noProof="0">
                <a:ln>
                  <a:noFill/>
                </a:ln>
                <a:solidFill>
                  <a:prstClr val="black"/>
                </a:solidFill>
                <a:effectLst/>
                <a:uLnTx/>
                <a:uFillTx/>
                <a:latin typeface="Roboto"/>
                <a:ea typeface="Roboto"/>
                <a:cs typeface="Roboto"/>
              </a:rPr>
              <a:t>  </a:t>
            </a:r>
          </a:p>
        </p:txBody>
      </p:sp>
      <p:sp>
        <p:nvSpPr>
          <p:cNvPr id="9" name="TextBox 8">
            <a:extLst>
              <a:ext uri="{FF2B5EF4-FFF2-40B4-BE49-F238E27FC236}">
                <a16:creationId xmlns:a16="http://schemas.microsoft.com/office/drawing/2014/main" id="{D032D2B4-E221-0F23-2782-C248D04BCAAF}"/>
              </a:ext>
            </a:extLst>
          </p:cNvPr>
          <p:cNvSpPr txBox="1"/>
          <p:nvPr/>
        </p:nvSpPr>
        <p:spPr>
          <a:xfrm>
            <a:off x="354351" y="2738565"/>
            <a:ext cx="11032573" cy="167796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Roboto"/>
                <a:ea typeface="Roboto"/>
                <a:cs typeface="Roboto"/>
              </a:rPr>
              <a:t>The upcoming SOC review session is September 18, 2025, and will be held remotely.</a:t>
            </a:r>
          </a:p>
          <a:p>
            <a:pPr marL="0" marR="0" lvl="0" indent="0" algn="ctr" defTabSz="914400" rtl="0" eaLnBrk="1" fontAlgn="auto" latinLnBrk="0" hangingPunct="1">
              <a:lnSpc>
                <a:spcPct val="114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a:endParaRPr>
          </a:p>
          <a:p>
            <a:pPr marL="0" marR="0" lvl="0" indent="0" algn="ctr" defTabSz="914400" rtl="0" eaLnBrk="1" fontAlgn="auto" latinLnBrk="0" hangingPunct="1">
              <a:lnSpc>
                <a:spcPct val="113999"/>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Roboto"/>
                <a:ea typeface="Roboto"/>
                <a:cs typeface="Roboto"/>
              </a:rPr>
              <a:t> Please register at the link below</a:t>
            </a:r>
            <a:endParaRPr kumimoji="0" lang="en-US" sz="20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a:endParaRPr>
          </a:p>
        </p:txBody>
      </p:sp>
      <p:sp>
        <p:nvSpPr>
          <p:cNvPr id="2" name="Text Placeholder 1">
            <a:extLst>
              <a:ext uri="{FF2B5EF4-FFF2-40B4-BE49-F238E27FC236}">
                <a16:creationId xmlns:a16="http://schemas.microsoft.com/office/drawing/2014/main" id="{55DE4932-EA81-92F0-3DBA-CA6251E0B3F0}"/>
              </a:ext>
            </a:extLst>
          </p:cNvPr>
          <p:cNvSpPr>
            <a:spLocks noGrp="1"/>
          </p:cNvSpPr>
          <p:nvPr>
            <p:ph type="body" sz="quarter" idx="10"/>
          </p:nvPr>
        </p:nvSpPr>
        <p:spPr/>
        <p:txBody>
          <a:bodyPr/>
          <a:lstStyle/>
          <a:p>
            <a:r>
              <a:rPr lang="en-US"/>
              <a:t>Service Tower SOC Report Review Sessions</a:t>
            </a:r>
          </a:p>
        </p:txBody>
      </p:sp>
      <p:pic>
        <p:nvPicPr>
          <p:cNvPr id="4" name="Picture 3">
            <a:extLst>
              <a:ext uri="{FF2B5EF4-FFF2-40B4-BE49-F238E27FC236}">
                <a16:creationId xmlns:a16="http://schemas.microsoft.com/office/drawing/2014/main" id="{66F4004A-EF29-A19B-677A-59FC69E1F7A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1283" y="1083271"/>
            <a:ext cx="11789934" cy="1042983"/>
          </a:xfrm>
          <a:prstGeom prst="rect">
            <a:avLst/>
          </a:prstGeom>
        </p:spPr>
      </p:pic>
      <p:pic>
        <p:nvPicPr>
          <p:cNvPr id="5" name="Picture 4" descr="Icon&#10;&#10;Description automatically generated">
            <a:extLst>
              <a:ext uri="{FF2B5EF4-FFF2-40B4-BE49-F238E27FC236}">
                <a16:creationId xmlns:a16="http://schemas.microsoft.com/office/drawing/2014/main" id="{B8BD6E93-768B-8B67-8393-2B0005C244E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069608" y="3121293"/>
            <a:ext cx="2467778" cy="2467778"/>
          </a:xfrm>
          <a:prstGeom prst="rect">
            <a:avLst/>
          </a:prstGeom>
        </p:spPr>
      </p:pic>
    </p:spTree>
    <p:extLst>
      <p:ext uri="{BB962C8B-B14F-4D97-AF65-F5344CB8AC3E}">
        <p14:creationId xmlns:p14="http://schemas.microsoft.com/office/powerpoint/2010/main" val="102604494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ECBED20-F11A-3900-5D92-59647BA80D4D}"/>
              </a:ext>
            </a:extLst>
          </p:cNvPr>
          <p:cNvSpPr txBox="1"/>
          <p:nvPr/>
        </p:nvSpPr>
        <p:spPr>
          <a:xfrm>
            <a:off x="832864" y="538781"/>
            <a:ext cx="526313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Rajdhani SemiBold" panose="02000000000000000000" pitchFamily="2" charset="0"/>
                <a:ea typeface="+mn-ea"/>
                <a:cs typeface="Rajdhani SemiBold" panose="02000000000000000000" pitchFamily="2" charset="0"/>
              </a:rPr>
              <a:t>CISO: CHIEF INFORMATION SECURITY OFFICER, MICHAEL WATSON</a:t>
            </a:r>
            <a:endParaRPr kumimoji="0" lang="en-US" sz="2800" b="1" i="0" u="none" strike="noStrike" kern="1200" cap="none" spc="0" normalizeH="0" baseline="0" noProof="0">
              <a:ln>
                <a:noFill/>
              </a:ln>
              <a:solidFill>
                <a:srgbClr val="28798C"/>
              </a:solidFill>
              <a:effectLst/>
              <a:uLnTx/>
              <a:uFillTx/>
              <a:latin typeface="Roboto" panose="02000000000000000000" pitchFamily="2" charset="0"/>
              <a:ea typeface="Roboto" panose="02000000000000000000" pitchFamily="2" charset="0"/>
              <a:cs typeface="+mn-cs"/>
            </a:endParaRPr>
          </a:p>
        </p:txBody>
      </p:sp>
      <p:sp>
        <p:nvSpPr>
          <p:cNvPr id="28" name="TextBox 27">
            <a:extLst>
              <a:ext uri="{FF2B5EF4-FFF2-40B4-BE49-F238E27FC236}">
                <a16:creationId xmlns:a16="http://schemas.microsoft.com/office/drawing/2014/main" id="{B25D75D3-C63C-5480-9C3B-CB1A4ADBFB5A}"/>
              </a:ext>
            </a:extLst>
          </p:cNvPr>
          <p:cNvSpPr txBox="1"/>
          <p:nvPr/>
        </p:nvSpPr>
        <p:spPr>
          <a:xfrm>
            <a:off x="7970436" y="1612412"/>
            <a:ext cx="36067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Examples of FOIA Requests</a:t>
            </a:r>
            <a:endParaRPr kumimoji="0" lang="en-US" sz="18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5" name="Text Placeholder 7">
            <a:extLst>
              <a:ext uri="{FF2B5EF4-FFF2-40B4-BE49-F238E27FC236}">
                <a16:creationId xmlns:a16="http://schemas.microsoft.com/office/drawing/2014/main" id="{C89AABD8-BBC2-8181-EBF7-7ACADED79305}"/>
              </a:ext>
            </a:extLst>
          </p:cNvPr>
          <p:cNvSpPr txBox="1">
            <a:spLocks/>
          </p:cNvSpPr>
          <p:nvPr/>
        </p:nvSpPr>
        <p:spPr>
          <a:xfrm>
            <a:off x="228134" y="1062002"/>
            <a:ext cx="7621219" cy="5257218"/>
          </a:xfrm>
          <a:prstGeom prst="rect">
            <a:avLst/>
          </a:prstGeom>
        </p:spPr>
        <p:txBody>
          <a:bodyPr lIns="91440" tIns="45720" rIns="91440" bIns="45720" anchor="t">
            <a:normAutofit fontScale="47500" lnSpcReduction="2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marR="0" lvl="0" indent="0" algn="l" defTabSz="914377" rtl="0" eaLnBrk="1" fontAlgn="auto" latinLnBrk="0" hangingPunct="1">
              <a:lnSpc>
                <a:spcPct val="250000"/>
              </a:lnSpc>
              <a:spcBef>
                <a:spcPts val="0"/>
              </a:spcBef>
              <a:spcAft>
                <a:spcPts val="0"/>
              </a:spcAft>
              <a:buClrTx/>
              <a:buSzTx/>
              <a:buFont typeface="Arial" panose="020B0604020202020204" pitchFamily="34" charset="0"/>
              <a:buNone/>
              <a:tabLst/>
              <a:defRPr/>
            </a:pPr>
            <a:r>
              <a:rPr kumimoji="0" lang="en-US" sz="4400" b="1" i="0" u="none" strike="noStrike" kern="1200" cap="none" spc="0" normalizeH="0" baseline="0" noProof="0">
                <a:ln>
                  <a:noFill/>
                </a:ln>
                <a:solidFill>
                  <a:srgbClr val="414042"/>
                </a:solidFill>
                <a:effectLst/>
                <a:uLnTx/>
                <a:uFillTx/>
                <a:latin typeface="Roboto"/>
                <a:ea typeface="Roboto"/>
                <a:cs typeface="Roboto"/>
              </a:rPr>
              <a:t>The next IS Orientation is being held on September 24, 2025</a:t>
            </a:r>
          </a:p>
          <a:p>
            <a:pPr marL="685165" marR="0" lvl="1" indent="-227965" algn="l" defTabSz="914377" rtl="0" eaLnBrk="1" fontAlgn="auto" latinLnBrk="0" hangingPunct="1">
              <a:lnSpc>
                <a:spcPct val="320000"/>
              </a:lnSpc>
              <a:spcBef>
                <a:spcPts val="0"/>
              </a:spcBef>
              <a:spcAft>
                <a:spcPts val="0"/>
              </a:spcAft>
              <a:buClr>
                <a:srgbClr val="920075"/>
              </a:buClr>
              <a:buSzTx/>
              <a:buFont typeface="Arial" panose="020B0604020202020204" pitchFamily="34" charset="0"/>
              <a:buChar char="•"/>
              <a:tabLst/>
              <a:defRPr/>
            </a:pPr>
            <a:r>
              <a:rPr kumimoji="0" lang="en-US" sz="3300" b="1" i="0" u="none" strike="noStrike" kern="1200" cap="none" spc="0" normalizeH="0" baseline="0" noProof="0">
                <a:ln>
                  <a:noFill/>
                </a:ln>
                <a:solidFill>
                  <a:srgbClr val="414042"/>
                </a:solidFill>
                <a:effectLst/>
                <a:uLnTx/>
                <a:uFillTx/>
                <a:latin typeface="Roboto"/>
                <a:ea typeface="Roboto"/>
                <a:cs typeface="Roboto"/>
              </a:rPr>
              <a:t>September 24, from 9am to 4pm, registration closes Sept 17</a:t>
            </a:r>
            <a:r>
              <a:rPr kumimoji="0" lang="en-US" sz="3300" b="1" i="0" u="none" strike="noStrike" kern="1200" cap="none" spc="0" normalizeH="0" baseline="30000" noProof="0">
                <a:ln>
                  <a:noFill/>
                </a:ln>
                <a:solidFill>
                  <a:srgbClr val="414042"/>
                </a:solidFill>
                <a:effectLst/>
                <a:uLnTx/>
                <a:uFillTx/>
                <a:latin typeface="Roboto"/>
                <a:ea typeface="Roboto"/>
                <a:cs typeface="Roboto"/>
              </a:rPr>
              <a:t>th</a:t>
            </a:r>
            <a:r>
              <a:rPr kumimoji="0" lang="en-US" sz="3300" b="1" i="0" u="none" strike="noStrike" kern="1200" cap="none" spc="0" normalizeH="0" baseline="0" noProof="0">
                <a:ln>
                  <a:noFill/>
                </a:ln>
                <a:solidFill>
                  <a:srgbClr val="414042"/>
                </a:solidFill>
                <a:effectLst/>
                <a:uLnTx/>
                <a:uFillTx/>
                <a:latin typeface="Roboto"/>
                <a:ea typeface="Roboto"/>
                <a:cs typeface="Roboto"/>
              </a:rPr>
              <a:t>.</a:t>
            </a:r>
          </a:p>
          <a:p>
            <a:pPr marL="685165" marR="0" lvl="1" indent="-227965" algn="l" defTabSz="914377" rtl="0" eaLnBrk="1" fontAlgn="auto" latinLnBrk="0" hangingPunct="1">
              <a:lnSpc>
                <a:spcPct val="320000"/>
              </a:lnSpc>
              <a:spcBef>
                <a:spcPts val="0"/>
              </a:spcBef>
              <a:spcAft>
                <a:spcPts val="0"/>
              </a:spcAft>
              <a:buClr>
                <a:srgbClr val="920075"/>
              </a:buClr>
              <a:buSzTx/>
              <a:buFont typeface="Arial" panose="020B0604020202020204" pitchFamily="34" charset="0"/>
              <a:buChar char="•"/>
              <a:tabLst/>
              <a:defRPr/>
            </a:pPr>
            <a:r>
              <a:rPr kumimoji="0" lang="en-US" sz="3300" b="1" i="0" u="none" strike="noStrike" kern="1200" cap="none" spc="0" normalizeH="0" baseline="0" noProof="0">
                <a:ln>
                  <a:noFill/>
                </a:ln>
                <a:solidFill>
                  <a:srgbClr val="414042"/>
                </a:solidFill>
                <a:effectLst/>
                <a:uLnTx/>
                <a:uFillTx/>
                <a:latin typeface="Roboto"/>
                <a:ea typeface="Roboto"/>
                <a:cs typeface="Roboto"/>
              </a:rPr>
              <a:t>It will be held in-person at the Boulders location: </a:t>
            </a:r>
          </a:p>
          <a:p>
            <a:pPr marL="457200" marR="0" lvl="1" indent="0" algn="l" defTabSz="914377" rtl="0" eaLnBrk="1" fontAlgn="auto" latinLnBrk="0" hangingPunct="1">
              <a:lnSpc>
                <a:spcPct val="320000"/>
              </a:lnSpc>
              <a:spcBef>
                <a:spcPts val="0"/>
              </a:spcBef>
              <a:spcAft>
                <a:spcPts val="0"/>
              </a:spcAft>
              <a:buClr>
                <a:srgbClr val="920075"/>
              </a:buClr>
              <a:buSzTx/>
              <a:buFont typeface="Arial" panose="020B0604020202020204" pitchFamily="34" charset="0"/>
              <a:buNone/>
              <a:tabLst/>
              <a:defRPr/>
            </a:pPr>
            <a:r>
              <a:rPr kumimoji="0" lang="en-US" sz="3300" b="1" i="0" u="none" strike="noStrike" kern="1200" cap="none" spc="0" normalizeH="0" baseline="0" noProof="0">
                <a:ln>
                  <a:noFill/>
                </a:ln>
                <a:solidFill>
                  <a:srgbClr val="414042"/>
                </a:solidFill>
                <a:effectLst/>
                <a:uLnTx/>
                <a:uFillTx/>
                <a:latin typeface="Roboto"/>
                <a:ea typeface="Roboto"/>
                <a:cs typeface="Calibri"/>
              </a:rPr>
              <a:t>     </a:t>
            </a:r>
            <a:r>
              <a:rPr kumimoji="0" lang="en-US" sz="3300" b="1" i="0" u="none" strike="noStrike" kern="1200" cap="none" spc="0" normalizeH="0" baseline="0" noProof="0">
                <a:ln>
                  <a:noFill/>
                </a:ln>
                <a:solidFill>
                  <a:prstClr val="black"/>
                </a:solidFill>
                <a:effectLst/>
                <a:uLnTx/>
                <a:uFillTx/>
                <a:latin typeface="Roboto"/>
                <a:ea typeface="Roboto"/>
                <a:cs typeface="Calibri"/>
              </a:rPr>
              <a:t>7325 Beaufont Springs Drive, Richmond, VA 23225</a:t>
            </a:r>
          </a:p>
          <a:p>
            <a:pPr marL="685165" marR="0" lvl="1" indent="-227965" algn="l" defTabSz="914377" rtl="0" eaLnBrk="1" fontAlgn="auto" latinLnBrk="0" hangingPunct="1">
              <a:lnSpc>
                <a:spcPct val="470000"/>
              </a:lnSpc>
              <a:spcBef>
                <a:spcPts val="0"/>
              </a:spcBef>
              <a:spcAft>
                <a:spcPts val="0"/>
              </a:spcAft>
              <a:buClr>
                <a:srgbClr val="920075"/>
              </a:buClr>
              <a:buSzTx/>
              <a:buFont typeface="Arial" panose="020B0604020202020204" pitchFamily="34" charset="0"/>
              <a:buChar char="•"/>
              <a:tabLst/>
              <a:defRPr/>
            </a:pPr>
            <a:r>
              <a:rPr kumimoji="0" lang="en-US" sz="3300" b="1" i="0" u="none" strike="noStrike" kern="1200" cap="none" spc="0" normalizeH="0" baseline="0" noProof="0">
                <a:ln>
                  <a:noFill/>
                </a:ln>
                <a:solidFill>
                  <a:srgbClr val="414042"/>
                </a:solidFill>
                <a:effectLst/>
                <a:uLnTx/>
                <a:uFillTx/>
                <a:latin typeface="Roboto"/>
                <a:ea typeface="Roboto"/>
                <a:cs typeface="Roboto"/>
              </a:rPr>
              <a:t>Visit </a:t>
            </a:r>
            <a:r>
              <a:rPr kumimoji="0" lang="en-US" sz="3300" b="1" i="0" u="none" strike="noStrike" kern="1200" cap="none" spc="0" normalizeH="0" baseline="0" noProof="0">
                <a:ln>
                  <a:noFill/>
                </a:ln>
                <a:solidFill>
                  <a:srgbClr val="414042"/>
                </a:solidFill>
                <a:effectLst/>
                <a:uLnTx/>
                <a:uFillTx/>
                <a:latin typeface="Roboto"/>
                <a:ea typeface="Roboto"/>
                <a:cs typeface="Roboto"/>
                <a:hlinkClick r:id="rId3"/>
              </a:rPr>
              <a:t>Commonwealth IS Orientation</a:t>
            </a:r>
            <a:r>
              <a:rPr kumimoji="0" lang="en-US" sz="3300" b="1" i="0" u="none" strike="noStrike" kern="1200" cap="none" spc="0" normalizeH="0" baseline="0" noProof="0">
                <a:ln>
                  <a:noFill/>
                </a:ln>
                <a:solidFill>
                  <a:srgbClr val="414042"/>
                </a:solidFill>
                <a:effectLst/>
                <a:uLnTx/>
                <a:uFillTx/>
                <a:latin typeface="Roboto"/>
                <a:ea typeface="Roboto"/>
                <a:cs typeface="Roboto"/>
              </a:rPr>
              <a:t> to register!</a:t>
            </a:r>
          </a:p>
          <a:p>
            <a:pPr marL="457200" marR="0" lvl="1" indent="0" algn="l" defTabSz="914377" rtl="0" eaLnBrk="1" fontAlgn="auto" latinLnBrk="0" hangingPunct="1">
              <a:lnSpc>
                <a:spcPct val="300000"/>
              </a:lnSpc>
              <a:spcBef>
                <a:spcPts val="0"/>
              </a:spcBef>
              <a:spcAft>
                <a:spcPts val="0"/>
              </a:spcAft>
              <a:buClr>
                <a:srgbClr val="920075"/>
              </a:buClr>
              <a:buSzTx/>
              <a:buFont typeface="Arial" panose="020B0604020202020204" pitchFamily="34" charset="0"/>
              <a:buNone/>
              <a:tabLst/>
              <a:defRPr/>
            </a:pPr>
            <a:b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br>
            <a:endParaRPr kumimoji="0" lang="en-US" sz="1200" b="0" i="0" u="sng" strike="noStrike" kern="1200" cap="none" spc="0" normalizeH="0" baseline="0" noProof="0">
              <a:ln>
                <a:noFill/>
              </a:ln>
              <a:solidFill>
                <a:srgbClr val="005E6E"/>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 name="Text Placeholder 1">
            <a:extLst>
              <a:ext uri="{FF2B5EF4-FFF2-40B4-BE49-F238E27FC236}">
                <a16:creationId xmlns:a16="http://schemas.microsoft.com/office/drawing/2014/main" id="{4B5988E2-AFA0-EAEB-7BA5-27A66ECAE9BA}"/>
              </a:ext>
            </a:extLst>
          </p:cNvPr>
          <p:cNvSpPr>
            <a:spLocks noGrp="1"/>
          </p:cNvSpPr>
          <p:nvPr>
            <p:ph type="body" sz="quarter" idx="10"/>
          </p:nvPr>
        </p:nvSpPr>
        <p:spPr/>
        <p:txBody>
          <a:bodyPr/>
          <a:lstStyle/>
          <a:p>
            <a:pPr marL="0" indent="0">
              <a:buNone/>
            </a:pPr>
            <a:r>
              <a:rPr lang="en-US"/>
              <a:t>IS Orientation</a:t>
            </a:r>
          </a:p>
        </p:txBody>
      </p:sp>
      <p:pic>
        <p:nvPicPr>
          <p:cNvPr id="3" name="Picture 2">
            <a:extLst>
              <a:ext uri="{FF2B5EF4-FFF2-40B4-BE49-F238E27FC236}">
                <a16:creationId xmlns:a16="http://schemas.microsoft.com/office/drawing/2014/main" id="{E3BC35F7-910B-B71D-C8BA-48137C8A5A31}"/>
              </a:ext>
            </a:extLst>
          </p:cNvPr>
          <p:cNvPicPr>
            <a:picLocks noChangeAspect="1"/>
          </p:cNvPicPr>
          <p:nvPr/>
        </p:nvPicPr>
        <p:blipFill>
          <a:blip r:embed="rId4"/>
          <a:srcRect/>
          <a:stretch/>
        </p:blipFill>
        <p:spPr>
          <a:xfrm>
            <a:off x="6791437" y="1897582"/>
            <a:ext cx="5172428" cy="3232767"/>
          </a:xfrm>
          <a:prstGeom prst="rect">
            <a:avLst/>
          </a:prstGeom>
        </p:spPr>
      </p:pic>
    </p:spTree>
    <p:extLst>
      <p:ext uri="{BB962C8B-B14F-4D97-AF65-F5344CB8AC3E}">
        <p14:creationId xmlns:p14="http://schemas.microsoft.com/office/powerpoint/2010/main" val="49390917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9C71B94-CB61-9BA6-57BD-370A570B23E4}"/>
              </a:ext>
            </a:extLst>
          </p:cNvPr>
          <p:cNvSpPr txBox="1"/>
          <p:nvPr/>
        </p:nvSpPr>
        <p:spPr>
          <a:xfrm>
            <a:off x="5923430" y="2579564"/>
            <a:ext cx="5923431" cy="646331"/>
          </a:xfrm>
          <a:prstGeom prst="rect">
            <a:avLst/>
          </a:prstGeom>
          <a:noFill/>
        </p:spPr>
        <p:txBody>
          <a:bodyPr wrap="square" lIns="91440" tIns="45720" rIns="91440" bIns="45720" rtlCol="0" anchor="t">
            <a:spAutoFit/>
          </a:bodyPr>
          <a:lstStyle/>
          <a:p>
            <a:endParaRPr lang="en-US" sz="3600" b="1">
              <a:solidFill>
                <a:srgbClr val="414042"/>
              </a:solidFill>
              <a:latin typeface="Rajdhani" panose="02000000000000000000" pitchFamily="2" charset="77"/>
              <a:cs typeface="Rajdhani" panose="02000000000000000000" pitchFamily="2" charset="77"/>
            </a:endParaRPr>
          </a:p>
        </p:txBody>
      </p:sp>
      <p:sp>
        <p:nvSpPr>
          <p:cNvPr id="11" name="TextBox 10">
            <a:extLst>
              <a:ext uri="{FF2B5EF4-FFF2-40B4-BE49-F238E27FC236}">
                <a16:creationId xmlns:a16="http://schemas.microsoft.com/office/drawing/2014/main" id="{DA1DB219-AAA5-C821-7D0A-BF546B7D5D12}"/>
              </a:ext>
            </a:extLst>
          </p:cNvPr>
          <p:cNvSpPr txBox="1"/>
          <p:nvPr/>
        </p:nvSpPr>
        <p:spPr>
          <a:xfrm>
            <a:off x="5923430" y="5173558"/>
            <a:ext cx="4598275" cy="338554"/>
          </a:xfrm>
          <a:prstGeom prst="rect">
            <a:avLst/>
          </a:prstGeom>
          <a:noFill/>
        </p:spPr>
        <p:txBody>
          <a:bodyPr wrap="square" lIns="91440" tIns="45720" rIns="91440" bIns="45720" rtlCol="0" anchor="t">
            <a:spAutoFit/>
          </a:bodyPr>
          <a:lstStyle/>
          <a:p>
            <a:pPr marL="0" lvl="0" indent="0">
              <a:spcBef>
                <a:spcPts val="0"/>
              </a:spcBef>
            </a:pPr>
            <a:endParaRPr lang="en-US" sz="1600">
              <a:solidFill>
                <a:srgbClr val="404042"/>
              </a:solidFill>
              <a:latin typeface="Roboto" panose="02000000000000000000" pitchFamily="2" charset="0"/>
              <a:ea typeface="Roboto" panose="02000000000000000000" pitchFamily="2" charset="0"/>
              <a:cs typeface="Roboto" panose="02000000000000000000" pitchFamily="2" charset="0"/>
            </a:endParaRPr>
          </a:p>
        </p:txBody>
      </p:sp>
      <p:sp>
        <p:nvSpPr>
          <p:cNvPr id="2" name="Text Placeholder 3">
            <a:extLst>
              <a:ext uri="{FF2B5EF4-FFF2-40B4-BE49-F238E27FC236}">
                <a16:creationId xmlns:a16="http://schemas.microsoft.com/office/drawing/2014/main" id="{F0A432CA-B8AD-562D-7E9F-4D15061C672A}"/>
              </a:ext>
            </a:extLst>
          </p:cNvPr>
          <p:cNvSpPr txBox="1">
            <a:spLocks/>
          </p:cNvSpPr>
          <p:nvPr/>
        </p:nvSpPr>
        <p:spPr>
          <a:xfrm>
            <a:off x="5923430" y="5819889"/>
            <a:ext cx="3646068" cy="331951"/>
          </a:xfrm>
          <a:prstGeom prst="rect">
            <a:avLst/>
          </a:prstGeom>
        </p:spPr>
        <p:txBody>
          <a:bodyPr lIns="91440" tIns="45720" rIns="91440" bIns="45720" anchor="t"/>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600">
              <a:solidFill>
                <a:srgbClr val="005E6E"/>
              </a:solidFill>
              <a:latin typeface="Roboto"/>
              <a:ea typeface="Roboto"/>
              <a:cs typeface="Roboto"/>
            </a:endParaRPr>
          </a:p>
        </p:txBody>
      </p:sp>
      <p:sp>
        <p:nvSpPr>
          <p:cNvPr id="5" name="Rectangle 4">
            <a:extLst>
              <a:ext uri="{FF2B5EF4-FFF2-40B4-BE49-F238E27FC236}">
                <a16:creationId xmlns:a16="http://schemas.microsoft.com/office/drawing/2014/main" id="{6DCABEB7-601D-5175-558C-8FB690CCA07D}"/>
              </a:ext>
            </a:extLst>
          </p:cNvPr>
          <p:cNvSpPr/>
          <p:nvPr/>
        </p:nvSpPr>
        <p:spPr>
          <a:xfrm>
            <a:off x="803189" y="766119"/>
            <a:ext cx="4868562" cy="5385721"/>
          </a:xfrm>
          <a:prstGeom prst="rect">
            <a:avLst/>
          </a:prstGeom>
          <a:solidFill>
            <a:srgbClr val="105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Text&#10;&#10;Description automatically generated">
            <a:extLst>
              <a:ext uri="{FF2B5EF4-FFF2-40B4-BE49-F238E27FC236}">
                <a16:creationId xmlns:a16="http://schemas.microsoft.com/office/drawing/2014/main" id="{6B0A2A24-66E4-E4F1-882B-E03FB8273E4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38943" y="2576825"/>
            <a:ext cx="5054686" cy="1914041"/>
          </a:xfrm>
          <a:prstGeom prst="rect">
            <a:avLst/>
          </a:prstGeom>
        </p:spPr>
      </p:pic>
      <p:sp>
        <p:nvSpPr>
          <p:cNvPr id="8" name="TextBox 7">
            <a:extLst>
              <a:ext uri="{FF2B5EF4-FFF2-40B4-BE49-F238E27FC236}">
                <a16:creationId xmlns:a16="http://schemas.microsoft.com/office/drawing/2014/main" id="{80B8F47D-265C-FE4C-5E7E-9CC627CDF1B4}"/>
              </a:ext>
            </a:extLst>
          </p:cNvPr>
          <p:cNvSpPr txBox="1"/>
          <p:nvPr/>
        </p:nvSpPr>
        <p:spPr>
          <a:xfrm>
            <a:off x="1216056" y="2650567"/>
            <a:ext cx="3933692" cy="1754326"/>
          </a:xfrm>
          <a:prstGeom prst="rect">
            <a:avLst/>
          </a:prstGeom>
          <a:noFill/>
        </p:spPr>
        <p:txBody>
          <a:bodyPr wrap="square" lIns="91440" tIns="45720" rIns="91440" bIns="45720" rtlCol="0" anchor="t">
            <a:spAutoFit/>
          </a:bodyPr>
          <a:lstStyle/>
          <a:p>
            <a:pPr algn="ctr"/>
            <a:r>
              <a:rPr lang="en-US" sz="5400" b="1">
                <a:solidFill>
                  <a:srgbClr val="E0E1DD"/>
                </a:solidFill>
                <a:latin typeface="Rajdhani"/>
                <a:cs typeface="Calibri"/>
              </a:rPr>
              <a:t>  MEETING     ADJOURNED</a:t>
            </a:r>
            <a:endParaRPr lang="en-US" sz="5400">
              <a:solidFill>
                <a:srgbClr val="E0E1DD"/>
              </a:solidFill>
              <a:latin typeface="Rajdhani"/>
              <a:cs typeface="Calibri" panose="020F0502020204030204"/>
            </a:endParaRPr>
          </a:p>
        </p:txBody>
      </p:sp>
    </p:spTree>
    <p:extLst>
      <p:ext uri="{BB962C8B-B14F-4D97-AF65-F5344CB8AC3E}">
        <p14:creationId xmlns:p14="http://schemas.microsoft.com/office/powerpoint/2010/main" val="30673148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7317" y="268775"/>
            <a:ext cx="10160000" cy="533399"/>
          </a:xfrm>
        </p:spPr>
        <p:txBody>
          <a:bodyPr/>
          <a:lstStyle/>
          <a:p>
            <a:pPr algn="ctr"/>
            <a:r>
              <a:rPr lang="en-US" sz="2800">
                <a:solidFill>
                  <a:srgbClr val="E5A812"/>
                </a:solidFill>
                <a:latin typeface="Arial" panose="020B0604020202020204" pitchFamily="34" charset="0"/>
                <a:cs typeface="Arial" panose="020B0604020202020204" pitchFamily="34" charset="0"/>
              </a:rPr>
              <a:t>Targeting Businesses and Government</a:t>
            </a:r>
          </a:p>
        </p:txBody>
      </p:sp>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131243" y="1296309"/>
            <a:ext cx="8057357" cy="3050831"/>
          </a:xfrm>
          <a:prstGeom prst="rect">
            <a:avLst/>
          </a:prstGeom>
        </p:spPr>
      </p:pic>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131243" y="4184449"/>
            <a:ext cx="8714095" cy="2101833"/>
          </a:xfrm>
          <a:prstGeom prst="rect">
            <a:avLst/>
          </a:prstGeom>
        </p:spPr>
      </p:pic>
      <p:sp>
        <p:nvSpPr>
          <p:cNvPr id="7" name="Footer Placeholder 4"/>
          <p:cNvSpPr>
            <a:spLocks noGrp="1"/>
          </p:cNvSpPr>
          <p:nvPr>
            <p:ph type="ftr" sz="quarter" idx="4294967295"/>
          </p:nvPr>
        </p:nvSpPr>
        <p:spPr>
          <a:xfrm>
            <a:off x="3588624" y="6441287"/>
            <a:ext cx="5080000" cy="365125"/>
          </a:xfrm>
          <a:prstGeom prst="rect">
            <a:avLst/>
          </a:prstGeom>
        </p:spPr>
        <p:txBody>
          <a:bodyPr vert="horz" lIns="91440" tIns="45720" rIns="91440" bIns="45720" rtlCol="0" anchor="ctr"/>
          <a:lstStyle>
            <a:lvl1pPr algn="ctr">
              <a:defRPr sz="900" b="1" spc="300">
                <a:solidFill>
                  <a:srgbClr val="E2AC00"/>
                </a:solidFill>
                <a:latin typeface="Segoe UI" pitchFamily="34" charset="0"/>
                <a:ea typeface="Segoe UI" pitchFamily="34" charset="0"/>
                <a:cs typeface="Segoe UI"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300" normalizeH="0" baseline="0" noProof="0">
                <a:ln>
                  <a:noFill/>
                </a:ln>
                <a:solidFill>
                  <a:srgbClr val="E2AC00"/>
                </a:solidFill>
                <a:effectLst/>
                <a:uLnTx/>
                <a:uFillTx/>
                <a:latin typeface="Segoe UI" pitchFamily="34" charset="0"/>
                <a:cs typeface="Segoe UI" pitchFamily="34" charset="0"/>
              </a:rPr>
              <a:t>FBI RICHMOND</a:t>
            </a:r>
            <a:b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br>
            <a: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t>UNCLASSIFIED</a:t>
            </a:r>
          </a:p>
        </p:txBody>
      </p:sp>
      <p:sp>
        <p:nvSpPr>
          <p:cNvPr id="8" name="Footer Placeholder 4"/>
          <p:cNvSpPr txBox="1">
            <a:spLocks/>
          </p:cNvSpPr>
          <p:nvPr/>
        </p:nvSpPr>
        <p:spPr>
          <a:xfrm>
            <a:off x="3741024" y="-14912"/>
            <a:ext cx="5080000" cy="365125"/>
          </a:xfrm>
          <a:prstGeom prst="rect">
            <a:avLst/>
          </a:prstGeom>
        </p:spPr>
        <p:txBody>
          <a:bodyPr vert="horz" lIns="91440" tIns="45720" rIns="91440" bIns="45720" rtlCol="0" anchor="ctr"/>
          <a:lstStyle>
            <a:defPPr>
              <a:defRPr lang="en-US"/>
            </a:defPPr>
            <a:lvl1pPr marL="0" algn="ctr" defTabSz="914400" rtl="0" eaLnBrk="1" latinLnBrk="0" hangingPunct="1">
              <a:defRPr sz="900" b="1" kern="1200" spc="300">
                <a:solidFill>
                  <a:srgbClr val="E2AC00"/>
                </a:solidFill>
                <a:latin typeface="Segoe UI" pitchFamily="34" charset="0"/>
                <a:ea typeface="Segoe UI" pitchFamily="34" charset="0"/>
                <a:cs typeface="Segoe U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t>UNCLASSIFIED</a:t>
            </a:r>
          </a:p>
        </p:txBody>
      </p:sp>
    </p:spTree>
    <p:extLst>
      <p:ext uri="{BB962C8B-B14F-4D97-AF65-F5344CB8AC3E}">
        <p14:creationId xmlns:p14="http://schemas.microsoft.com/office/powerpoint/2010/main" val="2756608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16000" y="285403"/>
            <a:ext cx="10160000" cy="533399"/>
          </a:xfrm>
        </p:spPr>
        <p:txBody>
          <a:bodyPr/>
          <a:lstStyle/>
          <a:p>
            <a:pPr algn="ctr"/>
            <a:r>
              <a:rPr lang="en-US" sz="2800">
                <a:solidFill>
                  <a:srgbClr val="E5A812"/>
                </a:solidFill>
                <a:latin typeface="Arial" panose="020B0604020202020204" pitchFamily="34" charset="0"/>
                <a:cs typeface="Arial" panose="020B0604020202020204" pitchFamily="34" charset="0"/>
              </a:rPr>
              <a:t>Targeting Businesses and Government</a:t>
            </a:r>
          </a:p>
        </p:txBody>
      </p:sp>
      <p:sp>
        <p:nvSpPr>
          <p:cNvPr id="3" name="Title 1"/>
          <p:cNvSpPr txBox="1">
            <a:spLocks/>
          </p:cNvSpPr>
          <p:nvPr/>
        </p:nvSpPr>
        <p:spPr>
          <a:xfrm>
            <a:off x="246918" y="1064557"/>
            <a:ext cx="6851178" cy="6906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1" u="none" strike="noStrike" kern="1200" cap="none" spc="0" normalizeH="0" baseline="0" noProof="0">
                <a:ln>
                  <a:noFill/>
                </a:ln>
                <a:solidFill>
                  <a:srgbClr val="105080"/>
                </a:solidFill>
                <a:effectLst/>
                <a:uLnTx/>
                <a:uFillTx/>
                <a:latin typeface="Calibri"/>
                <a:ea typeface="+mj-ea"/>
                <a:cs typeface="+mj-cs"/>
              </a:rPr>
              <a:t>“Sounds great, just got the [transfer] as well. Do you have time for  a 30 minutes call on Monday?”</a:t>
            </a:r>
          </a:p>
        </p:txBody>
      </p:sp>
      <p:sp>
        <p:nvSpPr>
          <p:cNvPr id="4" name="Title 1"/>
          <p:cNvSpPr txBox="1">
            <a:spLocks/>
          </p:cNvSpPr>
          <p:nvPr/>
        </p:nvSpPr>
        <p:spPr>
          <a:xfrm>
            <a:off x="6493108" y="1951187"/>
            <a:ext cx="5404230" cy="6906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0" i="1" u="none" strike="noStrike" kern="1200" cap="none" spc="0" normalizeH="0" baseline="0" noProof="0">
                <a:ln>
                  <a:noFill/>
                </a:ln>
                <a:solidFill>
                  <a:srgbClr val="105080"/>
                </a:solidFill>
                <a:effectLst/>
                <a:uLnTx/>
                <a:uFillTx/>
                <a:latin typeface="Calibri"/>
                <a:ea typeface="+mj-ea"/>
                <a:cs typeface="+mj-cs"/>
              </a:rPr>
              <a:t>“There seems to be some virus in the file sent over …and we're unable to access it.”</a:t>
            </a:r>
          </a:p>
        </p:txBody>
      </p:sp>
      <p:sp>
        <p:nvSpPr>
          <p:cNvPr id="5" name="Title 1"/>
          <p:cNvSpPr txBox="1">
            <a:spLocks/>
          </p:cNvSpPr>
          <p:nvPr/>
        </p:nvSpPr>
        <p:spPr>
          <a:xfrm>
            <a:off x="437259" y="3528482"/>
            <a:ext cx="5760776" cy="6906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0" i="1" u="none" strike="noStrike" kern="1200" cap="none" spc="0" normalizeH="0" baseline="0" noProof="0">
                <a:ln>
                  <a:noFill/>
                </a:ln>
                <a:solidFill>
                  <a:srgbClr val="105080"/>
                </a:solidFill>
                <a:effectLst/>
                <a:uLnTx/>
                <a:uFillTx/>
                <a:latin typeface="Calibri"/>
                <a:ea typeface="+mj-ea"/>
                <a:cs typeface="+mj-cs"/>
              </a:rPr>
              <a:t>“Thanks for sending me the files…. However, they were infected with malware that my anti-virus software intercepted, so I could not open them. I would run a scan on my computer if I were you; this was a severe threat..”</a:t>
            </a:r>
          </a:p>
        </p:txBody>
      </p:sp>
      <p:sp>
        <p:nvSpPr>
          <p:cNvPr id="6" name="Title 1"/>
          <p:cNvSpPr txBox="1">
            <a:spLocks/>
          </p:cNvSpPr>
          <p:nvPr/>
        </p:nvSpPr>
        <p:spPr>
          <a:xfrm>
            <a:off x="5114925" y="4872978"/>
            <a:ext cx="7077075" cy="16026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0" i="1" u="none" strike="noStrike" kern="1200" cap="none" spc="0" normalizeH="0" baseline="0" noProof="0">
                <a:ln>
                  <a:noFill/>
                </a:ln>
                <a:solidFill>
                  <a:srgbClr val="105080"/>
                </a:solidFill>
                <a:effectLst/>
                <a:uLnTx/>
                <a:uFillTx/>
                <a:latin typeface="Calibri"/>
                <a:ea typeface="+mj-ea"/>
                <a:cs typeface="+mj-cs"/>
              </a:rPr>
              <a:t>“Okay sounds good, I'll download and try to connect at 12:30 and will email you if I have trouble joining (usually zoom appointments are sent as a link and not a download so not sure how this will work but let's try it)..”</a:t>
            </a:r>
          </a:p>
        </p:txBody>
      </p:sp>
      <p:sp>
        <p:nvSpPr>
          <p:cNvPr id="8" name="Footer Placeholder 4"/>
          <p:cNvSpPr>
            <a:spLocks noGrp="1"/>
          </p:cNvSpPr>
          <p:nvPr>
            <p:ph type="ftr" sz="quarter" idx="4294967295"/>
          </p:nvPr>
        </p:nvSpPr>
        <p:spPr>
          <a:xfrm>
            <a:off x="3588624" y="6441287"/>
            <a:ext cx="5080000" cy="365125"/>
          </a:xfrm>
          <a:prstGeom prst="rect">
            <a:avLst/>
          </a:prstGeom>
        </p:spPr>
        <p:txBody>
          <a:bodyPr vert="horz" lIns="91440" tIns="45720" rIns="91440" bIns="45720" rtlCol="0" anchor="ctr"/>
          <a:lstStyle>
            <a:lvl1pPr algn="ctr">
              <a:defRPr sz="900" b="1" spc="300">
                <a:solidFill>
                  <a:srgbClr val="E2AC00"/>
                </a:solidFill>
                <a:latin typeface="Segoe UI" pitchFamily="34" charset="0"/>
                <a:ea typeface="Segoe UI" pitchFamily="34" charset="0"/>
                <a:cs typeface="Segoe UI"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300" normalizeH="0" baseline="0" noProof="0">
                <a:ln>
                  <a:noFill/>
                </a:ln>
                <a:solidFill>
                  <a:srgbClr val="E2AC00"/>
                </a:solidFill>
                <a:effectLst/>
                <a:uLnTx/>
                <a:uFillTx/>
                <a:latin typeface="Segoe UI" pitchFamily="34" charset="0"/>
                <a:cs typeface="Segoe UI" pitchFamily="34" charset="0"/>
              </a:rPr>
              <a:t>FBI RICHMOND</a:t>
            </a:r>
            <a:b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br>
            <a: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t>UNCLASSIFIED</a:t>
            </a:r>
          </a:p>
        </p:txBody>
      </p:sp>
      <p:sp>
        <p:nvSpPr>
          <p:cNvPr id="9" name="Footer Placeholder 4"/>
          <p:cNvSpPr txBox="1">
            <a:spLocks/>
          </p:cNvSpPr>
          <p:nvPr/>
        </p:nvSpPr>
        <p:spPr>
          <a:xfrm>
            <a:off x="3741024" y="-14912"/>
            <a:ext cx="5080000" cy="365125"/>
          </a:xfrm>
          <a:prstGeom prst="rect">
            <a:avLst/>
          </a:prstGeom>
        </p:spPr>
        <p:txBody>
          <a:bodyPr vert="horz" lIns="91440" tIns="45720" rIns="91440" bIns="45720" rtlCol="0" anchor="ctr"/>
          <a:lstStyle>
            <a:defPPr>
              <a:defRPr lang="en-US"/>
            </a:defPPr>
            <a:lvl1pPr marL="0" algn="ctr" defTabSz="914400" rtl="0" eaLnBrk="1" latinLnBrk="0" hangingPunct="1">
              <a:defRPr sz="900" b="1" kern="1200" spc="300">
                <a:solidFill>
                  <a:srgbClr val="E2AC00"/>
                </a:solidFill>
                <a:latin typeface="Segoe UI" pitchFamily="34" charset="0"/>
                <a:ea typeface="Segoe UI" pitchFamily="34" charset="0"/>
                <a:cs typeface="Segoe U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t>UNCLASSIFIED</a:t>
            </a:r>
          </a:p>
        </p:txBody>
      </p:sp>
    </p:spTree>
    <p:extLst>
      <p:ext uri="{BB962C8B-B14F-4D97-AF65-F5344CB8AC3E}">
        <p14:creationId xmlns:p14="http://schemas.microsoft.com/office/powerpoint/2010/main" val="29509716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9540" y="293912"/>
            <a:ext cx="10566400" cy="533400"/>
          </a:xfrm>
        </p:spPr>
        <p:txBody>
          <a:bodyPr/>
          <a:lstStyle/>
          <a:p>
            <a:pPr algn="ctr"/>
            <a:r>
              <a:rPr lang="en-US" sz="2800">
                <a:solidFill>
                  <a:srgbClr val="E5A812"/>
                </a:solidFill>
                <a:latin typeface="Arial" panose="020B0604020202020204" pitchFamily="34" charset="0"/>
                <a:cs typeface="Arial" panose="020B0604020202020204" pitchFamily="34" charset="0"/>
              </a:rPr>
              <a:t>Business Email Compromise</a:t>
            </a:r>
          </a:p>
        </p:txBody>
      </p:sp>
      <p:pic>
        <p:nvPicPr>
          <p:cNvPr id="5" name="Content Placeholder 4"/>
          <p:cNvPicPr>
            <a:picLocks noGrp="1" noChangeAspect="1"/>
          </p:cNvPicPr>
          <p:nvPr>
            <p:ph sz="half" idx="1"/>
          </p:nvPr>
        </p:nvPicPr>
        <p:blipFill>
          <a:blip r:embed="rId3">
            <a:extLst>
              <a:ext uri="{28A0092B-C50C-407E-A947-70E740481C1C}">
                <a14:useLocalDpi xmlns:a14="http://schemas.microsoft.com/office/drawing/2010/main"/>
              </a:ext>
            </a:extLst>
          </a:blip>
          <a:stretch>
            <a:fillRect/>
          </a:stretch>
        </p:blipFill>
        <p:spPr>
          <a:xfrm>
            <a:off x="323469" y="1393371"/>
            <a:ext cx="5696331" cy="4783592"/>
          </a:xfrm>
        </p:spPr>
      </p:pic>
      <p:sp>
        <p:nvSpPr>
          <p:cNvPr id="4" name="Content Placeholder 3"/>
          <p:cNvSpPr>
            <a:spLocks noGrp="1"/>
          </p:cNvSpPr>
          <p:nvPr>
            <p:ph sz="half" idx="2"/>
          </p:nvPr>
        </p:nvSpPr>
        <p:spPr>
          <a:xfrm>
            <a:off x="6444340" y="1762012"/>
            <a:ext cx="5181600" cy="3498850"/>
          </a:xfrm>
        </p:spPr>
        <p:txBody>
          <a:bodyPr>
            <a:normAutofit lnSpcReduction="10000"/>
          </a:bodyPr>
          <a:lstStyle/>
          <a:p>
            <a:r>
              <a:rPr lang="en-US" sz="2000">
                <a:solidFill>
                  <a:schemeClr val="tx1"/>
                </a:solidFill>
              </a:rPr>
              <a:t>Sophisticated scam to surveil systems, access documents, and/or hijack wire transfers</a:t>
            </a:r>
          </a:p>
          <a:p>
            <a:pPr marL="0" indent="0">
              <a:buNone/>
            </a:pPr>
            <a:endParaRPr lang="en-US" sz="2000">
              <a:solidFill>
                <a:schemeClr val="tx1"/>
              </a:solidFill>
            </a:endParaRPr>
          </a:p>
          <a:p>
            <a:r>
              <a:rPr lang="en-US" sz="2000">
                <a:solidFill>
                  <a:schemeClr val="tx1"/>
                </a:solidFill>
              </a:rPr>
              <a:t>Targets BOTH suppliers and their customer</a:t>
            </a:r>
          </a:p>
          <a:p>
            <a:pPr marL="0" indent="0">
              <a:buNone/>
            </a:pPr>
            <a:endParaRPr lang="en-US" sz="2000">
              <a:solidFill>
                <a:schemeClr val="tx1"/>
              </a:solidFill>
            </a:endParaRPr>
          </a:p>
          <a:p>
            <a:r>
              <a:rPr lang="en-US" sz="2000">
                <a:solidFill>
                  <a:schemeClr val="tx1"/>
                </a:solidFill>
              </a:rPr>
              <a:t>Compromise via social engineering or computer intrusion techniques</a:t>
            </a:r>
          </a:p>
          <a:p>
            <a:pPr lvl="1"/>
            <a:r>
              <a:rPr lang="en-US" sz="2000">
                <a:solidFill>
                  <a:schemeClr val="tx1"/>
                </a:solidFill>
              </a:rPr>
              <a:t>May impersonate an executive in spearphishing email</a:t>
            </a:r>
          </a:p>
        </p:txBody>
      </p:sp>
      <p:sp>
        <p:nvSpPr>
          <p:cNvPr id="6" name="Footer Placeholder 4"/>
          <p:cNvSpPr>
            <a:spLocks noGrp="1"/>
          </p:cNvSpPr>
          <p:nvPr>
            <p:ph type="ftr" sz="quarter" idx="4294967295"/>
          </p:nvPr>
        </p:nvSpPr>
        <p:spPr>
          <a:xfrm>
            <a:off x="3588624" y="6441287"/>
            <a:ext cx="5080000" cy="365125"/>
          </a:xfrm>
          <a:prstGeom prst="rect">
            <a:avLst/>
          </a:prstGeom>
        </p:spPr>
        <p:txBody>
          <a:bodyPr vert="horz" lIns="91440" tIns="45720" rIns="91440" bIns="45720" rtlCol="0" anchor="ctr"/>
          <a:lstStyle>
            <a:lvl1pPr algn="ctr">
              <a:defRPr sz="900" b="1" spc="300">
                <a:solidFill>
                  <a:srgbClr val="E2AC00"/>
                </a:solidFill>
                <a:latin typeface="Segoe UI" pitchFamily="34" charset="0"/>
                <a:ea typeface="Segoe UI" pitchFamily="34" charset="0"/>
                <a:cs typeface="Segoe UI"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300" normalizeH="0" baseline="0" noProof="0">
                <a:ln>
                  <a:noFill/>
                </a:ln>
                <a:solidFill>
                  <a:srgbClr val="E2AC00"/>
                </a:solidFill>
                <a:effectLst/>
                <a:uLnTx/>
                <a:uFillTx/>
                <a:latin typeface="Segoe UI" pitchFamily="34" charset="0"/>
                <a:cs typeface="Segoe UI" pitchFamily="34" charset="0"/>
              </a:rPr>
              <a:t>FBI RICHMOND</a:t>
            </a:r>
            <a:b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br>
            <a: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t>UNCLASSIFIED</a:t>
            </a:r>
          </a:p>
        </p:txBody>
      </p:sp>
      <p:sp>
        <p:nvSpPr>
          <p:cNvPr id="7" name="Footer Placeholder 4"/>
          <p:cNvSpPr txBox="1">
            <a:spLocks/>
          </p:cNvSpPr>
          <p:nvPr/>
        </p:nvSpPr>
        <p:spPr>
          <a:xfrm>
            <a:off x="3741024" y="-14912"/>
            <a:ext cx="5080000" cy="365125"/>
          </a:xfrm>
          <a:prstGeom prst="rect">
            <a:avLst/>
          </a:prstGeom>
        </p:spPr>
        <p:txBody>
          <a:bodyPr vert="horz" lIns="91440" tIns="45720" rIns="91440" bIns="45720" rtlCol="0" anchor="ctr"/>
          <a:lstStyle>
            <a:defPPr>
              <a:defRPr lang="en-US"/>
            </a:defPPr>
            <a:lvl1pPr marL="0" algn="ctr" defTabSz="914400" rtl="0" eaLnBrk="1" latinLnBrk="0" hangingPunct="1">
              <a:defRPr sz="900" b="1" kern="1200" spc="300">
                <a:solidFill>
                  <a:srgbClr val="E2AC00"/>
                </a:solidFill>
                <a:latin typeface="Segoe UI" pitchFamily="34" charset="0"/>
                <a:ea typeface="Segoe UI" pitchFamily="34" charset="0"/>
                <a:cs typeface="Segoe U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t>UNCLASSIFIED</a:t>
            </a:r>
          </a:p>
        </p:txBody>
      </p:sp>
    </p:spTree>
    <p:extLst>
      <p:ext uri="{BB962C8B-B14F-4D97-AF65-F5344CB8AC3E}">
        <p14:creationId xmlns:p14="http://schemas.microsoft.com/office/powerpoint/2010/main" val="3505036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17FF8-67C6-463D-9A1F-D905F2032522}"/>
              </a:ext>
            </a:extLst>
          </p:cNvPr>
          <p:cNvSpPr>
            <a:spLocks noGrp="1"/>
          </p:cNvSpPr>
          <p:nvPr>
            <p:ph type="ctrTitle"/>
          </p:nvPr>
        </p:nvSpPr>
        <p:spPr>
          <a:xfrm>
            <a:off x="1497298" y="305907"/>
            <a:ext cx="10160000" cy="533399"/>
          </a:xfrm>
        </p:spPr>
        <p:txBody>
          <a:bodyPr vert="horz" lIns="91440" tIns="45720" rIns="91440" bIns="45720" rtlCol="0" anchor="ctr">
            <a:normAutofit/>
          </a:bodyPr>
          <a:lstStyle/>
          <a:p>
            <a:pPr algn="ctr"/>
            <a:r>
              <a:rPr lang="en-US" sz="2800" b="1">
                <a:solidFill>
                  <a:srgbClr val="E5A812"/>
                </a:solidFill>
                <a:latin typeface="Arial" panose="020B0604020202020204" pitchFamily="34" charset="0"/>
                <a:cs typeface="Arial" panose="020B0604020202020204" pitchFamily="34" charset="0"/>
              </a:rPr>
              <a:t>Where Do They Get Targeting Data?</a:t>
            </a:r>
            <a:endParaRPr lang="en-US" sz="2800">
              <a:solidFill>
                <a:srgbClr val="E5A812"/>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9C85AAB-84AA-4E73-B324-FF6638917D72}"/>
              </a:ext>
            </a:extLst>
          </p:cNvPr>
          <p:cNvSpPr txBox="1"/>
          <p:nvPr/>
        </p:nvSpPr>
        <p:spPr>
          <a:xfrm>
            <a:off x="131871" y="1880306"/>
            <a:ext cx="3536523" cy="3381264"/>
          </a:xfrm>
          <a:prstGeom prst="rect">
            <a:avLst/>
          </a:prstGeom>
        </p:spPr>
        <p:txBody>
          <a:bodyPr vert="horz" lIns="91440" tIns="45720" rIns="91440" bIns="45720" rtlCol="0" anchor="ctr">
            <a:normAutofit/>
          </a:bodyPr>
          <a:lstStyle/>
          <a:p>
            <a:pPr marL="38862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700" b="1" i="0" u="none" strike="noStrike" kern="1200" cap="none" spc="0" normalizeH="0" baseline="0" noProof="0">
                <a:ln>
                  <a:noFill/>
                </a:ln>
                <a:solidFill>
                  <a:prstClr val="black"/>
                </a:solidFill>
                <a:effectLst/>
                <a:uLnTx/>
                <a:uFillTx/>
                <a:latin typeface="Calibri"/>
                <a:ea typeface="+mn-ea"/>
                <a:cs typeface="+mn-cs"/>
              </a:rPr>
              <a:t>Compromised victim email accounts</a:t>
            </a:r>
          </a:p>
          <a:p>
            <a:pPr marL="38862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700" b="1" i="0" u="none" strike="noStrike" kern="1200" cap="none" spc="0" normalizeH="0" baseline="0" noProof="0">
                <a:ln>
                  <a:noFill/>
                </a:ln>
                <a:solidFill>
                  <a:prstClr val="black"/>
                </a:solidFill>
                <a:effectLst/>
                <a:uLnTx/>
                <a:uFillTx/>
                <a:latin typeface="Calibri"/>
                <a:ea typeface="+mn-ea"/>
                <a:cs typeface="+mn-cs"/>
              </a:rPr>
              <a:t>Commercial data aggregators</a:t>
            </a:r>
          </a:p>
          <a:p>
            <a:pPr marL="38862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700" b="1" i="0" u="none" strike="noStrike" kern="1200" cap="none" spc="0" normalizeH="0" baseline="0" noProof="0">
                <a:ln>
                  <a:noFill/>
                </a:ln>
                <a:solidFill>
                  <a:prstClr val="black"/>
                </a:solidFill>
                <a:effectLst/>
                <a:uLnTx/>
                <a:uFillTx/>
                <a:latin typeface="Calibri"/>
                <a:ea typeface="+mn-ea"/>
                <a:cs typeface="+mn-cs"/>
              </a:rPr>
              <a:t>Online transparency portals</a:t>
            </a:r>
          </a:p>
          <a:p>
            <a:pPr marL="38862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700" b="1" i="0" u="none" strike="noStrike" kern="1200" cap="none" spc="0" normalizeH="0" baseline="0" noProof="0">
                <a:ln>
                  <a:noFill/>
                </a:ln>
                <a:solidFill>
                  <a:prstClr val="black"/>
                </a:solidFill>
                <a:effectLst/>
                <a:uLnTx/>
                <a:uFillTx/>
                <a:latin typeface="Calibri"/>
                <a:ea typeface="+mn-ea"/>
                <a:cs typeface="+mn-cs"/>
              </a:rPr>
              <a:t>Data breaches</a:t>
            </a:r>
          </a:p>
        </p:txBody>
      </p:sp>
      <p:pic>
        <p:nvPicPr>
          <p:cNvPr id="3" name="Picture 2">
            <a:extLst>
              <a:ext uri="{FF2B5EF4-FFF2-40B4-BE49-F238E27FC236}">
                <a16:creationId xmlns:a16="http://schemas.microsoft.com/office/drawing/2014/main" id="{24FE2096-FE10-F07E-2ABD-47D4EB01FD8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839524" y="2681728"/>
            <a:ext cx="5817774" cy="3250346"/>
          </a:xfrm>
          <a:prstGeom prst="rect">
            <a:avLst/>
          </a:prstGeom>
        </p:spPr>
      </p:pic>
      <p:pic>
        <p:nvPicPr>
          <p:cNvPr id="6" name="Picture 5">
            <a:extLst>
              <a:ext uri="{FF2B5EF4-FFF2-40B4-BE49-F238E27FC236}">
                <a16:creationId xmlns:a16="http://schemas.microsoft.com/office/drawing/2014/main" id="{DD863A16-E6D8-0B32-2A9B-37182A9EFE8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90500" y="1126394"/>
            <a:ext cx="2702162" cy="5126934"/>
          </a:xfrm>
          <a:prstGeom prst="rect">
            <a:avLst/>
          </a:prstGeom>
        </p:spPr>
      </p:pic>
      <p:pic>
        <p:nvPicPr>
          <p:cNvPr id="7" name="Picture 6">
            <a:extLst>
              <a:ext uri="{FF2B5EF4-FFF2-40B4-BE49-F238E27FC236}">
                <a16:creationId xmlns:a16="http://schemas.microsoft.com/office/drawing/2014/main" id="{857C51FD-C75C-BBEF-25DA-D641F12912B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59821" y="2246662"/>
            <a:ext cx="4777178" cy="4006665"/>
          </a:xfrm>
          <a:prstGeom prst="rect">
            <a:avLst/>
          </a:prstGeom>
        </p:spPr>
      </p:pic>
      <p:pic>
        <p:nvPicPr>
          <p:cNvPr id="8" name="Picture 2" descr="Data leak site BreachForums is back, boasting Live Nation/Ticketmaster user  data. But is it a trap? | Malwarebytes">
            <a:extLst>
              <a:ext uri="{FF2B5EF4-FFF2-40B4-BE49-F238E27FC236}">
                <a16:creationId xmlns:a16="http://schemas.microsoft.com/office/drawing/2014/main" id="{8174164B-835F-AF2F-BB84-D75E769EF4D3}"/>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463404" y="1207868"/>
            <a:ext cx="6563585" cy="472420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006152" y="1995106"/>
            <a:ext cx="1520825" cy="1176104"/>
          </a:xfrm>
          <a:prstGeom prst="rect">
            <a:avLst/>
          </a:prstGeom>
        </p:spPr>
      </p:pic>
      <p:pic>
        <p:nvPicPr>
          <p:cNvPr id="17" name="Picture 1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250164" y="3102682"/>
            <a:ext cx="2755713" cy="936512"/>
          </a:xfrm>
          <a:prstGeom prst="rect">
            <a:avLst/>
          </a:prstGeom>
        </p:spPr>
      </p:pic>
      <p:pic>
        <p:nvPicPr>
          <p:cNvPr id="19" name="Content Placeholder 3"/>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822049" y="5099295"/>
            <a:ext cx="1889033" cy="578997"/>
          </a:xfrm>
          <a:prstGeom prst="rect">
            <a:avLst/>
          </a:prstGeom>
        </p:spPr>
      </p:pic>
      <p:pic>
        <p:nvPicPr>
          <p:cNvPr id="23" name="Picture 22"/>
          <p:cNvPicPr>
            <a:picLocks noChangeAspect="1"/>
          </p:cNvPicPr>
          <p:nvPr/>
        </p:nvPicPr>
        <p:blipFill>
          <a:blip r:embed="rId9" cstate="email">
            <a:duotone>
              <a:prstClr val="black"/>
              <a:schemeClr val="accent5">
                <a:tint val="45000"/>
                <a:satMod val="400000"/>
              </a:schemeClr>
            </a:duotone>
            <a:extLst>
              <a:ext uri="{28A0092B-C50C-407E-A947-70E740481C1C}">
                <a14:useLocalDpi xmlns:a14="http://schemas.microsoft.com/office/drawing/2010/main"/>
              </a:ext>
            </a:extLst>
          </a:blip>
          <a:stretch>
            <a:fillRect/>
          </a:stretch>
        </p:blipFill>
        <p:spPr>
          <a:xfrm>
            <a:off x="4198171" y="4039194"/>
            <a:ext cx="1136791" cy="827235"/>
          </a:xfrm>
          <a:prstGeom prst="rect">
            <a:avLst/>
          </a:prstGeom>
        </p:spPr>
      </p:pic>
      <p:pic>
        <p:nvPicPr>
          <p:cNvPr id="11" name="Picture 10"/>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077960" y="1126394"/>
            <a:ext cx="1660419" cy="868712"/>
          </a:xfrm>
          <a:prstGeom prst="rect">
            <a:avLst/>
          </a:prstGeom>
        </p:spPr>
      </p:pic>
      <p:sp>
        <p:nvSpPr>
          <p:cNvPr id="24" name="Footer Placeholder 4"/>
          <p:cNvSpPr>
            <a:spLocks noGrp="1"/>
          </p:cNvSpPr>
          <p:nvPr>
            <p:ph type="ftr" sz="quarter" idx="4294967295"/>
          </p:nvPr>
        </p:nvSpPr>
        <p:spPr>
          <a:xfrm>
            <a:off x="3588624" y="6441287"/>
            <a:ext cx="5080000" cy="365125"/>
          </a:xfrm>
          <a:prstGeom prst="rect">
            <a:avLst/>
          </a:prstGeom>
        </p:spPr>
        <p:txBody>
          <a:bodyPr vert="horz" lIns="91440" tIns="45720" rIns="91440" bIns="45720" rtlCol="0" anchor="ctr"/>
          <a:lstStyle>
            <a:lvl1pPr algn="ctr">
              <a:defRPr sz="900" b="1" spc="300">
                <a:solidFill>
                  <a:srgbClr val="E2AC00"/>
                </a:solidFill>
                <a:latin typeface="Segoe UI" pitchFamily="34" charset="0"/>
                <a:ea typeface="Segoe UI" pitchFamily="34" charset="0"/>
                <a:cs typeface="Segoe UI"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300" normalizeH="0" baseline="0" noProof="0">
                <a:ln>
                  <a:noFill/>
                </a:ln>
                <a:solidFill>
                  <a:srgbClr val="E2AC00"/>
                </a:solidFill>
                <a:effectLst/>
                <a:uLnTx/>
                <a:uFillTx/>
                <a:latin typeface="Segoe UI" pitchFamily="34" charset="0"/>
                <a:cs typeface="Segoe UI" pitchFamily="34" charset="0"/>
              </a:rPr>
              <a:t>FBI RICHMOND</a:t>
            </a:r>
            <a:b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br>
            <a: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t>UNCLASSIFIED</a:t>
            </a:r>
          </a:p>
        </p:txBody>
      </p:sp>
      <p:sp>
        <p:nvSpPr>
          <p:cNvPr id="25" name="Footer Placeholder 4"/>
          <p:cNvSpPr txBox="1">
            <a:spLocks/>
          </p:cNvSpPr>
          <p:nvPr/>
        </p:nvSpPr>
        <p:spPr>
          <a:xfrm>
            <a:off x="3741024" y="-14912"/>
            <a:ext cx="5080000" cy="365125"/>
          </a:xfrm>
          <a:prstGeom prst="rect">
            <a:avLst/>
          </a:prstGeom>
        </p:spPr>
        <p:txBody>
          <a:bodyPr vert="horz" lIns="91440" tIns="45720" rIns="91440" bIns="45720" rtlCol="0" anchor="ctr"/>
          <a:lstStyle>
            <a:defPPr>
              <a:defRPr lang="en-US"/>
            </a:defPPr>
            <a:lvl1pPr marL="0" algn="ctr" defTabSz="914400" rtl="0" eaLnBrk="1" latinLnBrk="0" hangingPunct="1">
              <a:defRPr sz="900" b="1" kern="1200" spc="300">
                <a:solidFill>
                  <a:srgbClr val="E2AC00"/>
                </a:solidFill>
                <a:latin typeface="Segoe UI" pitchFamily="34" charset="0"/>
                <a:ea typeface="Segoe UI" pitchFamily="34" charset="0"/>
                <a:cs typeface="Segoe U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t>UNCLASSIFIED</a:t>
            </a:r>
          </a:p>
        </p:txBody>
      </p:sp>
    </p:spTree>
    <p:extLst>
      <p:ext uri="{BB962C8B-B14F-4D97-AF65-F5344CB8AC3E}">
        <p14:creationId xmlns:p14="http://schemas.microsoft.com/office/powerpoint/2010/main" val="44014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3"/>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11"/>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15"/>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17"/>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23"/>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19"/>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7"/>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17FF8-67C6-463D-9A1F-D905F2032522}"/>
              </a:ext>
            </a:extLst>
          </p:cNvPr>
          <p:cNvSpPr>
            <a:spLocks noGrp="1"/>
          </p:cNvSpPr>
          <p:nvPr>
            <p:ph type="ctrTitle"/>
          </p:nvPr>
        </p:nvSpPr>
        <p:spPr>
          <a:xfrm>
            <a:off x="1016000" y="268779"/>
            <a:ext cx="10160000" cy="533399"/>
          </a:xfrm>
        </p:spPr>
        <p:txBody>
          <a:bodyPr vert="horz" lIns="91440" tIns="45720" rIns="91440" bIns="45720" rtlCol="0" anchor="ctr">
            <a:normAutofit/>
          </a:bodyPr>
          <a:lstStyle/>
          <a:p>
            <a:pPr algn="ctr"/>
            <a:r>
              <a:rPr lang="en-US" sz="2800" b="1">
                <a:solidFill>
                  <a:srgbClr val="E5A812"/>
                </a:solidFill>
                <a:latin typeface="Arial" panose="020B0604020202020204" pitchFamily="34" charset="0"/>
                <a:cs typeface="Arial" panose="020B0604020202020204" pitchFamily="34" charset="0"/>
              </a:rPr>
              <a:t>What to watch for…</a:t>
            </a:r>
            <a:endParaRPr lang="en-US" sz="2800">
              <a:solidFill>
                <a:srgbClr val="E5A812"/>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9C85AAB-84AA-4E73-B324-FF6638917D72}"/>
              </a:ext>
            </a:extLst>
          </p:cNvPr>
          <p:cNvSpPr txBox="1"/>
          <p:nvPr/>
        </p:nvSpPr>
        <p:spPr>
          <a:xfrm>
            <a:off x="326572" y="1321788"/>
            <a:ext cx="10479974" cy="4380743"/>
          </a:xfrm>
          <a:prstGeom prst="rect">
            <a:avLst/>
          </a:prstGeom>
        </p:spPr>
        <p:txBody>
          <a:bodyPr vert="horz" lIns="91440" tIns="45720" rIns="91440" bIns="45720" rtlCol="0" anchor="ctr">
            <a:normAutofit/>
          </a:bodyPr>
          <a:lstStyle/>
          <a:p>
            <a:pPr marL="285750" marR="0" lvl="0" indent="-182880" algn="l" defTabSz="914400" rtl="0" eaLnBrk="1" fontAlgn="auto" latinLnBrk="0" hangingPunct="1">
              <a:lnSpc>
                <a:spcPct val="90000"/>
              </a:lnSpc>
              <a:spcBef>
                <a:spcPts val="0"/>
              </a:spcBef>
              <a:spcAft>
                <a:spcPts val="600"/>
              </a:spcAft>
              <a:buClrTx/>
              <a:buSzTx/>
              <a:buFont typeface="Wingdings 2" pitchFamily="18" charset="2"/>
              <a:buChar char=""/>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Be careful what personal information you post online</a:t>
            </a:r>
          </a:p>
          <a:p>
            <a:pPr marL="285750" marR="0" lvl="0" indent="-182880" algn="l" defTabSz="914400" rtl="0" eaLnBrk="1" fontAlgn="auto" latinLnBrk="0" hangingPunct="1">
              <a:lnSpc>
                <a:spcPct val="90000"/>
              </a:lnSpc>
              <a:spcBef>
                <a:spcPts val="0"/>
              </a:spcBef>
              <a:spcAft>
                <a:spcPts val="600"/>
              </a:spcAft>
              <a:buClrTx/>
              <a:buSzTx/>
              <a:buFont typeface="Wingdings 2" pitchFamily="18" charset="2"/>
              <a:buChar char=""/>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Pay attention to email tagging</a:t>
            </a:r>
          </a:p>
          <a:p>
            <a:pPr marL="285750" marR="0" lvl="0" indent="-182880" algn="l" defTabSz="914400" rtl="0" eaLnBrk="1" fontAlgn="auto" latinLnBrk="0" hangingPunct="1">
              <a:lnSpc>
                <a:spcPct val="90000"/>
              </a:lnSpc>
              <a:spcBef>
                <a:spcPts val="0"/>
              </a:spcBef>
              <a:spcAft>
                <a:spcPts val="600"/>
              </a:spcAft>
              <a:buClrTx/>
              <a:buSzTx/>
              <a:buFont typeface="Wingdings 2" pitchFamily="18" charset="2"/>
              <a:buChar char=""/>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Domain spoofing &lt;&lt; </a:t>
            </a:r>
          </a:p>
          <a:p>
            <a:pPr marL="742950" marR="0" lvl="1" indent="-182880" algn="l" defTabSz="914400" rtl="0" eaLnBrk="1" fontAlgn="auto" latinLnBrk="0" hangingPunct="1">
              <a:lnSpc>
                <a:spcPct val="90000"/>
              </a:lnSpc>
              <a:spcBef>
                <a:spcPts val="0"/>
              </a:spcBef>
              <a:spcAft>
                <a:spcPts val="600"/>
              </a:spcAft>
              <a:buClrTx/>
              <a:buSzTx/>
              <a:buFont typeface="Wingdings 2" pitchFamily="18" charset="2"/>
              <a:buChar char=""/>
              <a:tabLst/>
              <a:defRPr/>
            </a:pPr>
            <a:r>
              <a:rPr kumimoji="0" lang="en-US" sz="2400" b="0" i="0" u="none" strike="noStrike" kern="1200" cap="none" spc="0" normalizeH="0" baseline="0" noProof="0">
                <a:ln>
                  <a:noFill/>
                </a:ln>
                <a:solidFill>
                  <a:prstClr val="black"/>
                </a:solidFill>
                <a:effectLst/>
                <a:uLnTx/>
                <a:uFillTx/>
                <a:latin typeface="Calibri"/>
                <a:ea typeface="Calibri"/>
                <a:cs typeface="Calibri"/>
              </a:rPr>
              <a:t>https://www.yourcompany.com</a:t>
            </a:r>
            <a:r>
              <a:rPr kumimoji="0" lang="en-US" sz="2400" b="0" i="0" u="none" strike="noStrike" kern="1200" cap="none" spc="0" normalizeH="0" baseline="0" noProof="0">
                <a:ln>
                  <a:noFill/>
                </a:ln>
                <a:solidFill>
                  <a:prstClr val="black"/>
                </a:solidFill>
                <a:effectLst/>
                <a:uLnTx/>
                <a:uFillTx/>
                <a:latin typeface="Calibri"/>
                <a:ea typeface="+mn-ea"/>
                <a:cs typeface="+mn-cs"/>
              </a:rPr>
              <a:t> </a:t>
            </a:r>
            <a:r>
              <a:rPr kumimoji="0" lang="en-US" sz="3200" b="1" i="0" u="none" strike="noStrike" kern="1200" cap="none" spc="0" normalizeH="0" baseline="0" noProof="0">
                <a:ln>
                  <a:noFill/>
                </a:ln>
                <a:solidFill>
                  <a:srgbClr val="FF0000"/>
                </a:solidFill>
                <a:effectLst/>
                <a:uLnTx/>
                <a:uFillTx/>
                <a:latin typeface="Calibri"/>
                <a:ea typeface="+mn-ea"/>
                <a:cs typeface="+mn-cs"/>
              </a:rPr>
              <a:t>VS</a:t>
            </a:r>
            <a:r>
              <a:rPr kumimoji="0" lang="en-US" sz="2400" b="0" i="0" u="none" strike="noStrike" kern="1200" cap="none" spc="0" normalizeH="0" baseline="0" noProof="0">
                <a:ln>
                  <a:noFill/>
                </a:ln>
                <a:solidFill>
                  <a:prstClr val="black"/>
                </a:solidFill>
                <a:effectLst/>
                <a:uLnTx/>
                <a:uFillTx/>
                <a:latin typeface="Calibri"/>
                <a:ea typeface="+mn-ea"/>
                <a:cs typeface="+mn-cs"/>
              </a:rPr>
              <a:t> </a:t>
            </a:r>
            <a:r>
              <a:rPr kumimoji="0" lang="en-US" sz="2400" b="0" i="0" u="none" strike="noStrike" kern="1200" cap="none" spc="0" normalizeH="0" baseline="0" noProof="0">
                <a:ln>
                  <a:noFill/>
                </a:ln>
                <a:solidFill>
                  <a:prstClr val="black"/>
                </a:solidFill>
                <a:effectLst/>
                <a:uLnTx/>
                <a:uFillTx/>
                <a:latin typeface="Calibri"/>
                <a:ea typeface="Calibri"/>
                <a:cs typeface="Calibri"/>
              </a:rPr>
              <a:t>https://www.y0urcompany.com</a:t>
            </a:r>
          </a:p>
          <a:p>
            <a:pPr marL="285750" marR="0" lvl="0" indent="-182880" algn="l" defTabSz="914400" rtl="0" eaLnBrk="1" fontAlgn="auto" latinLnBrk="0" hangingPunct="1">
              <a:lnSpc>
                <a:spcPct val="90000"/>
              </a:lnSpc>
              <a:spcBef>
                <a:spcPts val="0"/>
              </a:spcBef>
              <a:spcAft>
                <a:spcPts val="600"/>
              </a:spcAft>
              <a:buClrTx/>
              <a:buSzTx/>
              <a:buFont typeface="Wingdings 2" pitchFamily="18" charset="2"/>
              <a:buChar char=""/>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Email forwarding rules</a:t>
            </a:r>
          </a:p>
          <a:p>
            <a:pPr marL="285750" marR="0" lvl="0" indent="-182880" algn="l" defTabSz="914400" rtl="0" eaLnBrk="1" fontAlgn="auto" latinLnBrk="0" hangingPunct="1">
              <a:lnSpc>
                <a:spcPct val="90000"/>
              </a:lnSpc>
              <a:spcBef>
                <a:spcPts val="0"/>
              </a:spcBef>
              <a:spcAft>
                <a:spcPts val="600"/>
              </a:spcAft>
              <a:buClrTx/>
              <a:buSzTx/>
              <a:buFont typeface="Wingdings 2" pitchFamily="18" charset="2"/>
              <a:buChar char=""/>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Payment requests, links, embedded documents</a:t>
            </a:r>
          </a:p>
          <a:p>
            <a:pPr marL="285750" marR="0" lvl="0" indent="-182880" algn="l" defTabSz="914400" rtl="0" eaLnBrk="1" fontAlgn="auto" latinLnBrk="0" hangingPunct="1">
              <a:lnSpc>
                <a:spcPct val="90000"/>
              </a:lnSpc>
              <a:spcBef>
                <a:spcPts val="0"/>
              </a:spcBef>
              <a:spcAft>
                <a:spcPts val="600"/>
              </a:spcAft>
              <a:buClrTx/>
              <a:buSzTx/>
              <a:buFont typeface="Wingdings 2" pitchFamily="18" charset="2"/>
              <a:buChar char=""/>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Multiple factors combined: contact info changed, different IP ranges, payment instruction change request</a:t>
            </a:r>
          </a:p>
        </p:txBody>
      </p:sp>
      <p:sp>
        <p:nvSpPr>
          <p:cNvPr id="13" name="Footer Placeholder 4"/>
          <p:cNvSpPr>
            <a:spLocks noGrp="1"/>
          </p:cNvSpPr>
          <p:nvPr>
            <p:ph type="ftr" sz="quarter" idx="4294967295"/>
          </p:nvPr>
        </p:nvSpPr>
        <p:spPr>
          <a:xfrm>
            <a:off x="3588624" y="6441287"/>
            <a:ext cx="5080000" cy="365125"/>
          </a:xfrm>
          <a:prstGeom prst="rect">
            <a:avLst/>
          </a:prstGeom>
        </p:spPr>
        <p:txBody>
          <a:bodyPr vert="horz" lIns="91440" tIns="45720" rIns="91440" bIns="45720" rtlCol="0" anchor="ctr"/>
          <a:lstStyle>
            <a:lvl1pPr algn="ctr">
              <a:defRPr sz="900" b="1" spc="300">
                <a:solidFill>
                  <a:srgbClr val="E2AC00"/>
                </a:solidFill>
                <a:latin typeface="Segoe UI" pitchFamily="34" charset="0"/>
                <a:ea typeface="Segoe UI" pitchFamily="34" charset="0"/>
                <a:cs typeface="Segoe UI"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300" normalizeH="0" baseline="0" noProof="0">
                <a:ln>
                  <a:noFill/>
                </a:ln>
                <a:solidFill>
                  <a:srgbClr val="E2AC00"/>
                </a:solidFill>
                <a:effectLst/>
                <a:uLnTx/>
                <a:uFillTx/>
                <a:latin typeface="Segoe UI" pitchFamily="34" charset="0"/>
                <a:cs typeface="Segoe UI" pitchFamily="34" charset="0"/>
              </a:rPr>
              <a:t>FBI RICHMOND</a:t>
            </a:r>
            <a:b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br>
            <a: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t>UNCLASSIFIED</a:t>
            </a:r>
          </a:p>
        </p:txBody>
      </p:sp>
      <p:sp>
        <p:nvSpPr>
          <p:cNvPr id="15" name="Footer Placeholder 4"/>
          <p:cNvSpPr txBox="1">
            <a:spLocks/>
          </p:cNvSpPr>
          <p:nvPr/>
        </p:nvSpPr>
        <p:spPr>
          <a:xfrm>
            <a:off x="3741024" y="-14912"/>
            <a:ext cx="5080000" cy="365125"/>
          </a:xfrm>
          <a:prstGeom prst="rect">
            <a:avLst/>
          </a:prstGeom>
        </p:spPr>
        <p:txBody>
          <a:bodyPr vert="horz" lIns="91440" tIns="45720" rIns="91440" bIns="45720" rtlCol="0" anchor="ctr"/>
          <a:lstStyle>
            <a:defPPr>
              <a:defRPr lang="en-US"/>
            </a:defPPr>
            <a:lvl1pPr marL="0" algn="ctr" defTabSz="914400" rtl="0" eaLnBrk="1" latinLnBrk="0" hangingPunct="1">
              <a:defRPr sz="900" b="1" kern="1200" spc="300">
                <a:solidFill>
                  <a:srgbClr val="E2AC00"/>
                </a:solidFill>
                <a:latin typeface="Segoe UI" pitchFamily="34" charset="0"/>
                <a:ea typeface="Segoe UI" pitchFamily="34" charset="0"/>
                <a:cs typeface="Segoe U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t>UNCLASSIFIED</a:t>
            </a:r>
          </a:p>
        </p:txBody>
      </p:sp>
    </p:spTree>
    <p:extLst>
      <p:ext uri="{BB962C8B-B14F-4D97-AF65-F5344CB8AC3E}">
        <p14:creationId xmlns:p14="http://schemas.microsoft.com/office/powerpoint/2010/main" val="887548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17FF8-67C6-463D-9A1F-D905F2032522}"/>
              </a:ext>
            </a:extLst>
          </p:cNvPr>
          <p:cNvSpPr>
            <a:spLocks noGrp="1"/>
          </p:cNvSpPr>
          <p:nvPr>
            <p:ph type="ctrTitle"/>
          </p:nvPr>
        </p:nvSpPr>
        <p:spPr>
          <a:xfrm>
            <a:off x="1099127" y="293717"/>
            <a:ext cx="10160000" cy="533399"/>
          </a:xfrm>
        </p:spPr>
        <p:txBody>
          <a:bodyPr vert="horz" lIns="91440" tIns="45720" rIns="91440" bIns="45720" rtlCol="0" anchor="ctr">
            <a:normAutofit/>
          </a:bodyPr>
          <a:lstStyle/>
          <a:p>
            <a:pPr algn="ctr"/>
            <a:r>
              <a:rPr lang="en-US" sz="2800" b="1">
                <a:solidFill>
                  <a:srgbClr val="E5A812"/>
                </a:solidFill>
                <a:latin typeface="Arial" panose="020B0604020202020204" pitchFamily="34" charset="0"/>
                <a:cs typeface="Arial" panose="020B0604020202020204" pitchFamily="34" charset="0"/>
              </a:rPr>
              <a:t>BEC Help</a:t>
            </a:r>
            <a:endParaRPr lang="en-US" sz="2800">
              <a:solidFill>
                <a:srgbClr val="E5A812"/>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9C85AAB-84AA-4E73-B324-FF6638917D72}"/>
              </a:ext>
            </a:extLst>
          </p:cNvPr>
          <p:cNvSpPr txBox="1"/>
          <p:nvPr/>
        </p:nvSpPr>
        <p:spPr>
          <a:xfrm>
            <a:off x="1099127" y="1754049"/>
            <a:ext cx="6755307" cy="355445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a:ln>
                  <a:noFill/>
                </a:ln>
                <a:solidFill>
                  <a:prstClr val="black"/>
                </a:solidFill>
                <a:effectLst/>
                <a:uLnTx/>
                <a:uFillTx/>
                <a:latin typeface="Calibri"/>
                <a:ea typeface="+mn-ea"/>
                <a:cs typeface="+mn-cs"/>
              </a:rPr>
              <a:t>International Transactions</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a:ln>
                  <a:noFill/>
                </a:ln>
                <a:solidFill>
                  <a:prstClr val="black"/>
                </a:solidFill>
                <a:effectLst/>
                <a:uLnTx/>
                <a:uFillTx/>
                <a:latin typeface="Calibri"/>
                <a:ea typeface="+mn-ea"/>
                <a:cs typeface="+mn-cs"/>
              </a:rPr>
              <a:t>Kill chain must be initiated within 72 hours of the money being transferred for a high change of success of getting the money back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a:ln>
                  <a:noFill/>
                </a:ln>
                <a:solidFill>
                  <a:prstClr val="black"/>
                </a:solidFill>
                <a:effectLst/>
                <a:uLnTx/>
                <a:uFillTx/>
                <a:latin typeface="Calibri"/>
                <a:ea typeface="+mn-ea"/>
                <a:cs typeface="+mn-cs"/>
              </a:rPr>
              <a:t>Domestic Transactions</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a:ln>
                  <a:noFill/>
                </a:ln>
                <a:solidFill>
                  <a:prstClr val="black"/>
                </a:solidFill>
                <a:effectLst/>
                <a:uLnTx/>
                <a:uFillTx/>
                <a:latin typeface="Calibri"/>
                <a:ea typeface="+mn-ea"/>
                <a:cs typeface="+mn-cs"/>
              </a:rPr>
              <a:t>High probability of recovering the funds if the recipient bank is contacted within 72 hours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a:ln>
                  <a:noFill/>
                </a:ln>
                <a:solidFill>
                  <a:prstClr val="black"/>
                </a:solidFill>
                <a:effectLst/>
                <a:uLnTx/>
                <a:uFillTx/>
                <a:latin typeface="Calibri"/>
                <a:ea typeface="+mn-ea"/>
                <a:cs typeface="+mn-cs"/>
              </a:rPr>
              <a:t>Provide the following information:</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a:ln>
                  <a:noFill/>
                </a:ln>
                <a:solidFill>
                  <a:prstClr val="black"/>
                </a:solidFill>
                <a:effectLst/>
                <a:uLnTx/>
                <a:uFillTx/>
                <a:latin typeface="Calibri"/>
                <a:ea typeface="+mn-ea"/>
                <a:cs typeface="+mn-cs"/>
              </a:rPr>
              <a:t>Originating Bank</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a:ln>
                  <a:noFill/>
                </a:ln>
                <a:solidFill>
                  <a:prstClr val="black"/>
                </a:solidFill>
                <a:effectLst/>
                <a:uLnTx/>
                <a:uFillTx/>
                <a:latin typeface="Calibri"/>
                <a:ea typeface="+mn-ea"/>
                <a:cs typeface="+mn-cs"/>
              </a:rPr>
              <a:t>Recipient Bank</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a:ln>
                  <a:noFill/>
                </a:ln>
                <a:solidFill>
                  <a:prstClr val="black"/>
                </a:solidFill>
                <a:effectLst/>
                <a:uLnTx/>
                <a:uFillTx/>
                <a:latin typeface="Calibri"/>
                <a:ea typeface="+mn-ea"/>
                <a:cs typeface="+mn-cs"/>
              </a:rPr>
              <a:t>Transaction amount and date</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a:ln>
                  <a:noFill/>
                </a:ln>
                <a:solidFill>
                  <a:prstClr val="black"/>
                </a:solidFill>
                <a:effectLst/>
                <a:uLnTx/>
                <a:uFillTx/>
                <a:latin typeface="Calibri"/>
                <a:ea typeface="+mn-ea"/>
                <a:cs typeface="+mn-cs"/>
              </a:rPr>
              <a:t>Bank routing and account numbers</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a:ln>
                  <a:noFill/>
                </a:ln>
                <a:solidFill>
                  <a:prstClr val="black"/>
                </a:solidFill>
                <a:effectLst/>
                <a:uLnTx/>
                <a:uFillTx/>
                <a:latin typeface="Calibri"/>
                <a:ea typeface="+mn-ea"/>
                <a:cs typeface="+mn-cs"/>
              </a:rPr>
              <a:t>Victim contact information</a:t>
            </a:r>
            <a:endParaRPr kumimoji="0" lang="en-US" sz="1700" b="1" i="0" u="none" strike="noStrike" kern="1200" cap="none" spc="0" normalizeH="0" baseline="0" noProof="0">
              <a:ln>
                <a:noFill/>
              </a:ln>
              <a:solidFill>
                <a:prstClr val="black"/>
              </a:solidFill>
              <a:effectLst/>
              <a:uLnTx/>
              <a:uFillTx/>
              <a:latin typeface="Calibri"/>
              <a:ea typeface="+mn-ea"/>
              <a:cs typeface="+mn-cs"/>
            </a:endParaRPr>
          </a:p>
        </p:txBody>
      </p:sp>
      <p:pic>
        <p:nvPicPr>
          <p:cNvPr id="4" name="Picture 3" descr="A picture containing text, roulette&#10;&#10;Description automatically generated">
            <a:extLst>
              <a:ext uri="{FF2B5EF4-FFF2-40B4-BE49-F238E27FC236}">
                <a16:creationId xmlns:a16="http://schemas.microsoft.com/office/drawing/2014/main" id="{E13DF4D6-F992-8F81-9E9F-43D8B53D233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677794" y="2790745"/>
            <a:ext cx="3034937" cy="3034937"/>
          </a:xfrm>
          <a:prstGeom prst="rect">
            <a:avLst/>
          </a:prstGeom>
        </p:spPr>
      </p:pic>
      <p:sp>
        <p:nvSpPr>
          <p:cNvPr id="13" name="TextBox 12">
            <a:extLst>
              <a:ext uri="{FF2B5EF4-FFF2-40B4-BE49-F238E27FC236}">
                <a16:creationId xmlns:a16="http://schemas.microsoft.com/office/drawing/2014/main" id="{C9C85AAB-84AA-4E73-B324-FF6638917D72}"/>
              </a:ext>
            </a:extLst>
          </p:cNvPr>
          <p:cNvSpPr txBox="1"/>
          <p:nvPr/>
        </p:nvSpPr>
        <p:spPr>
          <a:xfrm>
            <a:off x="6179127" y="1005871"/>
            <a:ext cx="6755307" cy="569422"/>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0000"/>
                </a:solidFill>
                <a:effectLst/>
                <a:uLnTx/>
                <a:uFillTx/>
                <a:latin typeface="Calibri"/>
                <a:ea typeface="+mn-ea"/>
                <a:cs typeface="+mn-cs"/>
              </a:rPr>
              <a:t>CALL THE FBI AS SOON AS THE FRAUD IS DETECTED!</a:t>
            </a:r>
          </a:p>
        </p:txBody>
      </p:sp>
      <p:sp>
        <p:nvSpPr>
          <p:cNvPr id="15" name="TextBox 14">
            <a:extLst>
              <a:ext uri="{FF2B5EF4-FFF2-40B4-BE49-F238E27FC236}">
                <a16:creationId xmlns:a16="http://schemas.microsoft.com/office/drawing/2014/main" id="{C9C85AAB-84AA-4E73-B324-FF6638917D72}"/>
              </a:ext>
            </a:extLst>
          </p:cNvPr>
          <p:cNvSpPr txBox="1"/>
          <p:nvPr/>
        </p:nvSpPr>
        <p:spPr>
          <a:xfrm>
            <a:off x="146858" y="5666017"/>
            <a:ext cx="6755307" cy="569422"/>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0000"/>
                </a:solidFill>
                <a:effectLst/>
                <a:uLnTx/>
                <a:uFillTx/>
                <a:latin typeface="Calibri"/>
                <a:ea typeface="+mn-ea"/>
                <a:cs typeface="+mn-cs"/>
              </a:rPr>
              <a:t>CALL THE FBI AS SOON AS THE FRAUD IS DETECTED!</a:t>
            </a:r>
          </a:p>
        </p:txBody>
      </p:sp>
      <p:sp>
        <p:nvSpPr>
          <p:cNvPr id="17" name="Footer Placeholder 4"/>
          <p:cNvSpPr>
            <a:spLocks noGrp="1"/>
          </p:cNvSpPr>
          <p:nvPr>
            <p:ph type="ftr" sz="quarter" idx="4294967295"/>
          </p:nvPr>
        </p:nvSpPr>
        <p:spPr>
          <a:xfrm>
            <a:off x="3588624" y="6441287"/>
            <a:ext cx="5080000" cy="365125"/>
          </a:xfrm>
          <a:prstGeom prst="rect">
            <a:avLst/>
          </a:prstGeom>
        </p:spPr>
        <p:txBody>
          <a:bodyPr vert="horz" lIns="91440" tIns="45720" rIns="91440" bIns="45720" rtlCol="0" anchor="ctr"/>
          <a:lstStyle>
            <a:lvl1pPr algn="ctr">
              <a:defRPr sz="900" b="1" spc="300">
                <a:solidFill>
                  <a:srgbClr val="E2AC00"/>
                </a:solidFill>
                <a:latin typeface="Segoe UI" pitchFamily="34" charset="0"/>
                <a:ea typeface="Segoe UI" pitchFamily="34" charset="0"/>
                <a:cs typeface="Segoe UI"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300" normalizeH="0" baseline="0" noProof="0">
                <a:ln>
                  <a:noFill/>
                </a:ln>
                <a:solidFill>
                  <a:srgbClr val="E2AC00"/>
                </a:solidFill>
                <a:effectLst/>
                <a:uLnTx/>
                <a:uFillTx/>
                <a:latin typeface="Segoe UI" pitchFamily="34" charset="0"/>
                <a:cs typeface="Segoe UI" pitchFamily="34" charset="0"/>
              </a:rPr>
              <a:t>FBI RICHMOND</a:t>
            </a:r>
            <a:b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br>
            <a: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t>UNCLASSIFIED</a:t>
            </a:r>
          </a:p>
        </p:txBody>
      </p:sp>
      <p:sp>
        <p:nvSpPr>
          <p:cNvPr id="19" name="Footer Placeholder 4"/>
          <p:cNvSpPr txBox="1">
            <a:spLocks/>
          </p:cNvSpPr>
          <p:nvPr/>
        </p:nvSpPr>
        <p:spPr>
          <a:xfrm>
            <a:off x="3741024" y="-14912"/>
            <a:ext cx="5080000" cy="365125"/>
          </a:xfrm>
          <a:prstGeom prst="rect">
            <a:avLst/>
          </a:prstGeom>
        </p:spPr>
        <p:txBody>
          <a:bodyPr vert="horz" lIns="91440" tIns="45720" rIns="91440" bIns="45720" rtlCol="0" anchor="ctr"/>
          <a:lstStyle>
            <a:defPPr>
              <a:defRPr lang="en-US"/>
            </a:defPPr>
            <a:lvl1pPr marL="0" algn="ctr" defTabSz="914400" rtl="0" eaLnBrk="1" latinLnBrk="0" hangingPunct="1">
              <a:defRPr sz="900" b="1" kern="1200" spc="300">
                <a:solidFill>
                  <a:srgbClr val="E2AC00"/>
                </a:solidFill>
                <a:latin typeface="Segoe UI" pitchFamily="34" charset="0"/>
                <a:ea typeface="Segoe UI" pitchFamily="34" charset="0"/>
                <a:cs typeface="Segoe U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t>UNCLASSIFIED</a:t>
            </a:r>
          </a:p>
        </p:txBody>
      </p:sp>
    </p:spTree>
    <p:extLst>
      <p:ext uri="{BB962C8B-B14F-4D97-AF65-F5344CB8AC3E}">
        <p14:creationId xmlns:p14="http://schemas.microsoft.com/office/powerpoint/2010/main" val="32651409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Footer Placeholder 4"/>
          <p:cNvSpPr>
            <a:spLocks noGrp="1"/>
          </p:cNvSpPr>
          <p:nvPr>
            <p:ph type="ftr" sz="quarter" idx="4294967295"/>
          </p:nvPr>
        </p:nvSpPr>
        <p:spPr>
          <a:xfrm>
            <a:off x="3588624" y="6441287"/>
            <a:ext cx="5080000" cy="365125"/>
          </a:xfrm>
          <a:prstGeom prst="rect">
            <a:avLst/>
          </a:prstGeom>
        </p:spPr>
        <p:txBody>
          <a:bodyPr vert="horz" lIns="91440" tIns="45720" rIns="91440" bIns="45720" rtlCol="0" anchor="ctr"/>
          <a:lstStyle>
            <a:lvl1pPr algn="ctr">
              <a:defRPr sz="900" b="1" spc="300">
                <a:solidFill>
                  <a:srgbClr val="E2AC00"/>
                </a:solidFill>
                <a:latin typeface="Segoe UI" pitchFamily="34" charset="0"/>
                <a:ea typeface="Segoe UI" pitchFamily="34" charset="0"/>
                <a:cs typeface="Segoe UI"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300" normalizeH="0" baseline="0" noProof="0">
                <a:ln>
                  <a:noFill/>
                </a:ln>
                <a:solidFill>
                  <a:srgbClr val="E2AC00"/>
                </a:solidFill>
                <a:effectLst/>
                <a:uLnTx/>
                <a:uFillTx/>
                <a:latin typeface="Segoe UI" pitchFamily="34" charset="0"/>
                <a:cs typeface="Segoe UI" pitchFamily="34" charset="0"/>
              </a:rPr>
              <a:t>FBI RICHMOND</a:t>
            </a:r>
            <a:b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br>
            <a: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t>UNCLASSIFIED</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06069" y="1341445"/>
            <a:ext cx="10645109" cy="4727749"/>
          </a:xfrm>
          <a:prstGeom prst="rect">
            <a:avLst/>
          </a:prstGeom>
        </p:spPr>
      </p:pic>
      <p:sp>
        <p:nvSpPr>
          <p:cNvPr id="6" name="Footer Placeholder 4"/>
          <p:cNvSpPr txBox="1">
            <a:spLocks/>
          </p:cNvSpPr>
          <p:nvPr/>
        </p:nvSpPr>
        <p:spPr>
          <a:xfrm>
            <a:off x="3741024" y="-14912"/>
            <a:ext cx="5080000" cy="365125"/>
          </a:xfrm>
          <a:prstGeom prst="rect">
            <a:avLst/>
          </a:prstGeom>
        </p:spPr>
        <p:txBody>
          <a:bodyPr vert="horz" lIns="91440" tIns="45720" rIns="91440" bIns="45720" rtlCol="0" anchor="ctr"/>
          <a:lstStyle>
            <a:defPPr>
              <a:defRPr lang="en-US"/>
            </a:defPPr>
            <a:lvl1pPr marL="0" algn="ctr" defTabSz="914400" rtl="0" eaLnBrk="1" latinLnBrk="0" hangingPunct="1">
              <a:defRPr sz="900" b="1" kern="1200" spc="300">
                <a:solidFill>
                  <a:srgbClr val="E2AC00"/>
                </a:solidFill>
                <a:latin typeface="Segoe UI" pitchFamily="34" charset="0"/>
                <a:ea typeface="Segoe UI" pitchFamily="34" charset="0"/>
                <a:cs typeface="Segoe U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t>UNCLASSIFIED</a:t>
            </a:r>
          </a:p>
        </p:txBody>
      </p:sp>
    </p:spTree>
    <p:extLst>
      <p:ext uri="{BB962C8B-B14F-4D97-AF65-F5344CB8AC3E}">
        <p14:creationId xmlns:p14="http://schemas.microsoft.com/office/powerpoint/2010/main" val="15452080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17FF8-67C6-463D-9A1F-D905F2032522}"/>
              </a:ext>
            </a:extLst>
          </p:cNvPr>
          <p:cNvSpPr>
            <a:spLocks noGrp="1"/>
          </p:cNvSpPr>
          <p:nvPr>
            <p:ph type="ctrTitle"/>
          </p:nvPr>
        </p:nvSpPr>
        <p:spPr>
          <a:xfrm>
            <a:off x="1016000" y="293719"/>
            <a:ext cx="10160000" cy="533399"/>
          </a:xfrm>
        </p:spPr>
        <p:txBody>
          <a:bodyPr vert="horz" lIns="91440" tIns="45720" rIns="91440" bIns="45720" rtlCol="0" anchor="ctr">
            <a:normAutofit/>
          </a:bodyPr>
          <a:lstStyle/>
          <a:p>
            <a:pPr algn="ctr"/>
            <a:r>
              <a:rPr lang="en-US" sz="2800" b="1">
                <a:solidFill>
                  <a:srgbClr val="E5A812"/>
                </a:solidFill>
                <a:latin typeface="Arial" panose="020B0604020202020204" pitchFamily="34" charset="0"/>
                <a:cs typeface="Arial" panose="020B0604020202020204" pitchFamily="34" charset="0"/>
              </a:rPr>
              <a:t>Ransomware</a:t>
            </a:r>
            <a:endParaRPr lang="en-US" sz="2800">
              <a:solidFill>
                <a:srgbClr val="E5A812"/>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9C85AAB-84AA-4E73-B324-FF6638917D72}"/>
              </a:ext>
            </a:extLst>
          </p:cNvPr>
          <p:cNvSpPr txBox="1"/>
          <p:nvPr/>
        </p:nvSpPr>
        <p:spPr>
          <a:xfrm>
            <a:off x="386304" y="2120834"/>
            <a:ext cx="6068925" cy="3554457"/>
          </a:xfrm>
          <a:prstGeom prst="rect">
            <a:avLst/>
          </a:prstGeom>
        </p:spPr>
        <p:txBody>
          <a:bodyPr vert="horz" lIns="91440" tIns="45720" rIns="91440" bIns="45720" rtlCol="0" anchor="ctr">
            <a:noAutofit/>
          </a:bodyPr>
          <a:lstStyle/>
          <a:p>
            <a:pPr marL="285750" marR="0" lvl="0" indent="-182880" algn="l" defTabSz="914400" rtl="0" eaLnBrk="1" fontAlgn="auto" latinLnBrk="0" hangingPunct="1">
              <a:lnSpc>
                <a:spcPct val="90000"/>
              </a:lnSpc>
              <a:spcBef>
                <a:spcPts val="0"/>
              </a:spcBef>
              <a:spcAft>
                <a:spcPts val="600"/>
              </a:spcAft>
              <a:buClr>
                <a:srgbClr val="4F81BD"/>
              </a:buClr>
              <a:buSzTx/>
              <a:buFont typeface="Wingdings 2" pitchFamily="18" charset="2"/>
              <a:buChar char=""/>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a:p>
            <a:pPr marL="388620" marR="0" lvl="0" indent="-285750" algn="l" defTabSz="914400" rtl="0" eaLnBrk="1" fontAlgn="auto" latinLnBrk="0" hangingPunct="1">
              <a:lnSpc>
                <a:spcPct val="90000"/>
              </a:lnSpc>
              <a:spcBef>
                <a:spcPts val="0"/>
              </a:spcBef>
              <a:spcAft>
                <a:spcPts val="600"/>
              </a:spcAft>
              <a:buClrTx/>
              <a:buSzTx/>
              <a:buFont typeface="Arial"/>
              <a:buChar char="•"/>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Large businesses, county governments, hospitals, etc.</a:t>
            </a:r>
          </a:p>
          <a:p>
            <a:pPr marL="388620" marR="0" lvl="0" indent="-285750" algn="l" defTabSz="914400" rtl="0" eaLnBrk="1" fontAlgn="auto" latinLnBrk="0" hangingPunct="1">
              <a:lnSpc>
                <a:spcPct val="90000"/>
              </a:lnSpc>
              <a:spcBef>
                <a:spcPts val="0"/>
              </a:spcBef>
              <a:spcAft>
                <a:spcPts val="600"/>
              </a:spcAft>
              <a:buClrTx/>
              <a:buSzTx/>
              <a:buFont typeface="Arial"/>
              <a:buChar char="•"/>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A type of malware that encrypts volumes of data, including hard drives and backups</a:t>
            </a:r>
          </a:p>
          <a:p>
            <a:pPr marL="388620" marR="0" lvl="0" indent="-285750" algn="l" defTabSz="914400" rtl="0" eaLnBrk="1" fontAlgn="auto" latinLnBrk="0" hangingPunct="1">
              <a:lnSpc>
                <a:spcPct val="90000"/>
              </a:lnSpc>
              <a:spcBef>
                <a:spcPts val="0"/>
              </a:spcBef>
              <a:spcAft>
                <a:spcPts val="600"/>
              </a:spcAft>
              <a:buClrTx/>
              <a:buSzTx/>
              <a:buFont typeface="Arial"/>
              <a:buChar char="•"/>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Scammers include a ransom note</a:t>
            </a:r>
          </a:p>
          <a:p>
            <a:pPr marL="388620" marR="0" lvl="0" indent="-285750" algn="l" defTabSz="914400" rtl="0" eaLnBrk="1" fontAlgn="auto" latinLnBrk="0" hangingPunct="1">
              <a:lnSpc>
                <a:spcPct val="90000"/>
              </a:lnSpc>
              <a:spcBef>
                <a:spcPts val="0"/>
              </a:spcBef>
              <a:spcAft>
                <a:spcPts val="600"/>
              </a:spcAft>
              <a:buClrTx/>
              <a:buSzTx/>
              <a:buFont typeface="Arial"/>
              <a:buChar char="•"/>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Payment for decryption key in cryptocurrency</a:t>
            </a:r>
          </a:p>
          <a:p>
            <a:pPr marL="388620" marR="0" lvl="0" indent="-285750" algn="l" defTabSz="914400" rtl="0" eaLnBrk="1" fontAlgn="auto" latinLnBrk="0" hangingPunct="1">
              <a:lnSpc>
                <a:spcPct val="90000"/>
              </a:lnSpc>
              <a:spcBef>
                <a:spcPts val="0"/>
              </a:spcBef>
              <a:spcAft>
                <a:spcPts val="600"/>
              </a:spcAft>
              <a:buClrTx/>
              <a:buSzTx/>
              <a:buFont typeface="Arial"/>
              <a:buChar char="•"/>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Double Ransom: Encrypting data on premises and exfiltration of company data with threat to leak/sell the data</a:t>
            </a:r>
          </a:p>
          <a:p>
            <a:pPr marL="388620" marR="0" lvl="0" indent="-285750" algn="l" defTabSz="914400" rtl="0" eaLnBrk="1" fontAlgn="auto" latinLnBrk="0" hangingPunct="1">
              <a:lnSpc>
                <a:spcPct val="90000"/>
              </a:lnSpc>
              <a:spcBef>
                <a:spcPts val="0"/>
              </a:spcBef>
              <a:spcAft>
                <a:spcPts val="600"/>
              </a:spcAft>
              <a:buClrTx/>
              <a:buSzTx/>
              <a:buFont typeface="Arial"/>
              <a:buChar char="•"/>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a:p>
            <a:pPr marL="102870" marR="0" lvl="0" indent="0" algn="l" defTabSz="914400" rtl="0" eaLnBrk="1" fontAlgn="auto" latinLnBrk="0" hangingPunct="1">
              <a:lnSpc>
                <a:spcPct val="90000"/>
              </a:lnSpc>
              <a:spcBef>
                <a:spcPts val="0"/>
              </a:spcBef>
              <a:spcAft>
                <a:spcPts val="60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a:p>
            <a:pPr marL="285750" marR="0" lvl="0" indent="-182880" algn="l" defTabSz="914400" rtl="0" eaLnBrk="1" fontAlgn="auto" latinLnBrk="0" hangingPunct="1">
              <a:lnSpc>
                <a:spcPct val="90000"/>
              </a:lnSpc>
              <a:spcBef>
                <a:spcPts val="0"/>
              </a:spcBef>
              <a:spcAft>
                <a:spcPts val="600"/>
              </a:spcAft>
              <a:buClr>
                <a:srgbClr val="4F81BD"/>
              </a:buClr>
              <a:buSzTx/>
              <a:buFont typeface="Wingdings 2" pitchFamily="18" charset="2"/>
              <a:buChar char=""/>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pic>
        <p:nvPicPr>
          <p:cNvPr id="2050" name="Picture 2" descr="What is Ransomware?">
            <a:extLst>
              <a:ext uri="{FF2B5EF4-FFF2-40B4-BE49-F238E27FC236}">
                <a16:creationId xmlns:a16="http://schemas.microsoft.com/office/drawing/2014/main" id="{44891961-57D9-0204-B4B5-6A683EA1626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103410" y="2236124"/>
            <a:ext cx="4744882" cy="2673172"/>
          </a:xfrm>
          <a:prstGeom prst="rect">
            <a:avLst/>
          </a:prstGeom>
          <a:noFill/>
          <a:extLst>
            <a:ext uri="{909E8E84-426E-40DD-AFC4-6F175D3DCCD1}">
              <a14:hiddenFill xmlns:a14="http://schemas.microsoft.com/office/drawing/2010/main">
                <a:solidFill>
                  <a:srgbClr val="FFFFFF"/>
                </a:solidFill>
              </a14:hiddenFill>
            </a:ext>
          </a:extLst>
        </p:spPr>
      </p:pic>
      <p:sp>
        <p:nvSpPr>
          <p:cNvPr id="13" name="Footer Placeholder 4"/>
          <p:cNvSpPr>
            <a:spLocks noGrp="1"/>
          </p:cNvSpPr>
          <p:nvPr>
            <p:ph type="ftr" sz="quarter" idx="4294967295"/>
          </p:nvPr>
        </p:nvSpPr>
        <p:spPr>
          <a:xfrm>
            <a:off x="3588624" y="6441287"/>
            <a:ext cx="5080000" cy="365125"/>
          </a:xfrm>
          <a:prstGeom prst="rect">
            <a:avLst/>
          </a:prstGeom>
        </p:spPr>
        <p:txBody>
          <a:bodyPr vert="horz" lIns="91440" tIns="45720" rIns="91440" bIns="45720" rtlCol="0" anchor="ctr"/>
          <a:lstStyle>
            <a:lvl1pPr algn="ctr">
              <a:defRPr sz="900" b="1" spc="300">
                <a:solidFill>
                  <a:srgbClr val="E2AC00"/>
                </a:solidFill>
                <a:latin typeface="Segoe UI" pitchFamily="34" charset="0"/>
                <a:ea typeface="Segoe UI" pitchFamily="34" charset="0"/>
                <a:cs typeface="Segoe UI"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300" normalizeH="0" baseline="0" noProof="0">
                <a:ln>
                  <a:noFill/>
                </a:ln>
                <a:solidFill>
                  <a:srgbClr val="E2AC00"/>
                </a:solidFill>
                <a:effectLst/>
                <a:uLnTx/>
                <a:uFillTx/>
                <a:latin typeface="Segoe UI" pitchFamily="34" charset="0"/>
                <a:cs typeface="Segoe UI" pitchFamily="34" charset="0"/>
              </a:rPr>
              <a:t>FBI RICHMOND</a:t>
            </a:r>
            <a:b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br>
            <a: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t>UNCLASSIFIED</a:t>
            </a:r>
          </a:p>
        </p:txBody>
      </p:sp>
      <p:sp>
        <p:nvSpPr>
          <p:cNvPr id="15" name="Footer Placeholder 4"/>
          <p:cNvSpPr txBox="1">
            <a:spLocks/>
          </p:cNvSpPr>
          <p:nvPr/>
        </p:nvSpPr>
        <p:spPr>
          <a:xfrm>
            <a:off x="3741024" y="-14912"/>
            <a:ext cx="5080000" cy="365125"/>
          </a:xfrm>
          <a:prstGeom prst="rect">
            <a:avLst/>
          </a:prstGeom>
        </p:spPr>
        <p:txBody>
          <a:bodyPr vert="horz" lIns="91440" tIns="45720" rIns="91440" bIns="45720" rtlCol="0" anchor="ctr"/>
          <a:lstStyle>
            <a:defPPr>
              <a:defRPr lang="en-US"/>
            </a:defPPr>
            <a:lvl1pPr marL="0" algn="ctr" defTabSz="914400" rtl="0" eaLnBrk="1" latinLnBrk="0" hangingPunct="1">
              <a:defRPr sz="900" b="1" kern="1200" spc="300">
                <a:solidFill>
                  <a:srgbClr val="E2AC00"/>
                </a:solidFill>
                <a:latin typeface="Segoe UI" pitchFamily="34" charset="0"/>
                <a:ea typeface="Segoe UI" pitchFamily="34" charset="0"/>
                <a:cs typeface="Segoe U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t>UNCLASSIFIED</a:t>
            </a:r>
          </a:p>
        </p:txBody>
      </p:sp>
    </p:spTree>
    <p:extLst>
      <p:ext uri="{BB962C8B-B14F-4D97-AF65-F5344CB8AC3E}">
        <p14:creationId xmlns:p14="http://schemas.microsoft.com/office/powerpoint/2010/main" val="33426134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A688261-911D-072F-9BF8-77CF5D88FA64}"/>
              </a:ext>
            </a:extLst>
          </p:cNvPr>
          <p:cNvSpPr txBox="1"/>
          <p:nvPr/>
        </p:nvSpPr>
        <p:spPr>
          <a:xfrm>
            <a:off x="552849" y="5497550"/>
            <a:ext cx="11226645" cy="400110"/>
          </a:xfrm>
          <a:prstGeom prst="rect">
            <a:avLst/>
          </a:prstGeom>
          <a:noFill/>
        </p:spPr>
        <p:txBody>
          <a:bodyPr wrap="square" lIns="91440" tIns="45720" rIns="91440" bIns="45720" rtlCol="0" anchor="t">
            <a:spAutoFit/>
          </a:bodyPr>
          <a:lstStyle/>
          <a:p>
            <a:pPr algn="ctr"/>
            <a:endParaRPr lang="en-US" sz="2000" b="1">
              <a:solidFill>
                <a:srgbClr val="28798C"/>
              </a:solidFill>
              <a:latin typeface="Roboto"/>
              <a:ea typeface="Roboto"/>
              <a:cs typeface="Roboto"/>
            </a:endParaRPr>
          </a:p>
        </p:txBody>
      </p:sp>
      <p:cxnSp>
        <p:nvCxnSpPr>
          <p:cNvPr id="26" name="Straight Connector 25">
            <a:extLst>
              <a:ext uri="{FF2B5EF4-FFF2-40B4-BE49-F238E27FC236}">
                <a16:creationId xmlns:a16="http://schemas.microsoft.com/office/drawing/2014/main" id="{50784CBF-F71B-11BB-07A7-A24D095704B7}"/>
              </a:ext>
            </a:extLst>
          </p:cNvPr>
          <p:cNvCxnSpPr>
            <a:cxnSpLocks/>
          </p:cNvCxnSpPr>
          <p:nvPr/>
        </p:nvCxnSpPr>
        <p:spPr>
          <a:xfrm flipV="1">
            <a:off x="6096000" y="6397210"/>
            <a:ext cx="0" cy="4607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B4E6071B-5BB7-DD6E-B9D3-4A9332EA6980}"/>
              </a:ext>
            </a:extLst>
          </p:cNvPr>
          <p:cNvSpPr/>
          <p:nvPr/>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37D4BAFB-60BE-096A-BFBB-8F244CE8616A}"/>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954105" y="6304824"/>
            <a:ext cx="1460852" cy="553176"/>
          </a:xfrm>
          <a:prstGeom prst="rect">
            <a:avLst/>
          </a:prstGeom>
        </p:spPr>
      </p:pic>
      <p:sp>
        <p:nvSpPr>
          <p:cNvPr id="29" name="TextBox 28">
            <a:extLst>
              <a:ext uri="{FF2B5EF4-FFF2-40B4-BE49-F238E27FC236}">
                <a16:creationId xmlns:a16="http://schemas.microsoft.com/office/drawing/2014/main" id="{0F545453-724D-EC62-FECF-BB726EC34D18}"/>
              </a:ext>
            </a:extLst>
          </p:cNvPr>
          <p:cNvSpPr txBox="1"/>
          <p:nvPr/>
        </p:nvSpPr>
        <p:spPr>
          <a:xfrm>
            <a:off x="6545237" y="6455158"/>
            <a:ext cx="3037115" cy="276999"/>
          </a:xfrm>
          <a:prstGeom prst="rect">
            <a:avLst/>
          </a:prstGeom>
          <a:noFill/>
        </p:spPr>
        <p:txBody>
          <a:bodyPr wrap="square" rtlCol="0">
            <a:spAutoFit/>
          </a:bodyPr>
          <a:lstStyle/>
          <a:p>
            <a:r>
              <a:rPr lang="en-US" sz="1200" err="1">
                <a:solidFill>
                  <a:schemeClr val="bg1"/>
                </a:solidFill>
                <a:latin typeface="Roboto" panose="02000000000000000000" pitchFamily="2" charset="0"/>
                <a:ea typeface="Roboto" panose="02000000000000000000" pitchFamily="2" charset="0"/>
              </a:rPr>
              <a:t>vita.virginia.gov</a:t>
            </a:r>
            <a:endParaRPr lang="en-US" sz="1200">
              <a:solidFill>
                <a:schemeClr val="bg1"/>
              </a:solidFill>
              <a:latin typeface="Roboto" panose="02000000000000000000" pitchFamily="2" charset="0"/>
              <a:ea typeface="Roboto" panose="02000000000000000000" pitchFamily="2" charset="0"/>
            </a:endParaRPr>
          </a:p>
        </p:txBody>
      </p:sp>
      <p:sp>
        <p:nvSpPr>
          <p:cNvPr id="4" name="Text Placeholder 7">
            <a:extLst>
              <a:ext uri="{FF2B5EF4-FFF2-40B4-BE49-F238E27FC236}">
                <a16:creationId xmlns:a16="http://schemas.microsoft.com/office/drawing/2014/main" id="{F74C7C34-A8AA-4680-BDF8-72A8222C590A}"/>
              </a:ext>
            </a:extLst>
          </p:cNvPr>
          <p:cNvSpPr txBox="1">
            <a:spLocks/>
          </p:cNvSpPr>
          <p:nvPr/>
        </p:nvSpPr>
        <p:spPr>
          <a:xfrm>
            <a:off x="649668" y="2837302"/>
            <a:ext cx="10747744" cy="3186199"/>
          </a:xfrm>
          <a:prstGeom prst="rect">
            <a:avLst/>
          </a:prstGeom>
        </p:spPr>
        <p:txBody>
          <a:bodyPr lIns="91440" tIns="45720" rIns="91440" bIns="45720" anchor="t">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indent="0">
              <a:lnSpc>
                <a:spcPct val="170000"/>
              </a:lnSpc>
              <a:spcBef>
                <a:spcPts val="0"/>
              </a:spcBef>
              <a:buFont typeface="Arial" panose="020B0604020202020204" pitchFamily="34" charset="0"/>
              <a:buNone/>
            </a:pPr>
            <a:endParaRPr lang="en-US" sz="2000" b="1">
              <a:solidFill>
                <a:srgbClr val="414042"/>
              </a:solidFill>
              <a:latin typeface="Roboto" panose="02000000000000000000" pitchFamily="2" charset="0"/>
              <a:ea typeface="Roboto" panose="02000000000000000000" pitchFamily="2" charset="0"/>
              <a:cs typeface="Roboto" panose="02000000000000000000" pitchFamily="2" charset="0"/>
            </a:endParaRPr>
          </a:p>
        </p:txBody>
      </p:sp>
      <p:pic>
        <p:nvPicPr>
          <p:cNvPr id="3" name="Picture 2" descr="Text&#10;&#10;Description automatically generated">
            <a:extLst>
              <a:ext uri="{FF2B5EF4-FFF2-40B4-BE49-F238E27FC236}">
                <a16:creationId xmlns:a16="http://schemas.microsoft.com/office/drawing/2014/main" id="{CD4795E9-7766-AD4F-8518-13706C569B2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1583" y="422905"/>
            <a:ext cx="2829646" cy="1070761"/>
          </a:xfrm>
          <a:prstGeom prst="rect">
            <a:avLst/>
          </a:prstGeom>
        </p:spPr>
      </p:pic>
      <p:graphicFrame>
        <p:nvGraphicFramePr>
          <p:cNvPr id="6" name="Table 5">
            <a:extLst>
              <a:ext uri="{FF2B5EF4-FFF2-40B4-BE49-F238E27FC236}">
                <a16:creationId xmlns:a16="http://schemas.microsoft.com/office/drawing/2014/main" id="{8B17F0F3-691F-F800-9D15-F5D3D114F801}"/>
              </a:ext>
            </a:extLst>
          </p:cNvPr>
          <p:cNvGraphicFramePr>
            <a:graphicFrameLocks noGrp="1"/>
          </p:cNvGraphicFramePr>
          <p:nvPr>
            <p:extLst>
              <p:ext uri="{D42A27DB-BD31-4B8C-83A1-F6EECF244321}">
                <p14:modId xmlns:p14="http://schemas.microsoft.com/office/powerpoint/2010/main" val="395782743"/>
              </p:ext>
            </p:extLst>
          </p:nvPr>
        </p:nvGraphicFramePr>
        <p:xfrm>
          <a:off x="1013460" y="1453196"/>
          <a:ext cx="10165080" cy="4634554"/>
        </p:xfrm>
        <a:graphic>
          <a:graphicData uri="http://schemas.openxmlformats.org/drawingml/2006/table">
            <a:tbl>
              <a:tblPr firstRow="1" bandRow="1">
                <a:tableStyleId>{68D230F3-CF80-4859-8CE7-A43EE81993B5}</a:tableStyleId>
              </a:tblPr>
              <a:tblGrid>
                <a:gridCol w="5082540">
                  <a:extLst>
                    <a:ext uri="{9D8B030D-6E8A-4147-A177-3AD203B41FA5}">
                      <a16:colId xmlns:a16="http://schemas.microsoft.com/office/drawing/2014/main" val="1926258643"/>
                    </a:ext>
                  </a:extLst>
                </a:gridCol>
                <a:gridCol w="5082540">
                  <a:extLst>
                    <a:ext uri="{9D8B030D-6E8A-4147-A177-3AD203B41FA5}">
                      <a16:colId xmlns:a16="http://schemas.microsoft.com/office/drawing/2014/main" val="1128520090"/>
                    </a:ext>
                  </a:extLst>
                </a:gridCol>
              </a:tblGrid>
              <a:tr h="461782">
                <a:tc>
                  <a:txBody>
                    <a:bodyPr/>
                    <a:lstStyle/>
                    <a:p>
                      <a:endParaRPr lang="en-US"/>
                    </a:p>
                  </a:txBody>
                  <a:tcPr/>
                </a:tc>
                <a:tc>
                  <a:txBody>
                    <a:bodyPr/>
                    <a:lstStyle/>
                    <a:p>
                      <a:endParaRPr lang="en-US"/>
                    </a:p>
                  </a:txBody>
                  <a:tcPr/>
                </a:tc>
                <a:extLst>
                  <a:ext uri="{0D108BD9-81ED-4DB2-BD59-A6C34878D82A}">
                    <a16:rowId xmlns:a16="http://schemas.microsoft.com/office/drawing/2014/main" val="3825105711"/>
                  </a:ext>
                </a:extLst>
              </a:tr>
              <a:tr h="461782">
                <a:tc>
                  <a:txBody>
                    <a:bodyPr/>
                    <a:lstStyle/>
                    <a:p>
                      <a:pPr lvl="0">
                        <a:buNone/>
                      </a:pPr>
                      <a:r>
                        <a:rPr lang="en-US" sz="2000" b="1" i="0" u="none" strike="noStrike" noProof="0">
                          <a:solidFill>
                            <a:srgbClr val="005E6E"/>
                          </a:solidFill>
                          <a:latin typeface="roboto"/>
                        </a:rPr>
                        <a:t>Welcome/Opening Remarks</a:t>
                      </a:r>
                      <a:endParaRPr lang="en-US" sz="2000">
                        <a:solidFill>
                          <a:srgbClr val="005E6E"/>
                        </a:solidFill>
                        <a:latin typeface="roboto"/>
                      </a:endParaRPr>
                    </a:p>
                  </a:txBody>
                  <a:tcPr/>
                </a:tc>
                <a:tc>
                  <a:txBody>
                    <a:bodyPr/>
                    <a:lstStyle/>
                    <a:p>
                      <a:pPr lvl="0">
                        <a:buNone/>
                      </a:pPr>
                      <a:r>
                        <a:rPr lang="en-US" sz="2000" b="1" i="0" u="none" strike="noStrike" noProof="0">
                          <a:solidFill>
                            <a:srgbClr val="005E6E"/>
                          </a:solidFill>
                          <a:latin typeface="roboto"/>
                        </a:rPr>
                        <a:t>Wesley Dupree/VITA</a:t>
                      </a:r>
                      <a:endParaRPr lang="en-US" sz="2000">
                        <a:solidFill>
                          <a:srgbClr val="005E6E"/>
                        </a:solidFill>
                        <a:latin typeface="roboto"/>
                      </a:endParaRPr>
                    </a:p>
                  </a:txBody>
                  <a:tcPr/>
                </a:tc>
                <a:extLst>
                  <a:ext uri="{0D108BD9-81ED-4DB2-BD59-A6C34878D82A}">
                    <a16:rowId xmlns:a16="http://schemas.microsoft.com/office/drawing/2014/main" val="2260602934"/>
                  </a:ext>
                </a:extLst>
              </a:tr>
              <a:tr h="461782">
                <a:tc>
                  <a:txBody>
                    <a:bodyPr/>
                    <a:lstStyle/>
                    <a:p>
                      <a:pPr lvl="0">
                        <a:buNone/>
                      </a:pPr>
                      <a:r>
                        <a:rPr lang="en-US" sz="2000" b="1">
                          <a:solidFill>
                            <a:srgbClr val="005E6E"/>
                          </a:solidFill>
                          <a:latin typeface="roboto"/>
                        </a:rPr>
                        <a:t>2025 Cyber Threat Landscape</a:t>
                      </a:r>
                    </a:p>
                  </a:txBody>
                  <a:tcPr/>
                </a:tc>
                <a:tc>
                  <a:txBody>
                    <a:bodyPr/>
                    <a:lstStyle/>
                    <a:p>
                      <a:pPr lvl="0">
                        <a:buNone/>
                      </a:pPr>
                      <a:r>
                        <a:rPr lang="en-US" sz="2000" b="1">
                          <a:solidFill>
                            <a:srgbClr val="005E6E"/>
                          </a:solidFill>
                          <a:latin typeface="roboto"/>
                        </a:rPr>
                        <a:t>Christopher Cope/FBI</a:t>
                      </a:r>
                    </a:p>
                  </a:txBody>
                  <a:tcPr/>
                </a:tc>
                <a:extLst>
                  <a:ext uri="{0D108BD9-81ED-4DB2-BD59-A6C34878D82A}">
                    <a16:rowId xmlns:a16="http://schemas.microsoft.com/office/drawing/2014/main" val="357959388"/>
                  </a:ext>
                </a:extLst>
              </a:tr>
              <a:tr h="4617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i="0" u="none" strike="noStrike" noProof="0">
                          <a:solidFill>
                            <a:srgbClr val="005E6E"/>
                          </a:solidFill>
                          <a:latin typeface="Roboto"/>
                        </a:rPr>
                        <a:t>Updated Standards</a:t>
                      </a:r>
                      <a:endParaRPr lang="en-US" sz="2000">
                        <a:solidFill>
                          <a:srgbClr val="005E6E"/>
                        </a:solidFill>
                        <a:latin typeface="roboto"/>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i="0" u="none" strike="noStrike" noProof="0">
                          <a:solidFill>
                            <a:srgbClr val="005E6E"/>
                          </a:solidFill>
                          <a:latin typeface="Roboto"/>
                        </a:rPr>
                        <a:t>Amy Braden/VITA</a:t>
                      </a:r>
                      <a:endParaRPr lang="en-US" sz="2000">
                        <a:solidFill>
                          <a:srgbClr val="005E6E"/>
                        </a:solidFill>
                        <a:latin typeface="Roboto"/>
                      </a:endParaRPr>
                    </a:p>
                  </a:txBody>
                  <a:tcPr/>
                </a:tc>
                <a:extLst>
                  <a:ext uri="{0D108BD9-81ED-4DB2-BD59-A6C34878D82A}">
                    <a16:rowId xmlns:a16="http://schemas.microsoft.com/office/drawing/2014/main" val="72737314"/>
                  </a:ext>
                </a:extLst>
              </a:tr>
              <a:tr h="4617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i="0" u="none" strike="noStrike" noProof="0">
                          <a:solidFill>
                            <a:srgbClr val="005E6E"/>
                          </a:solidFill>
                          <a:latin typeface="roboto"/>
                        </a:rPr>
                        <a:t>Intro to Virginia Office of Data Governance and Analytics</a:t>
                      </a:r>
                      <a:endParaRPr lang="en-US" sz="2000">
                        <a:solidFill>
                          <a:srgbClr val="005E6E"/>
                        </a:solidFill>
                        <a:latin typeface="Roboto"/>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i="0" u="none" strike="noStrike" noProof="0">
                          <a:solidFill>
                            <a:srgbClr val="005E6E"/>
                          </a:solidFill>
                          <a:latin typeface="roboto"/>
                        </a:rPr>
                        <a:t>Jessi Bailey, Chris Burroughs, Chris Wooten/ODGA</a:t>
                      </a:r>
                      <a:endParaRPr lang="en-US" sz="2000">
                        <a:solidFill>
                          <a:srgbClr val="005E6E"/>
                        </a:solidFill>
                        <a:latin typeface="roboto"/>
                      </a:endParaRPr>
                    </a:p>
                  </a:txBody>
                  <a:tcPr/>
                </a:tc>
                <a:extLst>
                  <a:ext uri="{0D108BD9-81ED-4DB2-BD59-A6C34878D82A}">
                    <a16:rowId xmlns:a16="http://schemas.microsoft.com/office/drawing/2014/main" val="2640365344"/>
                  </a:ext>
                </a:extLst>
              </a:tr>
              <a:tr h="4617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i="0" u="none" strike="noStrike" noProof="0">
                          <a:solidFill>
                            <a:srgbClr val="005E6E"/>
                          </a:solidFill>
                          <a:latin typeface="roboto"/>
                        </a:rPr>
                        <a:t>TLS 1.0/1.1 Remediation</a:t>
                      </a:r>
                      <a:endParaRPr lang="en-US" sz="2000">
                        <a:solidFill>
                          <a:srgbClr val="005E6E"/>
                        </a:solidFill>
                      </a:endParaRPr>
                    </a:p>
                  </a:txBody>
                  <a:tcPr/>
                </a:tc>
                <a:tc>
                  <a:txBody>
                    <a:bodyPr/>
                    <a:lstStyle/>
                    <a:p>
                      <a:pPr lvl="0">
                        <a:buNone/>
                      </a:pPr>
                      <a:r>
                        <a:rPr lang="en-US" sz="2000" b="1" i="0" u="none" strike="noStrike" noProof="0">
                          <a:solidFill>
                            <a:srgbClr val="005E6E"/>
                          </a:solidFill>
                          <a:latin typeface="roboto"/>
                        </a:rPr>
                        <a:t>John Del Grosso/VITA</a:t>
                      </a:r>
                      <a:endParaRPr lang="en-US" sz="2000">
                        <a:solidFill>
                          <a:srgbClr val="005E6E"/>
                        </a:solidFill>
                        <a:latin typeface="roboto"/>
                      </a:endParaRPr>
                    </a:p>
                  </a:txBody>
                  <a:tcPr/>
                </a:tc>
                <a:extLst>
                  <a:ext uri="{0D108BD9-81ED-4DB2-BD59-A6C34878D82A}">
                    <a16:rowId xmlns:a16="http://schemas.microsoft.com/office/drawing/2014/main" val="50729629"/>
                  </a:ext>
                </a:extLst>
              </a:tr>
              <a:tr h="4617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i="0" u="none" strike="noStrike" noProof="0">
                          <a:solidFill>
                            <a:srgbClr val="005E6E"/>
                          </a:solidFill>
                          <a:latin typeface="roboto"/>
                        </a:rPr>
                        <a:t>Server Vulnerability Compliant Patching Schedule</a:t>
                      </a:r>
                      <a:endParaRPr lang="en-US" sz="2000">
                        <a:solidFill>
                          <a:srgbClr val="005E6E"/>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i="0" u="none" strike="noStrike" noProof="0">
                          <a:solidFill>
                            <a:srgbClr val="005E6E"/>
                          </a:solidFill>
                          <a:latin typeface="roboto"/>
                        </a:rPr>
                        <a:t>John Del Grosso/VITA</a:t>
                      </a:r>
                      <a:endParaRPr lang="en-US" sz="2000">
                        <a:solidFill>
                          <a:srgbClr val="005E6E"/>
                        </a:solidFill>
                        <a:latin typeface="roboto"/>
                      </a:endParaRPr>
                    </a:p>
                  </a:txBody>
                  <a:tcPr/>
                </a:tc>
                <a:extLst>
                  <a:ext uri="{0D108BD9-81ED-4DB2-BD59-A6C34878D82A}">
                    <a16:rowId xmlns:a16="http://schemas.microsoft.com/office/drawing/2014/main" val="1439320576"/>
                  </a:ext>
                </a:extLst>
              </a:tr>
              <a:tr h="461782">
                <a:tc>
                  <a:txBody>
                    <a:bodyPr/>
                    <a:lstStyle/>
                    <a:p>
                      <a:pPr lvl="0">
                        <a:buNone/>
                      </a:pPr>
                      <a:r>
                        <a:rPr lang="en-US" sz="2000" b="1" i="0" u="none" strike="noStrike" noProof="0">
                          <a:solidFill>
                            <a:srgbClr val="005E6E"/>
                          </a:solidFill>
                          <a:latin typeface="roboto"/>
                        </a:rPr>
                        <a:t>Upcoming Events</a:t>
                      </a:r>
                      <a:endParaRPr lang="en-US" sz="2000">
                        <a:solidFill>
                          <a:srgbClr val="005E6E"/>
                        </a:solidFill>
                        <a:latin typeface="roboto"/>
                      </a:endParaRPr>
                    </a:p>
                  </a:txBody>
                  <a:tcPr/>
                </a:tc>
                <a:tc>
                  <a:txBody>
                    <a:bodyPr/>
                    <a:lstStyle/>
                    <a:p>
                      <a:pPr lvl="0">
                        <a:buNone/>
                      </a:pPr>
                      <a:r>
                        <a:rPr lang="en-US" sz="2000" b="1" i="0" u="none" strike="noStrike" noProof="0">
                          <a:solidFill>
                            <a:srgbClr val="005E6E"/>
                          </a:solidFill>
                          <a:latin typeface="roboto"/>
                        </a:rPr>
                        <a:t>Wesley Dupree/VITA</a:t>
                      </a:r>
                      <a:endParaRPr lang="en-US" sz="2000">
                        <a:solidFill>
                          <a:srgbClr val="005E6E"/>
                        </a:solidFill>
                        <a:latin typeface="roboto"/>
                      </a:endParaRPr>
                    </a:p>
                  </a:txBody>
                  <a:tcPr/>
                </a:tc>
                <a:extLst>
                  <a:ext uri="{0D108BD9-81ED-4DB2-BD59-A6C34878D82A}">
                    <a16:rowId xmlns:a16="http://schemas.microsoft.com/office/drawing/2014/main" val="1541572585"/>
                  </a:ext>
                </a:extLst>
              </a:tr>
              <a:tr h="461782">
                <a:tc>
                  <a:txBody>
                    <a:bodyPr/>
                    <a:lstStyle/>
                    <a:p>
                      <a:pPr lvl="0">
                        <a:buNone/>
                      </a:pPr>
                      <a:r>
                        <a:rPr lang="en-US" sz="2000" b="1" i="0" u="none" strike="noStrike" noProof="0">
                          <a:solidFill>
                            <a:srgbClr val="005E6E"/>
                          </a:solidFill>
                          <a:latin typeface="roboto"/>
                        </a:rPr>
                        <a:t>Adjourn</a:t>
                      </a:r>
                      <a:endParaRPr lang="en-US" sz="2000">
                        <a:solidFill>
                          <a:srgbClr val="005E6E"/>
                        </a:solidFill>
                        <a:latin typeface="roboto"/>
                      </a:endParaRPr>
                    </a:p>
                  </a:txBody>
                  <a:tcPr/>
                </a:tc>
                <a:tc>
                  <a:txBody>
                    <a:bodyPr/>
                    <a:lstStyle/>
                    <a:p>
                      <a:endParaRPr lang="en-US">
                        <a:solidFill>
                          <a:srgbClr val="005E6E"/>
                        </a:solidFill>
                      </a:endParaRPr>
                    </a:p>
                  </a:txBody>
                  <a:tcPr/>
                </a:tc>
                <a:extLst>
                  <a:ext uri="{0D108BD9-81ED-4DB2-BD59-A6C34878D82A}">
                    <a16:rowId xmlns:a16="http://schemas.microsoft.com/office/drawing/2014/main" val="2499087591"/>
                  </a:ext>
                </a:extLst>
              </a:tr>
            </a:tbl>
          </a:graphicData>
        </a:graphic>
      </p:graphicFrame>
      <p:sp>
        <p:nvSpPr>
          <p:cNvPr id="25" name="TextBox 24">
            <a:extLst>
              <a:ext uri="{FF2B5EF4-FFF2-40B4-BE49-F238E27FC236}">
                <a16:creationId xmlns:a16="http://schemas.microsoft.com/office/drawing/2014/main" id="{E431C65D-8BBA-0959-DA30-01E754958044}"/>
              </a:ext>
            </a:extLst>
          </p:cNvPr>
          <p:cNvSpPr txBox="1"/>
          <p:nvPr/>
        </p:nvSpPr>
        <p:spPr>
          <a:xfrm>
            <a:off x="723204" y="1453196"/>
            <a:ext cx="7677691" cy="523220"/>
          </a:xfrm>
          <a:prstGeom prst="rect">
            <a:avLst/>
          </a:prstGeom>
          <a:noFill/>
        </p:spPr>
        <p:txBody>
          <a:bodyPr wrap="square" lIns="91440" tIns="45720" rIns="91440" bIns="45720" rtlCol="0" anchor="t">
            <a:spAutoFit/>
          </a:bodyPr>
          <a:lstStyle/>
          <a:p>
            <a:r>
              <a:rPr lang="en-US" sz="2800" b="1">
                <a:solidFill>
                  <a:srgbClr val="28798C"/>
                </a:solidFill>
                <a:latin typeface="Roboto"/>
                <a:ea typeface="Roboto"/>
                <a:cs typeface="Roboto"/>
              </a:rPr>
              <a:t>   Agenda                                            Presenter</a:t>
            </a:r>
            <a:endParaRPr lang="en-US" sz="2400" b="1">
              <a:solidFill>
                <a:srgbClr val="28798C"/>
              </a:solidFill>
              <a:latin typeface="Roboto"/>
              <a:ea typeface="Roboto"/>
              <a:cs typeface="Roboto"/>
            </a:endParaRPr>
          </a:p>
        </p:txBody>
      </p:sp>
    </p:spTree>
    <p:extLst>
      <p:ext uri="{BB962C8B-B14F-4D97-AF65-F5344CB8AC3E}">
        <p14:creationId xmlns:p14="http://schemas.microsoft.com/office/powerpoint/2010/main" val="41003982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Ransomware"/>
          <p:cNvSpPr txBox="1">
            <a:spLocks noGrp="1"/>
          </p:cNvSpPr>
          <p:nvPr>
            <p:ph type="title" idx="4294967295"/>
          </p:nvPr>
        </p:nvSpPr>
        <p:spPr>
          <a:xfrm>
            <a:off x="1676400" y="1208088"/>
            <a:ext cx="10515600" cy="1325562"/>
          </a:xfrm>
          <a:prstGeom prst="rect">
            <a:avLst/>
          </a:prstGeom>
        </p:spPr>
        <p:txBody>
          <a:bodyPr>
            <a:normAutofit/>
          </a:bodyPr>
          <a:lstStyle/>
          <a:p>
            <a:r>
              <a:t>Ransomware</a:t>
            </a:r>
          </a:p>
        </p:txBody>
      </p:sp>
      <p:pic>
        <p:nvPicPr>
          <p:cNvPr id="145"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98729" y="1047801"/>
            <a:ext cx="7695695" cy="5255979"/>
          </a:xfrm>
          <a:prstGeom prst="rect">
            <a:avLst/>
          </a:prstGeom>
          <a:ln w="12700">
            <a:miter lim="400000"/>
          </a:ln>
        </p:spPr>
      </p:pic>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10501" y="1536634"/>
            <a:ext cx="7355519" cy="4278312"/>
          </a:xfrm>
          <a:prstGeom prst="rect">
            <a:avLst/>
          </a:prstGeom>
        </p:spPr>
      </p:pic>
      <p:sp>
        <p:nvSpPr>
          <p:cNvPr id="6" name="Title 1">
            <a:extLst>
              <a:ext uri="{FF2B5EF4-FFF2-40B4-BE49-F238E27FC236}">
                <a16:creationId xmlns:a16="http://schemas.microsoft.com/office/drawing/2014/main" id="{55817FF8-67C6-463D-9A1F-D905F2032522}"/>
              </a:ext>
            </a:extLst>
          </p:cNvPr>
          <p:cNvSpPr txBox="1">
            <a:spLocks/>
          </p:cNvSpPr>
          <p:nvPr/>
        </p:nvSpPr>
        <p:spPr>
          <a:xfrm>
            <a:off x="1016000" y="293719"/>
            <a:ext cx="10160000" cy="533399"/>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1800" b="1" kern="1200" baseline="0">
                <a:solidFill>
                  <a:schemeClr val="bg1"/>
                </a:solidFill>
                <a:latin typeface="Segoe UI" pitchFamily="34" charset="0"/>
                <a:ea typeface="Segoe UI" pitchFamily="34" charset="0"/>
                <a:cs typeface="Segoe UI"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a:ln>
                  <a:noFill/>
                </a:ln>
                <a:solidFill>
                  <a:srgbClr val="E5A812"/>
                </a:solidFill>
                <a:effectLst/>
                <a:uLnTx/>
                <a:uFillTx/>
                <a:latin typeface="Arial" panose="020B0604020202020204" pitchFamily="34" charset="0"/>
                <a:cs typeface="Arial" panose="020B0604020202020204" pitchFamily="34" charset="0"/>
              </a:rPr>
              <a:t>Ransomware</a:t>
            </a:r>
          </a:p>
        </p:txBody>
      </p:sp>
      <p:sp>
        <p:nvSpPr>
          <p:cNvPr id="7" name="Footer Placeholder 4"/>
          <p:cNvSpPr>
            <a:spLocks noGrp="1"/>
          </p:cNvSpPr>
          <p:nvPr>
            <p:ph type="ftr" sz="quarter" idx="4294967295"/>
          </p:nvPr>
        </p:nvSpPr>
        <p:spPr>
          <a:xfrm>
            <a:off x="3588624" y="6441287"/>
            <a:ext cx="5080000" cy="365125"/>
          </a:xfrm>
          <a:prstGeom prst="rect">
            <a:avLst/>
          </a:prstGeom>
        </p:spPr>
        <p:txBody>
          <a:bodyPr vert="horz" lIns="91440" tIns="45720" rIns="91440" bIns="45720" rtlCol="0" anchor="ctr"/>
          <a:lstStyle>
            <a:lvl1pPr algn="ctr">
              <a:defRPr sz="900" b="1" spc="300">
                <a:solidFill>
                  <a:srgbClr val="E2AC00"/>
                </a:solidFill>
                <a:latin typeface="Segoe UI" pitchFamily="34" charset="0"/>
                <a:ea typeface="Segoe UI" pitchFamily="34" charset="0"/>
                <a:cs typeface="Segoe UI"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300" normalizeH="0" baseline="0" noProof="0">
                <a:ln>
                  <a:noFill/>
                </a:ln>
                <a:solidFill>
                  <a:srgbClr val="E2AC00"/>
                </a:solidFill>
                <a:effectLst/>
                <a:uLnTx/>
                <a:uFillTx/>
                <a:latin typeface="Segoe UI" pitchFamily="34" charset="0"/>
                <a:cs typeface="Segoe UI" pitchFamily="34" charset="0"/>
              </a:rPr>
              <a:t>FBI RICHMOND</a:t>
            </a:r>
            <a:b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br>
            <a: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t>UNCLASSIFIED</a:t>
            </a:r>
          </a:p>
        </p:txBody>
      </p:sp>
      <p:sp>
        <p:nvSpPr>
          <p:cNvPr id="8" name="Footer Placeholder 4"/>
          <p:cNvSpPr txBox="1">
            <a:spLocks/>
          </p:cNvSpPr>
          <p:nvPr/>
        </p:nvSpPr>
        <p:spPr>
          <a:xfrm>
            <a:off x="3741024" y="-14912"/>
            <a:ext cx="5080000" cy="365125"/>
          </a:xfrm>
          <a:prstGeom prst="rect">
            <a:avLst/>
          </a:prstGeom>
        </p:spPr>
        <p:txBody>
          <a:bodyPr vert="horz" lIns="91440" tIns="45720" rIns="91440" bIns="45720" rtlCol="0" anchor="ctr"/>
          <a:lstStyle>
            <a:defPPr>
              <a:defRPr lang="en-US"/>
            </a:defPPr>
            <a:lvl1pPr marL="0" algn="ctr" defTabSz="914400" rtl="0" eaLnBrk="1" latinLnBrk="0" hangingPunct="1">
              <a:defRPr sz="900" b="1" kern="1200" spc="300">
                <a:solidFill>
                  <a:srgbClr val="E2AC00"/>
                </a:solidFill>
                <a:latin typeface="Segoe UI" pitchFamily="34" charset="0"/>
                <a:ea typeface="Segoe UI" pitchFamily="34" charset="0"/>
                <a:cs typeface="Segoe U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t>UNCLASSIFIED</a:t>
            </a:r>
          </a:p>
        </p:txBody>
      </p:sp>
    </p:spTree>
    <p:extLst>
      <p:ext uri="{BB962C8B-B14F-4D97-AF65-F5344CB8AC3E}">
        <p14:creationId xmlns:p14="http://schemas.microsoft.com/office/powerpoint/2010/main" val="650960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5"/>
                                        </p:tgtEl>
                                        <p:attrNameLst>
                                          <p:attrName>style.visibility</p:attrName>
                                        </p:attrNameLst>
                                      </p:cBhvr>
                                      <p:to>
                                        <p:strVal val="visible"/>
                                      </p:to>
                                    </p:set>
                                    <p:animEffect transition="in" filter="fade">
                                      <p:cBhvr>
                                        <p:cTn id="7" dur="250"/>
                                        <p:tgtEl>
                                          <p:spTgt spid="1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45"/>
                                        </p:tgtEl>
                                      </p:cBhvr>
                                    </p:animEffect>
                                    <p:set>
                                      <p:cBhvr>
                                        <p:cTn id="12" dur="1" fill="hold">
                                          <p:stCondLst>
                                            <p:cond delay="499"/>
                                          </p:stCondLst>
                                        </p:cTn>
                                        <p:tgtEl>
                                          <p:spTgt spid="145"/>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4"/>
                                        </p:tgtEl>
                                      </p:cBhvr>
                                    </p:animEffect>
                                    <p:set>
                                      <p:cBhvr>
                                        <p:cTn id="20"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17FF8-67C6-463D-9A1F-D905F2032522}"/>
              </a:ext>
            </a:extLst>
          </p:cNvPr>
          <p:cNvSpPr>
            <a:spLocks noGrp="1"/>
          </p:cNvSpPr>
          <p:nvPr>
            <p:ph type="ctrTitle"/>
          </p:nvPr>
        </p:nvSpPr>
        <p:spPr>
          <a:xfrm>
            <a:off x="1406698" y="299261"/>
            <a:ext cx="10160000" cy="533399"/>
          </a:xfrm>
        </p:spPr>
        <p:txBody>
          <a:bodyPr>
            <a:noAutofit/>
          </a:bodyPr>
          <a:lstStyle/>
          <a:p>
            <a:pPr algn="ctr"/>
            <a:r>
              <a:rPr lang="en-US" sz="2800" b="1">
                <a:solidFill>
                  <a:srgbClr val="E5A812"/>
                </a:solidFill>
                <a:latin typeface="Arial" panose="020B0604020202020204" pitchFamily="34" charset="0"/>
                <a:cs typeface="Arial" panose="020B0604020202020204" pitchFamily="34" charset="0"/>
              </a:rPr>
              <a:t>Ransomware:  LE Efforts</a:t>
            </a:r>
          </a:p>
        </p:txBody>
      </p:sp>
      <p:pic>
        <p:nvPicPr>
          <p:cNvPr id="4" name="Picture 3">
            <a:extLst>
              <a:ext uri="{FF2B5EF4-FFF2-40B4-BE49-F238E27FC236}">
                <a16:creationId xmlns:a16="http://schemas.microsoft.com/office/drawing/2014/main" id="{656C7045-5BBC-F30B-9EA3-17EA9291D50E}"/>
              </a:ext>
            </a:extLst>
          </p:cNvPr>
          <p:cNvPicPr>
            <a:picLocks noChangeAspect="1"/>
          </p:cNvPicPr>
          <p:nvPr/>
        </p:nvPicPr>
        <p:blipFill>
          <a:blip r:embed="rId3"/>
          <a:stretch>
            <a:fillRect/>
          </a:stretch>
        </p:blipFill>
        <p:spPr>
          <a:xfrm>
            <a:off x="2762251" y="1005074"/>
            <a:ext cx="8336971" cy="5279348"/>
          </a:xfrm>
          <a:prstGeom prst="rect">
            <a:avLst/>
          </a:prstGeom>
        </p:spPr>
      </p:pic>
      <p:pic>
        <p:nvPicPr>
          <p:cNvPr id="5122" name="Picture 2" descr="LockBit Takedown: What Exactly Happened | DarkOwl">
            <a:extLst>
              <a:ext uri="{FF2B5EF4-FFF2-40B4-BE49-F238E27FC236}">
                <a16:creationId xmlns:a16="http://schemas.microsoft.com/office/drawing/2014/main" id="{BAD3BC7E-3CDE-93B9-8283-BE867D3CA11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023396" y="1118681"/>
            <a:ext cx="8926604" cy="505213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3ED89D1E-928F-8F3E-A310-62463ECE527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482968" y="1032585"/>
            <a:ext cx="6193074" cy="5224324"/>
          </a:xfrm>
          <a:prstGeom prst="rect">
            <a:avLst/>
          </a:prstGeom>
        </p:spPr>
      </p:pic>
      <p:sp>
        <p:nvSpPr>
          <p:cNvPr id="7" name="Footer Placeholder 4"/>
          <p:cNvSpPr>
            <a:spLocks noGrp="1"/>
          </p:cNvSpPr>
          <p:nvPr>
            <p:ph type="ftr" sz="quarter" idx="4294967295"/>
          </p:nvPr>
        </p:nvSpPr>
        <p:spPr>
          <a:xfrm>
            <a:off x="3588624" y="6441287"/>
            <a:ext cx="5080000" cy="365125"/>
          </a:xfrm>
          <a:prstGeom prst="rect">
            <a:avLst/>
          </a:prstGeom>
        </p:spPr>
        <p:txBody>
          <a:bodyPr vert="horz" lIns="91440" tIns="45720" rIns="91440" bIns="45720" rtlCol="0" anchor="ctr"/>
          <a:lstStyle>
            <a:lvl1pPr algn="ctr">
              <a:defRPr sz="900" b="1" spc="300">
                <a:solidFill>
                  <a:srgbClr val="E2AC00"/>
                </a:solidFill>
                <a:latin typeface="Segoe UI" pitchFamily="34" charset="0"/>
                <a:ea typeface="Segoe UI" pitchFamily="34" charset="0"/>
                <a:cs typeface="Segoe UI"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300" normalizeH="0" baseline="0" noProof="0">
                <a:ln>
                  <a:noFill/>
                </a:ln>
                <a:solidFill>
                  <a:srgbClr val="E2AC00"/>
                </a:solidFill>
                <a:effectLst/>
                <a:uLnTx/>
                <a:uFillTx/>
                <a:latin typeface="Segoe UI" pitchFamily="34" charset="0"/>
                <a:cs typeface="Segoe UI" pitchFamily="34" charset="0"/>
              </a:rPr>
              <a:t>FBI RICHMOND</a:t>
            </a:r>
            <a:b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br>
            <a: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t>UNCLASSIFIED</a:t>
            </a:r>
          </a:p>
        </p:txBody>
      </p:sp>
      <p:sp>
        <p:nvSpPr>
          <p:cNvPr id="8" name="Footer Placeholder 4"/>
          <p:cNvSpPr txBox="1">
            <a:spLocks/>
          </p:cNvSpPr>
          <p:nvPr/>
        </p:nvSpPr>
        <p:spPr>
          <a:xfrm>
            <a:off x="3741024" y="-14912"/>
            <a:ext cx="5080000" cy="365125"/>
          </a:xfrm>
          <a:prstGeom prst="rect">
            <a:avLst/>
          </a:prstGeom>
        </p:spPr>
        <p:txBody>
          <a:bodyPr vert="horz" lIns="91440" tIns="45720" rIns="91440" bIns="45720" rtlCol="0" anchor="ctr"/>
          <a:lstStyle>
            <a:defPPr>
              <a:defRPr lang="en-US"/>
            </a:defPPr>
            <a:lvl1pPr marL="0" algn="ctr" defTabSz="914400" rtl="0" eaLnBrk="1" latinLnBrk="0" hangingPunct="1">
              <a:defRPr sz="900" b="1" kern="1200" spc="300">
                <a:solidFill>
                  <a:srgbClr val="E2AC00"/>
                </a:solidFill>
                <a:latin typeface="Segoe UI" pitchFamily="34" charset="0"/>
                <a:ea typeface="Segoe UI" pitchFamily="34" charset="0"/>
                <a:cs typeface="Segoe U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t>UNCLASSIFIED</a:t>
            </a:r>
          </a:p>
        </p:txBody>
      </p:sp>
      <p:pic>
        <p:nvPicPr>
          <p:cNvPr id="9" name="Picture 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689246" y="3130103"/>
            <a:ext cx="4285497" cy="780290"/>
          </a:xfrm>
          <a:prstGeom prst="rect">
            <a:avLst/>
          </a:prstGeom>
        </p:spPr>
      </p:pic>
      <p:pic>
        <p:nvPicPr>
          <p:cNvPr id="10" name="Picture 9"/>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760666" y="2528794"/>
            <a:ext cx="4214077" cy="921829"/>
          </a:xfrm>
          <a:prstGeom prst="rect">
            <a:avLst/>
          </a:prstGeom>
        </p:spPr>
      </p:pic>
      <p:sp>
        <p:nvSpPr>
          <p:cNvPr id="11" name="TextBox 10">
            <a:extLst>
              <a:ext uri="{FF2B5EF4-FFF2-40B4-BE49-F238E27FC236}">
                <a16:creationId xmlns:a16="http://schemas.microsoft.com/office/drawing/2014/main" id="{4314328E-B649-0443-2E3E-B828A745241D}"/>
              </a:ext>
            </a:extLst>
          </p:cNvPr>
          <p:cNvSpPr txBox="1"/>
          <p:nvPr/>
        </p:nvSpPr>
        <p:spPr>
          <a:xfrm>
            <a:off x="5528832" y="3620290"/>
            <a:ext cx="308771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a:ea typeface="+mn-ea"/>
                <a:cs typeface="+mn-cs"/>
              </a:rPr>
              <a:t>www.nomoreransom.org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5303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51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5122"/>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5"/>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35C454-A494-815C-3284-C277F0BD09B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81532" y="983515"/>
            <a:ext cx="8410468" cy="5446886"/>
          </a:xfrm>
          <a:prstGeom prst="rect">
            <a:avLst/>
          </a:prstGeom>
        </p:spPr>
      </p:pic>
      <p:sp>
        <p:nvSpPr>
          <p:cNvPr id="5" name="TextBox 4">
            <a:extLst>
              <a:ext uri="{FF2B5EF4-FFF2-40B4-BE49-F238E27FC236}">
                <a16:creationId xmlns:a16="http://schemas.microsoft.com/office/drawing/2014/main" id="{4314328E-B649-0443-2E3E-B828A745241D}"/>
              </a:ext>
            </a:extLst>
          </p:cNvPr>
          <p:cNvSpPr txBox="1"/>
          <p:nvPr/>
        </p:nvSpPr>
        <p:spPr>
          <a:xfrm>
            <a:off x="-232880" y="2506629"/>
            <a:ext cx="435726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libri"/>
                <a:ea typeface="+mn-ea"/>
                <a:cs typeface="+mn-cs"/>
              </a:rPr>
              <a:t>Cryptocurrency Tracing</a:t>
            </a:r>
          </a:p>
        </p:txBody>
      </p:sp>
      <p:sp>
        <p:nvSpPr>
          <p:cNvPr id="13" name="Footer Placeholder 4"/>
          <p:cNvSpPr>
            <a:spLocks noGrp="1"/>
          </p:cNvSpPr>
          <p:nvPr>
            <p:ph type="ftr" sz="quarter" idx="4294967295"/>
          </p:nvPr>
        </p:nvSpPr>
        <p:spPr>
          <a:xfrm>
            <a:off x="3588624" y="6441287"/>
            <a:ext cx="5080000" cy="365125"/>
          </a:xfrm>
          <a:prstGeom prst="rect">
            <a:avLst/>
          </a:prstGeom>
        </p:spPr>
        <p:txBody>
          <a:bodyPr vert="horz" lIns="91440" tIns="45720" rIns="91440" bIns="45720" rtlCol="0" anchor="ctr"/>
          <a:lstStyle>
            <a:lvl1pPr algn="ctr">
              <a:defRPr sz="900" b="1" spc="300">
                <a:solidFill>
                  <a:srgbClr val="E2AC00"/>
                </a:solidFill>
                <a:latin typeface="Segoe UI" pitchFamily="34" charset="0"/>
                <a:ea typeface="Segoe UI" pitchFamily="34" charset="0"/>
                <a:cs typeface="Segoe UI"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300" normalizeH="0" baseline="0" noProof="0">
                <a:ln>
                  <a:noFill/>
                </a:ln>
                <a:solidFill>
                  <a:srgbClr val="E2AC00"/>
                </a:solidFill>
                <a:effectLst/>
                <a:uLnTx/>
                <a:uFillTx/>
                <a:latin typeface="Segoe UI" pitchFamily="34" charset="0"/>
                <a:cs typeface="Segoe UI" pitchFamily="34" charset="0"/>
              </a:rPr>
              <a:t>FBI RICHMOND</a:t>
            </a:r>
            <a:b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br>
            <a: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t>UNCLASSIFIED</a:t>
            </a:r>
          </a:p>
        </p:txBody>
      </p:sp>
      <p:sp>
        <p:nvSpPr>
          <p:cNvPr id="15" name="Title 1">
            <a:extLst>
              <a:ext uri="{FF2B5EF4-FFF2-40B4-BE49-F238E27FC236}">
                <a16:creationId xmlns:a16="http://schemas.microsoft.com/office/drawing/2014/main" id="{55817FF8-67C6-463D-9A1F-D905F2032522}"/>
              </a:ext>
            </a:extLst>
          </p:cNvPr>
          <p:cNvSpPr txBox="1">
            <a:spLocks/>
          </p:cNvSpPr>
          <p:nvPr/>
        </p:nvSpPr>
        <p:spPr>
          <a:xfrm>
            <a:off x="1406698" y="299261"/>
            <a:ext cx="10160000" cy="533399"/>
          </a:xfrm>
          <a:prstGeom prst="rect">
            <a:avLst/>
          </a:prstGeom>
        </p:spPr>
        <p:txBody>
          <a:bodyPr>
            <a:noAutofit/>
          </a:bodyPr>
          <a:lstStyle>
            <a:lvl1pPr algn="l" defTabSz="914400" rtl="0" eaLnBrk="1" latinLnBrk="0" hangingPunct="1">
              <a:spcBef>
                <a:spcPct val="0"/>
              </a:spcBef>
              <a:buNone/>
              <a:defRPr sz="1800" b="1" kern="1200" baseline="0">
                <a:solidFill>
                  <a:schemeClr val="tx1">
                    <a:lumMod val="65000"/>
                    <a:lumOff val="35000"/>
                  </a:schemeClr>
                </a:solidFill>
                <a:latin typeface="Segoe UI" pitchFamily="34" charset="0"/>
                <a:ea typeface="Segoe UI" pitchFamily="34" charset="0"/>
                <a:cs typeface="Segoe UI"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a:ln>
                  <a:noFill/>
                </a:ln>
                <a:solidFill>
                  <a:srgbClr val="E5A812"/>
                </a:solidFill>
                <a:effectLst/>
                <a:uLnTx/>
                <a:uFillTx/>
                <a:latin typeface="Arial" panose="020B0604020202020204" pitchFamily="34" charset="0"/>
                <a:cs typeface="Arial" panose="020B0604020202020204" pitchFamily="34" charset="0"/>
              </a:rPr>
              <a:t>Ransomware:  LE Efforts</a:t>
            </a:r>
          </a:p>
        </p:txBody>
      </p:sp>
      <p:sp>
        <p:nvSpPr>
          <p:cNvPr id="17" name="Footer Placeholder 4"/>
          <p:cNvSpPr txBox="1">
            <a:spLocks/>
          </p:cNvSpPr>
          <p:nvPr/>
        </p:nvSpPr>
        <p:spPr>
          <a:xfrm>
            <a:off x="3741024" y="-14912"/>
            <a:ext cx="5080000" cy="365125"/>
          </a:xfrm>
          <a:prstGeom prst="rect">
            <a:avLst/>
          </a:prstGeom>
        </p:spPr>
        <p:txBody>
          <a:bodyPr vert="horz" lIns="91440" tIns="45720" rIns="91440" bIns="45720" rtlCol="0" anchor="ctr"/>
          <a:lstStyle>
            <a:defPPr>
              <a:defRPr lang="en-US"/>
            </a:defPPr>
            <a:lvl1pPr marL="0" algn="ctr" defTabSz="914400" rtl="0" eaLnBrk="1" latinLnBrk="0" hangingPunct="1">
              <a:defRPr sz="900" b="1" kern="1200" spc="300">
                <a:solidFill>
                  <a:srgbClr val="E2AC00"/>
                </a:solidFill>
                <a:latin typeface="Segoe UI" pitchFamily="34" charset="0"/>
                <a:ea typeface="Segoe UI" pitchFamily="34" charset="0"/>
                <a:cs typeface="Segoe U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t>UNCLASSIFIED</a:t>
            </a:r>
          </a:p>
        </p:txBody>
      </p:sp>
    </p:spTree>
    <p:extLst>
      <p:ext uri="{BB962C8B-B14F-4D97-AF65-F5344CB8AC3E}">
        <p14:creationId xmlns:p14="http://schemas.microsoft.com/office/powerpoint/2010/main" val="32791105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D510BBB-9DA3-463E-A9F0-10D77CEF27E2}"/>
              </a:ext>
            </a:extLst>
          </p:cNvPr>
          <p:cNvSpPr txBox="1"/>
          <p:nvPr/>
        </p:nvSpPr>
        <p:spPr>
          <a:xfrm>
            <a:off x="1676860" y="1869161"/>
            <a:ext cx="5394425"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133760"/>
                </a:solidFill>
                <a:effectLst/>
                <a:uLnTx/>
                <a:uFillTx/>
                <a:latin typeface="Calibri"/>
                <a:ea typeface="+mn-ea"/>
                <a:cs typeface="+mn-cs"/>
              </a:rPr>
              <a:t>The Cell Phone</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38545" y="2115963"/>
            <a:ext cx="4053455" cy="4284836"/>
          </a:xfrm>
          <a:prstGeom prst="rect">
            <a:avLst/>
          </a:prstGeom>
        </p:spPr>
      </p:pic>
      <p:sp>
        <p:nvSpPr>
          <p:cNvPr id="6" name="Footer Placeholder 4"/>
          <p:cNvSpPr>
            <a:spLocks noGrp="1"/>
          </p:cNvSpPr>
          <p:nvPr>
            <p:ph type="ftr" sz="quarter" idx="4294967295"/>
          </p:nvPr>
        </p:nvSpPr>
        <p:spPr>
          <a:xfrm>
            <a:off x="3588624" y="6441287"/>
            <a:ext cx="5080000" cy="365125"/>
          </a:xfrm>
          <a:prstGeom prst="rect">
            <a:avLst/>
          </a:prstGeom>
        </p:spPr>
        <p:txBody>
          <a:bodyPr vert="horz" lIns="91440" tIns="45720" rIns="91440" bIns="45720" rtlCol="0" anchor="ctr"/>
          <a:lstStyle>
            <a:lvl1pPr algn="ctr">
              <a:defRPr sz="900" b="1" spc="300">
                <a:solidFill>
                  <a:srgbClr val="E2AC00"/>
                </a:solidFill>
                <a:latin typeface="Segoe UI" pitchFamily="34" charset="0"/>
                <a:ea typeface="Segoe UI" pitchFamily="34" charset="0"/>
                <a:cs typeface="Segoe UI"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300" normalizeH="0" baseline="0" noProof="0">
                <a:ln>
                  <a:noFill/>
                </a:ln>
                <a:solidFill>
                  <a:srgbClr val="E2AC00"/>
                </a:solidFill>
                <a:effectLst/>
                <a:uLnTx/>
                <a:uFillTx/>
                <a:latin typeface="Segoe UI" pitchFamily="34" charset="0"/>
                <a:cs typeface="Segoe UI" pitchFamily="34" charset="0"/>
              </a:rPr>
              <a:t>FBI RICHMOND</a:t>
            </a:r>
            <a:b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br>
            <a: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t>UNCLASSIFIED</a:t>
            </a:r>
          </a:p>
        </p:txBody>
      </p:sp>
      <p:sp>
        <p:nvSpPr>
          <p:cNvPr id="7" name="Footer Placeholder 4"/>
          <p:cNvSpPr txBox="1">
            <a:spLocks/>
          </p:cNvSpPr>
          <p:nvPr/>
        </p:nvSpPr>
        <p:spPr>
          <a:xfrm>
            <a:off x="3741024" y="-14912"/>
            <a:ext cx="5080000" cy="365125"/>
          </a:xfrm>
          <a:prstGeom prst="rect">
            <a:avLst/>
          </a:prstGeom>
        </p:spPr>
        <p:txBody>
          <a:bodyPr vert="horz" lIns="91440" tIns="45720" rIns="91440" bIns="45720" rtlCol="0" anchor="ctr"/>
          <a:lstStyle>
            <a:defPPr>
              <a:defRPr lang="en-US"/>
            </a:defPPr>
            <a:lvl1pPr marL="0" algn="ctr" defTabSz="914400" rtl="0" eaLnBrk="1" latinLnBrk="0" hangingPunct="1">
              <a:defRPr sz="900" b="1" kern="1200" spc="300">
                <a:solidFill>
                  <a:srgbClr val="E2AC00"/>
                </a:solidFill>
                <a:latin typeface="Segoe UI" pitchFamily="34" charset="0"/>
                <a:ea typeface="Segoe UI" pitchFamily="34" charset="0"/>
                <a:cs typeface="Segoe U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t>UNCLASSIFIED</a:t>
            </a:r>
          </a:p>
        </p:txBody>
      </p:sp>
    </p:spTree>
    <p:extLst>
      <p:ext uri="{BB962C8B-B14F-4D97-AF65-F5344CB8AC3E}">
        <p14:creationId xmlns:p14="http://schemas.microsoft.com/office/powerpoint/2010/main" val="42031044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AD8CF"/>
        </a:solidFill>
        <a:effectLst/>
      </p:bgPr>
    </p:bg>
    <p:spTree>
      <p:nvGrpSpPr>
        <p:cNvPr id="1" name=""/>
        <p:cNvGrpSpPr/>
        <p:nvPr/>
      </p:nvGrpSpPr>
      <p:grpSpPr>
        <a:xfrm>
          <a:off x="0" y="0"/>
          <a:ext cx="0" cy="0"/>
          <a:chOff x="0" y="0"/>
          <a:chExt cx="0" cy="0"/>
        </a:xfrm>
      </p:grpSpPr>
      <p:sp>
        <p:nvSpPr>
          <p:cNvPr id="6" name="Footer Placeholder 4"/>
          <p:cNvSpPr>
            <a:spLocks noGrp="1"/>
          </p:cNvSpPr>
          <p:nvPr>
            <p:ph type="ftr" sz="quarter" idx="4294967295"/>
          </p:nvPr>
        </p:nvSpPr>
        <p:spPr>
          <a:xfrm>
            <a:off x="3588624" y="6441287"/>
            <a:ext cx="5080000" cy="365125"/>
          </a:xfrm>
          <a:prstGeom prst="rect">
            <a:avLst/>
          </a:prstGeom>
        </p:spPr>
        <p:txBody>
          <a:bodyPr vert="horz" lIns="91440" tIns="45720" rIns="91440" bIns="45720" rtlCol="0" anchor="ctr"/>
          <a:lstStyle>
            <a:lvl1pPr algn="ctr">
              <a:defRPr sz="900" b="1" spc="300">
                <a:solidFill>
                  <a:srgbClr val="E2AC00"/>
                </a:solidFill>
                <a:latin typeface="Segoe UI" pitchFamily="34" charset="0"/>
                <a:ea typeface="Segoe UI" pitchFamily="34" charset="0"/>
                <a:cs typeface="Segoe UI"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300" normalizeH="0" baseline="0" noProof="0">
                <a:ln>
                  <a:noFill/>
                </a:ln>
                <a:solidFill>
                  <a:srgbClr val="E2AC00"/>
                </a:solidFill>
                <a:effectLst/>
                <a:uLnTx/>
                <a:uFillTx/>
                <a:latin typeface="Segoe UI" pitchFamily="34" charset="0"/>
                <a:cs typeface="Segoe UI" pitchFamily="34" charset="0"/>
              </a:rPr>
              <a:t>FBI RICHMOND</a:t>
            </a:r>
            <a:b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br>
            <a: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t>UNCLASSIFIED</a:t>
            </a:r>
          </a:p>
        </p:txBody>
      </p:sp>
      <p:pic>
        <p:nvPicPr>
          <p:cNvPr id="7" name="Picture 2" descr="Research shows texting while walking can be dangerous | WGME">
            <a:extLst>
              <a:ext uri="{FF2B5EF4-FFF2-40B4-BE49-F238E27FC236}">
                <a16:creationId xmlns:a16="http://schemas.microsoft.com/office/drawing/2014/main" id="{8ECBE9FA-4473-14A4-F24F-0AA19DADD06B}"/>
              </a:ext>
            </a:extLst>
          </p:cNvPr>
          <p:cNvPicPr>
            <a:picLocks noChangeAspect="1" noChangeArrowheads="1"/>
          </p:cNvPicPr>
          <p:nvPr/>
        </p:nvPicPr>
        <p:blipFill>
          <a:blip r:embed="rId3" cstate="email">
            <a:alphaModFix amt="80000"/>
            <a:extLst>
              <a:ext uri="{28A0092B-C50C-407E-A947-70E740481C1C}">
                <a14:useLocalDpi xmlns:a14="http://schemas.microsoft.com/office/drawing/2010/main"/>
              </a:ext>
            </a:extLst>
          </a:blip>
          <a:srcRect/>
          <a:stretch>
            <a:fillRect/>
          </a:stretch>
        </p:blipFill>
        <p:spPr bwMode="auto">
          <a:xfrm>
            <a:off x="1557049" y="1058602"/>
            <a:ext cx="9303108" cy="523299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8" name="Footer Placeholder 4"/>
          <p:cNvSpPr txBox="1">
            <a:spLocks/>
          </p:cNvSpPr>
          <p:nvPr/>
        </p:nvSpPr>
        <p:spPr>
          <a:xfrm>
            <a:off x="3741024" y="-14912"/>
            <a:ext cx="5080000" cy="365125"/>
          </a:xfrm>
          <a:prstGeom prst="rect">
            <a:avLst/>
          </a:prstGeom>
        </p:spPr>
        <p:txBody>
          <a:bodyPr vert="horz" lIns="91440" tIns="45720" rIns="91440" bIns="45720" rtlCol="0" anchor="ctr"/>
          <a:lstStyle>
            <a:defPPr>
              <a:defRPr lang="en-US"/>
            </a:defPPr>
            <a:lvl1pPr marL="0" algn="ctr" defTabSz="914400" rtl="0" eaLnBrk="1" latinLnBrk="0" hangingPunct="1">
              <a:defRPr sz="900" b="1" kern="1200" spc="300">
                <a:solidFill>
                  <a:srgbClr val="E2AC00"/>
                </a:solidFill>
                <a:latin typeface="Segoe UI" pitchFamily="34" charset="0"/>
                <a:ea typeface="Segoe UI" pitchFamily="34" charset="0"/>
                <a:cs typeface="Segoe U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t>UNCLASSIFIED</a:t>
            </a:r>
          </a:p>
        </p:txBody>
      </p:sp>
    </p:spTree>
    <p:extLst>
      <p:ext uri="{BB962C8B-B14F-4D97-AF65-F5344CB8AC3E}">
        <p14:creationId xmlns:p14="http://schemas.microsoft.com/office/powerpoint/2010/main" val="30041439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4294967295"/>
          </p:nvPr>
        </p:nvSpPr>
        <p:spPr>
          <a:xfrm>
            <a:off x="3588624" y="6441287"/>
            <a:ext cx="5080000" cy="365125"/>
          </a:xfrm>
          <a:prstGeom prst="rect">
            <a:avLst/>
          </a:prstGeom>
        </p:spPr>
        <p:txBody>
          <a:bodyPr vert="horz" lIns="91440" tIns="45720" rIns="91440" bIns="45720" rtlCol="0" anchor="ctr"/>
          <a:lstStyle>
            <a:lvl1pPr algn="ctr">
              <a:defRPr sz="900" b="1" spc="300">
                <a:solidFill>
                  <a:srgbClr val="E2AC00"/>
                </a:solidFill>
                <a:latin typeface="Segoe UI" pitchFamily="34" charset="0"/>
                <a:ea typeface="Segoe UI" pitchFamily="34" charset="0"/>
                <a:cs typeface="Segoe UI"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300" normalizeH="0" baseline="0" noProof="0">
                <a:ln>
                  <a:noFill/>
                </a:ln>
                <a:solidFill>
                  <a:srgbClr val="E2AC00"/>
                </a:solidFill>
                <a:effectLst/>
                <a:uLnTx/>
                <a:uFillTx/>
                <a:latin typeface="Segoe UI" pitchFamily="34" charset="0"/>
                <a:cs typeface="Segoe UI" pitchFamily="34" charset="0"/>
              </a:rPr>
              <a:t>FBI RICHMOND</a:t>
            </a:r>
            <a:b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br>
            <a: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t>UNCLASSIFIED</a:t>
            </a:r>
          </a:p>
        </p:txBody>
      </p:sp>
      <p:sp>
        <p:nvSpPr>
          <p:cNvPr id="8" name="Footer Placeholder 4"/>
          <p:cNvSpPr txBox="1">
            <a:spLocks/>
          </p:cNvSpPr>
          <p:nvPr/>
        </p:nvSpPr>
        <p:spPr>
          <a:xfrm>
            <a:off x="0" y="-14912"/>
            <a:ext cx="12192000" cy="365125"/>
          </a:xfrm>
          <a:prstGeom prst="rect">
            <a:avLst/>
          </a:prstGeom>
        </p:spPr>
        <p:txBody>
          <a:bodyPr vert="horz" lIns="91440" tIns="45720" rIns="91440" bIns="45720" rtlCol="0" anchor="ctr"/>
          <a:lstStyle>
            <a:defPPr>
              <a:defRPr lang="en-US"/>
            </a:defPPr>
            <a:lvl1pPr marL="0" algn="ctr" defTabSz="914400" rtl="0" eaLnBrk="1" latinLnBrk="0" hangingPunct="1">
              <a:defRPr sz="900" b="1" kern="1200" spc="300">
                <a:solidFill>
                  <a:srgbClr val="E2AC00"/>
                </a:solidFill>
                <a:latin typeface="Segoe UI" pitchFamily="34" charset="0"/>
                <a:ea typeface="Segoe UI" pitchFamily="34" charset="0"/>
                <a:cs typeface="Segoe U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t>UNCLASSIFIED</a:t>
            </a:r>
          </a:p>
        </p:txBody>
      </p:sp>
      <p:sp>
        <p:nvSpPr>
          <p:cNvPr id="5" name="Title 1">
            <a:extLst>
              <a:ext uri="{FF2B5EF4-FFF2-40B4-BE49-F238E27FC236}">
                <a16:creationId xmlns:a16="http://schemas.microsoft.com/office/drawing/2014/main" id="{55817FF8-67C6-463D-9A1F-D905F2032522}"/>
              </a:ext>
            </a:extLst>
          </p:cNvPr>
          <p:cNvSpPr txBox="1">
            <a:spLocks/>
          </p:cNvSpPr>
          <p:nvPr/>
        </p:nvSpPr>
        <p:spPr>
          <a:xfrm>
            <a:off x="0" y="299261"/>
            <a:ext cx="12192000" cy="533399"/>
          </a:xfrm>
          <a:prstGeom prst="rect">
            <a:avLst/>
          </a:prstGeom>
        </p:spPr>
        <p:txBody>
          <a:bodyPr>
            <a:noAutofit/>
          </a:bodyPr>
          <a:lstStyle>
            <a:lvl1pPr algn="l" defTabSz="914400" rtl="0" eaLnBrk="1" latinLnBrk="0" hangingPunct="1">
              <a:spcBef>
                <a:spcPct val="0"/>
              </a:spcBef>
              <a:buNone/>
              <a:defRPr sz="1800" b="1" kern="1200" baseline="0">
                <a:solidFill>
                  <a:schemeClr val="tx1">
                    <a:lumMod val="65000"/>
                    <a:lumOff val="35000"/>
                  </a:schemeClr>
                </a:solidFill>
                <a:latin typeface="Segoe UI" pitchFamily="34" charset="0"/>
                <a:ea typeface="Segoe UI" pitchFamily="34" charset="0"/>
                <a:cs typeface="Segoe UI"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err="1">
                <a:ln>
                  <a:noFill/>
                </a:ln>
                <a:solidFill>
                  <a:srgbClr val="E5A812"/>
                </a:solidFill>
                <a:effectLst/>
                <a:uLnTx/>
                <a:uFillTx/>
                <a:latin typeface="Arial" panose="020B0604020202020204" pitchFamily="34" charset="0"/>
                <a:cs typeface="Arial" panose="020B0604020202020204" pitchFamily="34" charset="0"/>
              </a:rPr>
              <a:t>Smishing</a:t>
            </a:r>
            <a:endParaRPr kumimoji="0" lang="en-US" sz="2800" b="1" i="0" u="none" strike="noStrike" kern="1200" cap="none" spc="0" normalizeH="0" baseline="0" noProof="0">
              <a:ln>
                <a:noFill/>
              </a:ln>
              <a:solidFill>
                <a:srgbClr val="E5A812"/>
              </a:solidFill>
              <a:effectLst/>
              <a:uLnTx/>
              <a:uFillTx/>
              <a:latin typeface="Arial" panose="020B0604020202020204" pitchFamily="34" charset="0"/>
              <a:cs typeface="Arial" panose="020B0604020202020204" pitchFamily="34" charset="0"/>
            </a:endParaRPr>
          </a:p>
        </p:txBody>
      </p:sp>
      <p:pic>
        <p:nvPicPr>
          <p:cNvPr id="9" name="Picture 8"/>
          <p:cNvPicPr>
            <a:picLocks noChangeAspect="1"/>
          </p:cNvPicPr>
          <p:nvPr/>
        </p:nvPicPr>
        <p:blipFill rotWithShape="1">
          <a:blip r:embed="rId3" cstate="email">
            <a:extLst>
              <a:ext uri="{28A0092B-C50C-407E-A947-70E740481C1C}">
                <a14:useLocalDpi xmlns:a14="http://schemas.microsoft.com/office/drawing/2010/main"/>
              </a:ext>
            </a:extLst>
          </a:blip>
          <a:srcRect l="26149" t="5544" r="24521" b="4485"/>
          <a:stretch/>
        </p:blipFill>
        <p:spPr>
          <a:xfrm>
            <a:off x="386079" y="1005840"/>
            <a:ext cx="2895601" cy="5281178"/>
          </a:xfrm>
          <a:prstGeom prst="rect">
            <a:avLst/>
          </a:prstGeom>
        </p:spPr>
      </p:pic>
      <p:pic>
        <p:nvPicPr>
          <p:cNvPr id="10" name="Picture 9"/>
          <p:cNvPicPr>
            <a:picLocks noChangeAspect="1"/>
          </p:cNvPicPr>
          <p:nvPr/>
        </p:nvPicPr>
        <p:blipFill>
          <a:blip r:embed="rId4"/>
          <a:stretch>
            <a:fillRect/>
          </a:stretch>
        </p:blipFill>
        <p:spPr>
          <a:xfrm>
            <a:off x="8988107" y="1160473"/>
            <a:ext cx="2790825" cy="4953000"/>
          </a:xfrm>
          <a:prstGeom prst="rect">
            <a:avLst/>
          </a:prstGeom>
          <a:ln>
            <a:solidFill>
              <a:schemeClr val="tx1"/>
            </a:solidFill>
          </a:ln>
        </p:spPr>
      </p:pic>
      <p:pic>
        <p:nvPicPr>
          <p:cNvPr id="4" name="Picture 3"/>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988107" y="2288266"/>
            <a:ext cx="2405776" cy="1732521"/>
          </a:xfrm>
          <a:prstGeom prst="rect">
            <a:avLst/>
          </a:prstGeom>
        </p:spPr>
      </p:pic>
      <p:sp>
        <p:nvSpPr>
          <p:cNvPr id="11" name="TextBox 10">
            <a:extLst>
              <a:ext uri="{FF2B5EF4-FFF2-40B4-BE49-F238E27FC236}">
                <a16:creationId xmlns:a16="http://schemas.microsoft.com/office/drawing/2014/main" id="{C9C85AAB-84AA-4E73-B324-FF6638917D72}"/>
              </a:ext>
            </a:extLst>
          </p:cNvPr>
          <p:cNvSpPr txBox="1"/>
          <p:nvPr/>
        </p:nvSpPr>
        <p:spPr>
          <a:xfrm>
            <a:off x="3434080" y="1859744"/>
            <a:ext cx="5374639" cy="3554457"/>
          </a:xfrm>
          <a:prstGeom prst="rect">
            <a:avLst/>
          </a:prstGeom>
        </p:spPr>
        <p:txBody>
          <a:bodyPr vert="horz" lIns="91440" tIns="45720" rIns="91440" bIns="45720" rtlCol="0" anchor="ctr">
            <a:noAutofit/>
          </a:bodyPr>
          <a:lstStyle/>
          <a:p>
            <a:pPr marL="285750" marR="0" lvl="0" indent="-182880" algn="l" defTabSz="914400" rtl="0" eaLnBrk="1" fontAlgn="auto" latinLnBrk="0" hangingPunct="1">
              <a:lnSpc>
                <a:spcPct val="90000"/>
              </a:lnSpc>
              <a:spcBef>
                <a:spcPts val="0"/>
              </a:spcBef>
              <a:spcAft>
                <a:spcPts val="600"/>
              </a:spcAft>
              <a:buClr>
                <a:srgbClr val="4F81BD"/>
              </a:buClr>
              <a:buSzTx/>
              <a:buFont typeface="Wingdings 2" pitchFamily="18" charset="2"/>
              <a:buChar char=""/>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a:p>
            <a:pPr marL="388620" marR="0" lvl="0" indent="-285750" algn="l" defTabSz="914400" rtl="0" eaLnBrk="1" fontAlgn="auto" latinLnBrk="0" hangingPunct="1">
              <a:lnSpc>
                <a:spcPct val="90000"/>
              </a:lnSpc>
              <a:spcBef>
                <a:spcPts val="0"/>
              </a:spcBef>
              <a:spcAft>
                <a:spcPts val="600"/>
              </a:spcAft>
              <a:buClrTx/>
              <a:buSzTx/>
              <a:buFont typeface="Arial"/>
              <a:buChar char="•"/>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Be critical of text messages you receive</a:t>
            </a:r>
          </a:p>
          <a:p>
            <a:pPr marL="388620" marR="0" lvl="0" indent="-285750" algn="l" defTabSz="914400" rtl="0" eaLnBrk="1" fontAlgn="auto" latinLnBrk="0" hangingPunct="1">
              <a:lnSpc>
                <a:spcPct val="90000"/>
              </a:lnSpc>
              <a:spcBef>
                <a:spcPts val="0"/>
              </a:spcBef>
              <a:spcAft>
                <a:spcPts val="600"/>
              </a:spcAft>
              <a:buClrTx/>
              <a:buSzTx/>
              <a:buFont typeface="Arial"/>
              <a:buChar char="•"/>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Don’t click on links or call provided numbers</a:t>
            </a:r>
          </a:p>
          <a:p>
            <a:pPr marL="388620" marR="0" lvl="0" indent="-285750" algn="l" defTabSz="914400" rtl="0" eaLnBrk="1" fontAlgn="auto" latinLnBrk="0" hangingPunct="1">
              <a:lnSpc>
                <a:spcPct val="90000"/>
              </a:lnSpc>
              <a:spcBef>
                <a:spcPts val="0"/>
              </a:spcBef>
              <a:spcAft>
                <a:spcPts val="600"/>
              </a:spcAft>
              <a:buClrTx/>
              <a:buSzTx/>
              <a:buFont typeface="Arial"/>
              <a:buChar char="•"/>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Go directly to the source (official app or customer service number)</a:t>
            </a:r>
          </a:p>
          <a:p>
            <a:pPr marL="388620" marR="0" lvl="0" indent="-285750" algn="l" defTabSz="914400" rtl="0" eaLnBrk="1" fontAlgn="auto" latinLnBrk="0" hangingPunct="1">
              <a:lnSpc>
                <a:spcPct val="90000"/>
              </a:lnSpc>
              <a:spcBef>
                <a:spcPts val="0"/>
              </a:spcBef>
              <a:spcAft>
                <a:spcPts val="600"/>
              </a:spcAft>
              <a:buClrTx/>
              <a:buSzTx/>
              <a:buFont typeface="Arial"/>
              <a:buChar char="•"/>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a:p>
            <a:pPr marL="102870" marR="0" lvl="0" indent="0" algn="l" defTabSz="914400" rtl="0" eaLnBrk="1" fontAlgn="auto" latinLnBrk="0" hangingPunct="1">
              <a:lnSpc>
                <a:spcPct val="90000"/>
              </a:lnSpc>
              <a:spcBef>
                <a:spcPts val="0"/>
              </a:spcBef>
              <a:spcAft>
                <a:spcPts val="60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a:p>
            <a:pPr marL="285750" marR="0" lvl="0" indent="-182880" algn="l" defTabSz="914400" rtl="0" eaLnBrk="1" fontAlgn="auto" latinLnBrk="0" hangingPunct="1">
              <a:lnSpc>
                <a:spcPct val="90000"/>
              </a:lnSpc>
              <a:spcBef>
                <a:spcPts val="0"/>
              </a:spcBef>
              <a:spcAft>
                <a:spcPts val="600"/>
              </a:spcAft>
              <a:buClr>
                <a:srgbClr val="4F81BD"/>
              </a:buClr>
              <a:buSzTx/>
              <a:buFont typeface="Wingdings 2" pitchFamily="18" charset="2"/>
              <a:buChar char=""/>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9C8F6C5D-52DC-7719-8F00-E9115E5CB7D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502973" y="1548584"/>
            <a:ext cx="5458146" cy="3760831"/>
          </a:xfrm>
          <a:prstGeom prst="rect">
            <a:avLst/>
          </a:prstGeom>
        </p:spPr>
      </p:pic>
    </p:spTree>
    <p:extLst>
      <p:ext uri="{BB962C8B-B14F-4D97-AF65-F5344CB8AC3E}">
        <p14:creationId xmlns:p14="http://schemas.microsoft.com/office/powerpoint/2010/main" val="3713548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4294967295"/>
          </p:nvPr>
        </p:nvSpPr>
        <p:spPr>
          <a:xfrm>
            <a:off x="3588624" y="6441287"/>
            <a:ext cx="5080000" cy="365125"/>
          </a:xfrm>
          <a:prstGeom prst="rect">
            <a:avLst/>
          </a:prstGeom>
        </p:spPr>
        <p:txBody>
          <a:bodyPr vert="horz" lIns="91440" tIns="45720" rIns="91440" bIns="45720" rtlCol="0" anchor="ctr"/>
          <a:lstStyle>
            <a:lvl1pPr algn="ctr">
              <a:defRPr sz="900" b="1" spc="300">
                <a:solidFill>
                  <a:srgbClr val="E2AC00"/>
                </a:solidFill>
                <a:latin typeface="Segoe UI" pitchFamily="34" charset="0"/>
                <a:ea typeface="Segoe UI" pitchFamily="34" charset="0"/>
                <a:cs typeface="Segoe UI"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300" normalizeH="0" baseline="0" noProof="0">
                <a:ln>
                  <a:noFill/>
                </a:ln>
                <a:solidFill>
                  <a:srgbClr val="E2AC00"/>
                </a:solidFill>
                <a:effectLst/>
                <a:uLnTx/>
                <a:uFillTx/>
                <a:latin typeface="Segoe UI" pitchFamily="34" charset="0"/>
                <a:cs typeface="Segoe UI" pitchFamily="34" charset="0"/>
              </a:rPr>
              <a:t>FBI RICHMOND</a:t>
            </a:r>
            <a:b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br>
            <a: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t>UNCLASSIFIED</a:t>
            </a:r>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63367" y="1228311"/>
            <a:ext cx="8572500" cy="4838700"/>
          </a:xfrm>
          <a:prstGeom prst="rect">
            <a:avLst/>
          </a:prstGeom>
        </p:spPr>
      </p:pic>
      <p:sp>
        <p:nvSpPr>
          <p:cNvPr id="7" name="Footer Placeholder 4"/>
          <p:cNvSpPr txBox="1">
            <a:spLocks/>
          </p:cNvSpPr>
          <p:nvPr/>
        </p:nvSpPr>
        <p:spPr>
          <a:xfrm>
            <a:off x="3741024" y="-14912"/>
            <a:ext cx="5080000" cy="365125"/>
          </a:xfrm>
          <a:prstGeom prst="rect">
            <a:avLst/>
          </a:prstGeom>
        </p:spPr>
        <p:txBody>
          <a:bodyPr vert="horz" lIns="91440" tIns="45720" rIns="91440" bIns="45720" rtlCol="0" anchor="ctr"/>
          <a:lstStyle>
            <a:defPPr>
              <a:defRPr lang="en-US"/>
            </a:defPPr>
            <a:lvl1pPr marL="0" algn="ctr" defTabSz="914400" rtl="0" eaLnBrk="1" latinLnBrk="0" hangingPunct="1">
              <a:defRPr sz="900" b="1" kern="1200" spc="300">
                <a:solidFill>
                  <a:srgbClr val="E2AC00"/>
                </a:solidFill>
                <a:latin typeface="Segoe UI" pitchFamily="34" charset="0"/>
                <a:ea typeface="Segoe UI" pitchFamily="34" charset="0"/>
                <a:cs typeface="Segoe U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t>UNCLASSIFIED</a:t>
            </a:r>
          </a:p>
        </p:txBody>
      </p:sp>
    </p:spTree>
    <p:extLst>
      <p:ext uri="{BB962C8B-B14F-4D97-AF65-F5344CB8AC3E}">
        <p14:creationId xmlns:p14="http://schemas.microsoft.com/office/powerpoint/2010/main" val="33885231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A886D-524E-9823-72F7-1FC5DDDA47B4}"/>
              </a:ext>
            </a:extLst>
          </p:cNvPr>
          <p:cNvSpPr>
            <a:spLocks noGrp="1"/>
          </p:cNvSpPr>
          <p:nvPr>
            <p:ph type="title"/>
          </p:nvPr>
        </p:nvSpPr>
        <p:spPr>
          <a:xfrm>
            <a:off x="870824" y="316576"/>
            <a:ext cx="10515600" cy="1325563"/>
          </a:xfrm>
        </p:spPr>
        <p:txBody>
          <a:bodyPr/>
          <a:lstStyle/>
          <a:p>
            <a:r>
              <a:rPr lang="en-US"/>
              <a:t>Mobile Malware</a:t>
            </a:r>
            <a:endParaRPr lang="en-US" b="0" i="1"/>
          </a:p>
        </p:txBody>
      </p:sp>
      <p:pic>
        <p:nvPicPr>
          <p:cNvPr id="5" name="Content Placeholder 4" descr="Qr code&#10;&#10;Description automatically generated">
            <a:extLst>
              <a:ext uri="{FF2B5EF4-FFF2-40B4-BE49-F238E27FC236}">
                <a16:creationId xmlns:a16="http://schemas.microsoft.com/office/drawing/2014/main" id="{7E8D1749-1803-43EF-0E8F-4490F794835A}"/>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9702901" y="452456"/>
            <a:ext cx="1618088" cy="1608100"/>
          </a:xfrm>
        </p:spPr>
      </p:pic>
      <p:sp>
        <p:nvSpPr>
          <p:cNvPr id="7" name="TextBox 6">
            <a:extLst>
              <a:ext uri="{FF2B5EF4-FFF2-40B4-BE49-F238E27FC236}">
                <a16:creationId xmlns:a16="http://schemas.microsoft.com/office/drawing/2014/main" id="{7EFA5C19-76BA-259F-8D78-FF39304A00C6}"/>
              </a:ext>
            </a:extLst>
          </p:cNvPr>
          <p:cNvSpPr txBox="1"/>
          <p:nvPr/>
        </p:nvSpPr>
        <p:spPr>
          <a:xfrm>
            <a:off x="6889295" y="2371066"/>
            <a:ext cx="5438776" cy="286232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Mobile malware attacks mobile devices to steal information, apply spyware, track a location, or delete data.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QR Codes include phishing attacks, financial theft, PPI collection, malware infection, and encryption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500% increase in mobile malware</a:t>
            </a:r>
          </a:p>
        </p:txBody>
      </p:sp>
      <p:pic>
        <p:nvPicPr>
          <p:cNvPr id="2050" name="Picture 2" descr="QR Code Red: Quishing Attacks and How to Prevent Them - Perception Point">
            <a:extLst>
              <a:ext uri="{FF2B5EF4-FFF2-40B4-BE49-F238E27FC236}">
                <a16:creationId xmlns:a16="http://schemas.microsoft.com/office/drawing/2014/main" id="{D61D8298-4221-8AD8-09D1-96D3394D56B7}"/>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0" y="1642139"/>
            <a:ext cx="6889296" cy="3655924"/>
          </a:xfrm>
          <a:prstGeom prst="rect">
            <a:avLst/>
          </a:prstGeom>
          <a:noFill/>
          <a:extLst>
            <a:ext uri="{909E8E84-426E-40DD-AFC4-6F175D3DCCD1}">
              <a14:hiddenFill xmlns:a14="http://schemas.microsoft.com/office/drawing/2010/main">
                <a:solidFill>
                  <a:srgbClr val="FFFFFF"/>
                </a:solidFill>
              </a14:hiddenFill>
            </a:ext>
          </a:extLst>
        </p:spPr>
      </p:pic>
      <p:sp>
        <p:nvSpPr>
          <p:cNvPr id="6" name="Footer Placeholder 4"/>
          <p:cNvSpPr>
            <a:spLocks noGrp="1"/>
          </p:cNvSpPr>
          <p:nvPr>
            <p:ph type="ftr" sz="quarter" idx="4294967295"/>
          </p:nvPr>
        </p:nvSpPr>
        <p:spPr>
          <a:xfrm>
            <a:off x="3588624" y="6441287"/>
            <a:ext cx="5080000" cy="365125"/>
          </a:xfrm>
          <a:prstGeom prst="rect">
            <a:avLst/>
          </a:prstGeom>
        </p:spPr>
        <p:txBody>
          <a:bodyPr vert="horz" lIns="91440" tIns="45720" rIns="91440" bIns="45720" rtlCol="0" anchor="ctr"/>
          <a:lstStyle>
            <a:lvl1pPr algn="ctr">
              <a:defRPr sz="900" b="1" spc="300">
                <a:solidFill>
                  <a:srgbClr val="E2AC00"/>
                </a:solidFill>
                <a:latin typeface="Segoe UI" pitchFamily="34" charset="0"/>
                <a:ea typeface="Segoe UI" pitchFamily="34" charset="0"/>
                <a:cs typeface="Segoe UI"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300" normalizeH="0" baseline="0" noProof="0">
                <a:ln>
                  <a:noFill/>
                </a:ln>
                <a:solidFill>
                  <a:srgbClr val="E2AC00"/>
                </a:solidFill>
                <a:effectLst/>
                <a:uLnTx/>
                <a:uFillTx/>
                <a:latin typeface="Segoe UI" pitchFamily="34" charset="0"/>
                <a:cs typeface="Segoe UI" pitchFamily="34" charset="0"/>
              </a:rPr>
              <a:t>FBI RICHMOND</a:t>
            </a:r>
            <a:b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br>
            <a: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t>UNCLASSIFIED</a:t>
            </a:r>
          </a:p>
        </p:txBody>
      </p:sp>
      <p:sp>
        <p:nvSpPr>
          <p:cNvPr id="8" name="Footer Placeholder 4"/>
          <p:cNvSpPr txBox="1">
            <a:spLocks/>
          </p:cNvSpPr>
          <p:nvPr/>
        </p:nvSpPr>
        <p:spPr>
          <a:xfrm>
            <a:off x="3741024" y="-14912"/>
            <a:ext cx="5080000" cy="365125"/>
          </a:xfrm>
          <a:prstGeom prst="rect">
            <a:avLst/>
          </a:prstGeom>
        </p:spPr>
        <p:txBody>
          <a:bodyPr vert="horz" lIns="91440" tIns="45720" rIns="91440" bIns="45720" rtlCol="0" anchor="ctr"/>
          <a:lstStyle>
            <a:defPPr>
              <a:defRPr lang="en-US"/>
            </a:defPPr>
            <a:lvl1pPr marL="0" algn="ctr" defTabSz="914400" rtl="0" eaLnBrk="1" latinLnBrk="0" hangingPunct="1">
              <a:defRPr sz="900" b="1" kern="1200" spc="300">
                <a:solidFill>
                  <a:srgbClr val="E2AC00"/>
                </a:solidFill>
                <a:latin typeface="Segoe UI" pitchFamily="34" charset="0"/>
                <a:ea typeface="Segoe UI" pitchFamily="34" charset="0"/>
                <a:cs typeface="Segoe U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t>UNCLASSIFIED</a:t>
            </a:r>
          </a:p>
        </p:txBody>
      </p:sp>
    </p:spTree>
    <p:extLst>
      <p:ext uri="{BB962C8B-B14F-4D97-AF65-F5344CB8AC3E}">
        <p14:creationId xmlns:p14="http://schemas.microsoft.com/office/powerpoint/2010/main" val="19963826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Elderly lady holding a heart shaped balloon">
            <a:hlinkClick r:id="rId2"/>
            <a:extLst>
              <a:ext uri="{FF2B5EF4-FFF2-40B4-BE49-F238E27FC236}">
                <a16:creationId xmlns:a16="http://schemas.microsoft.com/office/drawing/2014/main" id="{15CFAEDF-C426-AEA4-0396-3F24344522B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547652" y="1088160"/>
            <a:ext cx="2602884" cy="17352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8457504-F31A-54CC-F5F0-BAE4D341F47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23048" y="1076647"/>
            <a:ext cx="2650557" cy="1767038"/>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FB341867-0957-85AC-25AB-1E549F6A57FE}"/>
              </a:ext>
            </a:extLst>
          </p:cNvPr>
          <p:cNvSpPr txBox="1"/>
          <p:nvPr/>
        </p:nvSpPr>
        <p:spPr>
          <a:xfrm>
            <a:off x="668835" y="2843685"/>
            <a:ext cx="3758982"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133760">
                    <a:alpha val="80000"/>
                  </a:srgbClr>
                </a:solidFill>
                <a:effectLst/>
                <a:uLnTx/>
                <a:uFillTx/>
                <a:latin typeface="Calibri"/>
                <a:ea typeface="+mn-ea"/>
                <a:cs typeface="+mn-cs"/>
                <a:sym typeface="Hoefler Text"/>
              </a:rPr>
              <a:t>Work from Home Scam</a:t>
            </a:r>
          </a:p>
        </p:txBody>
      </p:sp>
      <p:sp>
        <p:nvSpPr>
          <p:cNvPr id="6" name="TextBox 5">
            <a:extLst>
              <a:ext uri="{FF2B5EF4-FFF2-40B4-BE49-F238E27FC236}">
                <a16:creationId xmlns:a16="http://schemas.microsoft.com/office/drawing/2014/main" id="{AC766EFE-1EAC-8CC8-2B0C-787F4AC486FC}"/>
              </a:ext>
            </a:extLst>
          </p:cNvPr>
          <p:cNvSpPr txBox="1"/>
          <p:nvPr/>
        </p:nvSpPr>
        <p:spPr>
          <a:xfrm>
            <a:off x="8547651" y="2796585"/>
            <a:ext cx="2602885"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133760">
                    <a:alpha val="80000"/>
                  </a:srgbClr>
                </a:solidFill>
                <a:effectLst/>
                <a:uLnTx/>
                <a:uFillTx/>
                <a:latin typeface="Calibri"/>
                <a:ea typeface="+mn-ea"/>
                <a:cs typeface="+mn-cs"/>
                <a:sym typeface="Hoefler Text"/>
              </a:rPr>
              <a:t>Romance Scam</a:t>
            </a:r>
          </a:p>
        </p:txBody>
      </p:sp>
      <p:pic>
        <p:nvPicPr>
          <p:cNvPr id="7" name="Picture 6">
            <a:extLst>
              <a:ext uri="{FF2B5EF4-FFF2-40B4-BE49-F238E27FC236}">
                <a16:creationId xmlns:a16="http://schemas.microsoft.com/office/drawing/2014/main" id="{5E29DDCD-3F80-626B-87FB-3D4C1647221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65106" y="3497956"/>
            <a:ext cx="2966440" cy="1976016"/>
          </a:xfrm>
          <a:prstGeom prst="rect">
            <a:avLst/>
          </a:prstGeom>
          <a:effectLst>
            <a:outerShdw blurRad="292100" dist="139700" dir="2400000" algn="t" rotWithShape="0">
              <a:prstClr val="black">
                <a:alpha val="65000"/>
              </a:prstClr>
            </a:outerShdw>
          </a:effectLst>
        </p:spPr>
      </p:pic>
      <p:sp>
        <p:nvSpPr>
          <p:cNvPr id="8" name="TextBox 7">
            <a:extLst>
              <a:ext uri="{FF2B5EF4-FFF2-40B4-BE49-F238E27FC236}">
                <a16:creationId xmlns:a16="http://schemas.microsoft.com/office/drawing/2014/main" id="{95F7CB0D-67E2-8F8D-C45A-952270B97515}"/>
              </a:ext>
            </a:extLst>
          </p:cNvPr>
          <p:cNvSpPr txBox="1"/>
          <p:nvPr/>
        </p:nvSpPr>
        <p:spPr>
          <a:xfrm>
            <a:off x="1065106" y="5403633"/>
            <a:ext cx="296644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133760">
                    <a:alpha val="80000"/>
                  </a:srgbClr>
                </a:solidFill>
                <a:effectLst/>
                <a:uLnTx/>
                <a:uFillTx/>
                <a:latin typeface="Calibri"/>
                <a:ea typeface="+mn-ea"/>
                <a:cs typeface="+mn-cs"/>
                <a:sym typeface="Hoefler Text"/>
              </a:rPr>
              <a:t>Photo Extortion</a:t>
            </a:r>
          </a:p>
        </p:txBody>
      </p:sp>
      <p:pic>
        <p:nvPicPr>
          <p:cNvPr id="9" name="Picture 8">
            <a:extLst>
              <a:ext uri="{FF2B5EF4-FFF2-40B4-BE49-F238E27FC236}">
                <a16:creationId xmlns:a16="http://schemas.microsoft.com/office/drawing/2014/main" id="{7891EFA7-2595-6DC5-833B-2842D34539F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119812" y="3565114"/>
            <a:ext cx="3200799" cy="1908858"/>
          </a:xfrm>
          <a:prstGeom prst="rect">
            <a:avLst/>
          </a:prstGeom>
          <a:effectLst>
            <a:outerShdw blurRad="279400" dist="127000" dir="2400000" algn="t" rotWithShape="0">
              <a:prstClr val="black">
                <a:alpha val="65000"/>
              </a:prstClr>
            </a:outerShdw>
          </a:effectLst>
        </p:spPr>
      </p:pic>
      <p:sp>
        <p:nvSpPr>
          <p:cNvPr id="10" name="TextBox 9">
            <a:extLst>
              <a:ext uri="{FF2B5EF4-FFF2-40B4-BE49-F238E27FC236}">
                <a16:creationId xmlns:a16="http://schemas.microsoft.com/office/drawing/2014/main" id="{07FDFC5D-6E54-C30C-CA39-3C52D09BD2D9}"/>
              </a:ext>
            </a:extLst>
          </p:cNvPr>
          <p:cNvSpPr txBox="1"/>
          <p:nvPr/>
        </p:nvSpPr>
        <p:spPr>
          <a:xfrm>
            <a:off x="8119812" y="5403633"/>
            <a:ext cx="3200799"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133760">
                    <a:alpha val="80000"/>
                  </a:srgbClr>
                </a:solidFill>
                <a:effectLst/>
                <a:uLnTx/>
                <a:uFillTx/>
                <a:latin typeface="Calibri"/>
                <a:ea typeface="+mn-ea"/>
                <a:cs typeface="+mn-cs"/>
                <a:sym typeface="Hoefler Text"/>
              </a:rPr>
              <a:t>Cyber Bullying</a:t>
            </a:r>
          </a:p>
        </p:txBody>
      </p:sp>
      <p:sp>
        <p:nvSpPr>
          <p:cNvPr id="11" name="Title 1"/>
          <p:cNvSpPr txBox="1">
            <a:spLocks/>
          </p:cNvSpPr>
          <p:nvPr/>
        </p:nvSpPr>
        <p:spPr>
          <a:xfrm>
            <a:off x="1" y="292672"/>
            <a:ext cx="12145616" cy="544422"/>
          </a:xfrm>
          <a:prstGeom prst="rect">
            <a:avLst/>
          </a:prstGeom>
        </p:spPr>
        <p:txBody>
          <a:bodyPr/>
          <a:lstStyle>
            <a:lvl1pPr algn="ctr" rtl="0" eaLnBrk="0" fontAlgn="base" hangingPunct="0">
              <a:spcBef>
                <a:spcPct val="0"/>
              </a:spcBef>
              <a:spcAft>
                <a:spcPct val="0"/>
              </a:spcAft>
              <a:defRPr sz="2400" b="1">
                <a:solidFill>
                  <a:schemeClr val="bg1"/>
                </a:solidFill>
                <a:latin typeface="+mj-lt"/>
                <a:ea typeface="+mj-ea"/>
                <a:cs typeface="+mj-cs"/>
              </a:defRPr>
            </a:lvl1pPr>
            <a:lvl2pPr algn="ctr" rtl="0" eaLnBrk="0" fontAlgn="base" hangingPunct="0">
              <a:spcBef>
                <a:spcPct val="0"/>
              </a:spcBef>
              <a:spcAft>
                <a:spcPct val="0"/>
              </a:spcAft>
              <a:defRPr sz="2400" b="1">
                <a:solidFill>
                  <a:schemeClr val="bg1"/>
                </a:solidFill>
                <a:latin typeface="Arial" charset="0"/>
                <a:cs typeface="Arial" charset="0"/>
              </a:defRPr>
            </a:lvl2pPr>
            <a:lvl3pPr algn="ctr" rtl="0" eaLnBrk="0" fontAlgn="base" hangingPunct="0">
              <a:spcBef>
                <a:spcPct val="0"/>
              </a:spcBef>
              <a:spcAft>
                <a:spcPct val="0"/>
              </a:spcAft>
              <a:defRPr sz="2400" b="1">
                <a:solidFill>
                  <a:schemeClr val="bg1"/>
                </a:solidFill>
                <a:latin typeface="Arial" charset="0"/>
                <a:cs typeface="Arial" charset="0"/>
              </a:defRPr>
            </a:lvl3pPr>
            <a:lvl4pPr algn="ctr" rtl="0" eaLnBrk="0" fontAlgn="base" hangingPunct="0">
              <a:spcBef>
                <a:spcPct val="0"/>
              </a:spcBef>
              <a:spcAft>
                <a:spcPct val="0"/>
              </a:spcAft>
              <a:defRPr sz="2400" b="1">
                <a:solidFill>
                  <a:schemeClr val="bg1"/>
                </a:solidFill>
                <a:latin typeface="Arial" charset="0"/>
                <a:cs typeface="Arial" charset="0"/>
              </a:defRPr>
            </a:lvl4pPr>
            <a:lvl5pPr algn="ctr" rtl="0" eaLnBrk="0" fontAlgn="base" hangingPunct="0">
              <a:spcBef>
                <a:spcPct val="0"/>
              </a:spcBef>
              <a:spcAft>
                <a:spcPct val="0"/>
              </a:spcAft>
              <a:defRPr sz="2400" b="1">
                <a:solidFill>
                  <a:schemeClr val="bg1"/>
                </a:solidFill>
                <a:latin typeface="Arial" charset="0"/>
                <a:cs typeface="Arial" charset="0"/>
              </a:defRPr>
            </a:lvl5pPr>
            <a:lvl6pPr marL="342891" algn="ctr" rtl="0" fontAlgn="base">
              <a:spcBef>
                <a:spcPct val="0"/>
              </a:spcBef>
              <a:spcAft>
                <a:spcPct val="0"/>
              </a:spcAft>
              <a:defRPr sz="2400" b="1">
                <a:solidFill>
                  <a:schemeClr val="bg1"/>
                </a:solidFill>
                <a:latin typeface="Arial" charset="0"/>
                <a:cs typeface="Arial" charset="0"/>
              </a:defRPr>
            </a:lvl6pPr>
            <a:lvl7pPr marL="685783" algn="ctr" rtl="0" fontAlgn="base">
              <a:spcBef>
                <a:spcPct val="0"/>
              </a:spcBef>
              <a:spcAft>
                <a:spcPct val="0"/>
              </a:spcAft>
              <a:defRPr sz="2400" b="1">
                <a:solidFill>
                  <a:schemeClr val="bg1"/>
                </a:solidFill>
                <a:latin typeface="Arial" charset="0"/>
                <a:cs typeface="Arial" charset="0"/>
              </a:defRPr>
            </a:lvl7pPr>
            <a:lvl8pPr marL="1028674" algn="ctr" rtl="0" fontAlgn="base">
              <a:spcBef>
                <a:spcPct val="0"/>
              </a:spcBef>
              <a:spcAft>
                <a:spcPct val="0"/>
              </a:spcAft>
              <a:defRPr sz="2400" b="1">
                <a:solidFill>
                  <a:schemeClr val="bg1"/>
                </a:solidFill>
                <a:latin typeface="Arial" charset="0"/>
                <a:cs typeface="Arial" charset="0"/>
              </a:defRPr>
            </a:lvl8pPr>
            <a:lvl9pPr marL="1371566" algn="ctr" rtl="0" fontAlgn="base">
              <a:spcBef>
                <a:spcPct val="0"/>
              </a:spcBef>
              <a:spcAft>
                <a:spcPct val="0"/>
              </a:spcAft>
              <a:defRPr sz="2400" b="1">
                <a:solidFill>
                  <a:schemeClr val="bg1"/>
                </a:solidFill>
                <a:latin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a:ln>
                  <a:noFill/>
                </a:ln>
                <a:solidFill>
                  <a:srgbClr val="FFC000"/>
                </a:solidFill>
                <a:effectLst/>
                <a:uLnTx/>
                <a:uFillTx/>
                <a:latin typeface="Arial" panose="020B0604020202020204" pitchFamily="34" charset="0"/>
                <a:ea typeface="+mj-ea"/>
                <a:cs typeface="Arial" panose="020B0604020202020204" pitchFamily="34" charset="0"/>
              </a:rPr>
              <a:t>Online Exploitation</a:t>
            </a:r>
          </a:p>
        </p:txBody>
      </p:sp>
      <p:pic>
        <p:nvPicPr>
          <p:cNvPr id="12" name="Screenshot 2023-02-15 at 1.48.14 PM.png" descr="Screenshot 2023-02-15 at 1.48.14 PM.png"/>
          <p:cNvPicPr>
            <a:picLocks/>
          </p:cNvPicPr>
          <p:nvPr/>
        </p:nvPicPr>
        <p:blipFill rotWithShape="1">
          <a:blip r:embed="rId7" cstate="email">
            <a:extLst>
              <a:ext uri="{28A0092B-C50C-407E-A947-70E740481C1C}">
                <a14:useLocalDpi xmlns:a14="http://schemas.microsoft.com/office/drawing/2010/main"/>
              </a:ext>
            </a:extLst>
          </a:blip>
          <a:srcRect/>
          <a:stretch/>
        </p:blipFill>
        <p:spPr>
          <a:xfrm>
            <a:off x="4543677" y="3565114"/>
            <a:ext cx="3213244" cy="1908858"/>
          </a:xfrm>
          <a:prstGeom prst="rect">
            <a:avLst/>
          </a:prstGeom>
          <a:effectLst>
            <a:outerShdw blurRad="292100" dist="139700" dir="2400000" algn="t" rotWithShape="0">
              <a:prstClr val="black">
                <a:alpha val="63000"/>
              </a:prstClr>
            </a:outerShdw>
          </a:effectLst>
        </p:spPr>
      </p:pic>
      <p:sp>
        <p:nvSpPr>
          <p:cNvPr id="13" name="TextBox 12">
            <a:extLst>
              <a:ext uri="{FF2B5EF4-FFF2-40B4-BE49-F238E27FC236}">
                <a16:creationId xmlns:a16="http://schemas.microsoft.com/office/drawing/2014/main" id="{07FDFC5D-6E54-C30C-CA39-3C52D09BD2D9}"/>
              </a:ext>
            </a:extLst>
          </p:cNvPr>
          <p:cNvSpPr txBox="1"/>
          <p:nvPr/>
        </p:nvSpPr>
        <p:spPr>
          <a:xfrm>
            <a:off x="4561053" y="5403633"/>
            <a:ext cx="3195868"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133760">
                    <a:alpha val="80000"/>
                  </a:srgbClr>
                </a:solidFill>
                <a:effectLst/>
                <a:uLnTx/>
                <a:uFillTx/>
                <a:latin typeface="Calibri"/>
                <a:ea typeface="+mn-ea"/>
                <a:cs typeface="+mn-cs"/>
                <a:sym typeface="Hoefler Text"/>
              </a:rPr>
              <a:t>Investment</a:t>
            </a:r>
            <a:br>
              <a:rPr kumimoji="0" lang="en-US" sz="2800" b="1" i="0" u="none" strike="noStrike" kern="1200" cap="none" spc="0" normalizeH="0" baseline="0" noProof="0">
                <a:ln>
                  <a:noFill/>
                </a:ln>
                <a:solidFill>
                  <a:srgbClr val="133760">
                    <a:alpha val="80000"/>
                  </a:srgbClr>
                </a:solidFill>
                <a:effectLst/>
                <a:uLnTx/>
                <a:uFillTx/>
                <a:latin typeface="Calibri"/>
                <a:ea typeface="+mn-ea"/>
                <a:cs typeface="+mn-cs"/>
                <a:sym typeface="Hoefler Text"/>
              </a:rPr>
            </a:br>
            <a:r>
              <a:rPr kumimoji="0" lang="en-US" sz="2800" b="1" i="0" u="none" strike="noStrike" kern="1200" cap="none" spc="0" normalizeH="0" baseline="0" noProof="0">
                <a:ln>
                  <a:noFill/>
                </a:ln>
                <a:solidFill>
                  <a:srgbClr val="133760">
                    <a:alpha val="80000"/>
                  </a:srgbClr>
                </a:solidFill>
                <a:effectLst/>
                <a:uLnTx/>
                <a:uFillTx/>
                <a:latin typeface="Calibri"/>
                <a:ea typeface="+mn-ea"/>
                <a:cs typeface="+mn-cs"/>
                <a:sym typeface="Hoefler Text"/>
              </a:rPr>
              <a:t>Scam</a:t>
            </a:r>
          </a:p>
        </p:txBody>
      </p:sp>
      <p:sp>
        <p:nvSpPr>
          <p:cNvPr id="14" name="TextBox 13">
            <a:extLst>
              <a:ext uri="{FF2B5EF4-FFF2-40B4-BE49-F238E27FC236}">
                <a16:creationId xmlns:a16="http://schemas.microsoft.com/office/drawing/2014/main" id="{07FDFC5D-6E54-C30C-CA39-3C52D09BD2D9}"/>
              </a:ext>
            </a:extLst>
          </p:cNvPr>
          <p:cNvSpPr txBox="1"/>
          <p:nvPr/>
        </p:nvSpPr>
        <p:spPr>
          <a:xfrm>
            <a:off x="4262315" y="2827070"/>
            <a:ext cx="3758982"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133760">
                    <a:alpha val="80000"/>
                  </a:srgbClr>
                </a:solidFill>
                <a:effectLst/>
                <a:uLnTx/>
                <a:uFillTx/>
                <a:latin typeface="Calibri"/>
                <a:ea typeface="+mn-ea"/>
                <a:cs typeface="+mn-cs"/>
                <a:sym typeface="Hoefler Text"/>
              </a:rPr>
              <a:t>Tech Support Scam</a:t>
            </a:r>
          </a:p>
        </p:txBody>
      </p:sp>
      <p:sp>
        <p:nvSpPr>
          <p:cNvPr id="15" name="Footer Placeholder 4"/>
          <p:cNvSpPr txBox="1">
            <a:spLocks/>
          </p:cNvSpPr>
          <p:nvPr/>
        </p:nvSpPr>
        <p:spPr>
          <a:xfrm>
            <a:off x="3741024" y="-14912"/>
            <a:ext cx="5080000" cy="365125"/>
          </a:xfrm>
          <a:prstGeom prst="rect">
            <a:avLst/>
          </a:prstGeom>
        </p:spPr>
        <p:txBody>
          <a:bodyPr vert="horz" lIns="91440" tIns="45720" rIns="91440" bIns="45720" rtlCol="0" anchor="ctr"/>
          <a:lstStyle>
            <a:defPPr>
              <a:defRPr lang="en-US"/>
            </a:defPPr>
            <a:lvl1pPr marL="0" algn="ctr" defTabSz="914400" rtl="0" eaLnBrk="1" latinLnBrk="0" hangingPunct="1">
              <a:defRPr sz="900" b="1" kern="1200" spc="300">
                <a:solidFill>
                  <a:srgbClr val="E2AC00"/>
                </a:solidFill>
                <a:latin typeface="Segoe UI" pitchFamily="34" charset="0"/>
                <a:ea typeface="Segoe UI" pitchFamily="34" charset="0"/>
                <a:cs typeface="Segoe U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t>UNCLASSIFIED</a:t>
            </a:r>
          </a:p>
        </p:txBody>
      </p:sp>
      <p:sp>
        <p:nvSpPr>
          <p:cNvPr id="20" name="Footer Placeholder 4"/>
          <p:cNvSpPr>
            <a:spLocks noGrp="1"/>
          </p:cNvSpPr>
          <p:nvPr>
            <p:ph type="ftr" sz="quarter" idx="4294967295"/>
          </p:nvPr>
        </p:nvSpPr>
        <p:spPr>
          <a:xfrm>
            <a:off x="3588624" y="6441287"/>
            <a:ext cx="5080000" cy="365125"/>
          </a:xfrm>
          <a:prstGeom prst="rect">
            <a:avLst/>
          </a:prstGeom>
        </p:spPr>
        <p:txBody>
          <a:bodyPr vert="horz" lIns="91440" tIns="45720" rIns="91440" bIns="45720" rtlCol="0" anchor="ctr"/>
          <a:lstStyle>
            <a:lvl1pPr algn="ctr">
              <a:defRPr sz="900" b="1" spc="300">
                <a:solidFill>
                  <a:srgbClr val="E2AC00"/>
                </a:solidFill>
                <a:latin typeface="Segoe UI" pitchFamily="34" charset="0"/>
                <a:ea typeface="Segoe UI" pitchFamily="34" charset="0"/>
                <a:cs typeface="Segoe UI"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300" normalizeH="0" baseline="0" noProof="0">
                <a:ln>
                  <a:noFill/>
                </a:ln>
                <a:solidFill>
                  <a:srgbClr val="E2AC00"/>
                </a:solidFill>
                <a:effectLst/>
                <a:uLnTx/>
                <a:uFillTx/>
                <a:latin typeface="Segoe UI" pitchFamily="34" charset="0"/>
                <a:cs typeface="Segoe UI" pitchFamily="34" charset="0"/>
              </a:rPr>
              <a:t>FBI RICHMOND</a:t>
            </a:r>
            <a:b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br>
            <a: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t>UNCLASSIFIED</a:t>
            </a:r>
          </a:p>
        </p:txBody>
      </p:sp>
      <p:pic>
        <p:nvPicPr>
          <p:cNvPr id="21" name="Picture 20"/>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4835948" y="1105640"/>
            <a:ext cx="2749359" cy="1738045"/>
          </a:xfrm>
          <a:prstGeom prst="rect">
            <a:avLst/>
          </a:prstGeom>
        </p:spPr>
      </p:pic>
    </p:spTree>
    <p:extLst>
      <p:ext uri="{BB962C8B-B14F-4D97-AF65-F5344CB8AC3E}">
        <p14:creationId xmlns:p14="http://schemas.microsoft.com/office/powerpoint/2010/main" val="20135821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2F4C"/>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00F669-6A16-2CFD-B728-958D1A5377E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931797" y="929098"/>
            <a:ext cx="1548052" cy="975228"/>
          </a:xfrm>
          <a:prstGeom prst="rect">
            <a:avLst/>
          </a:prstGeom>
          <a:ln>
            <a:noFill/>
          </a:ln>
          <a:effectLst>
            <a:outerShdw blurRad="292100" dist="139700" dir="2700000" algn="tl" rotWithShape="0">
              <a:srgbClr val="333333">
                <a:alpha val="65000"/>
              </a:srgbClr>
            </a:outerShdw>
          </a:effectLst>
        </p:spPr>
      </p:pic>
      <p:pic>
        <p:nvPicPr>
          <p:cNvPr id="5" name="Picture 3" descr="American dollars and hand. To steal money. Composition of paper money and hands. Thief. Rob. Business and finance. Dollars and a hand in a black glove.">
            <a:hlinkClick r:id="rId3"/>
            <a:extLst>
              <a:ext uri="{FF2B5EF4-FFF2-40B4-BE49-F238E27FC236}">
                <a16:creationId xmlns:a16="http://schemas.microsoft.com/office/drawing/2014/main" id="{2A1F512C-4423-5A53-6AB2-4AB1C51743C8}"/>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84675" y="3011251"/>
            <a:ext cx="1493484" cy="11201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Right Arrow 5">
            <a:extLst>
              <a:ext uri="{FF2B5EF4-FFF2-40B4-BE49-F238E27FC236}">
                <a16:creationId xmlns:a16="http://schemas.microsoft.com/office/drawing/2014/main" id="{CDC19564-3625-72E3-AC4C-DBD8892DB905}"/>
              </a:ext>
            </a:extLst>
          </p:cNvPr>
          <p:cNvSpPr/>
          <p:nvPr/>
        </p:nvSpPr>
        <p:spPr>
          <a:xfrm rot="10800000">
            <a:off x="3361373" y="1315106"/>
            <a:ext cx="2206278" cy="831104"/>
          </a:xfrm>
          <a:prstGeom prst="rightArrow">
            <a:avLst>
              <a:gd name="adj1" fmla="val 24521"/>
              <a:gd name="adj2" fmla="val 44209"/>
            </a:avLst>
          </a:prstGeom>
          <a:solidFill>
            <a:srgbClr val="E2AC00"/>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lvl="0" indent="0" algn="ctr" defTabSz="410751" rtl="0" eaLnBrk="1" fontAlgn="auto" latinLnBrk="0" hangingPunct="0">
              <a:lnSpc>
                <a:spcPct val="100000"/>
              </a:lnSpc>
              <a:spcBef>
                <a:spcPts val="0"/>
              </a:spcBef>
              <a:spcAft>
                <a:spcPts val="0"/>
              </a:spcAft>
              <a:buClrTx/>
              <a:buSzTx/>
              <a:buFontTx/>
              <a:buNone/>
              <a:tabLst/>
              <a:defRPr/>
            </a:pPr>
            <a:endParaRPr kumimoji="0" lang="en-US" sz="2250" b="0" i="0" u="none" strike="noStrike" kern="1200" cap="none" spc="0" normalizeH="0" baseline="0" noProof="0">
              <a:ln>
                <a:noFill/>
              </a:ln>
              <a:solidFill>
                <a:srgbClr val="F3F1DF"/>
              </a:solidFill>
              <a:effectLst/>
              <a:uLnTx/>
              <a:uFillTx/>
              <a:latin typeface="Calibri"/>
              <a:ea typeface="+mn-ea"/>
              <a:cs typeface="+mn-cs"/>
              <a:sym typeface="Hoefler Text"/>
            </a:endParaRPr>
          </a:p>
        </p:txBody>
      </p:sp>
      <p:pic>
        <p:nvPicPr>
          <p:cNvPr id="8" name="Picture 7">
            <a:extLst>
              <a:ext uri="{FF2B5EF4-FFF2-40B4-BE49-F238E27FC236}">
                <a16:creationId xmlns:a16="http://schemas.microsoft.com/office/drawing/2014/main" id="{92A2C38B-8CB7-4791-6DFC-EFD33F182C9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86486" y="1016651"/>
            <a:ext cx="1850622" cy="1373521"/>
          </a:xfrm>
          <a:prstGeom prst="rect">
            <a:avLst/>
          </a:prstGeom>
          <a:ln>
            <a:noFill/>
          </a:ln>
          <a:effectLst>
            <a:outerShdw blurRad="292100" dist="139700" dir="2700000" algn="tl" rotWithShape="0">
              <a:srgbClr val="333333">
                <a:alpha val="65000"/>
              </a:srgbClr>
            </a:outerShdw>
          </a:effectLst>
        </p:spPr>
      </p:pic>
      <p:sp>
        <p:nvSpPr>
          <p:cNvPr id="9" name="Right Arrow 8">
            <a:extLst>
              <a:ext uri="{FF2B5EF4-FFF2-40B4-BE49-F238E27FC236}">
                <a16:creationId xmlns:a16="http://schemas.microsoft.com/office/drawing/2014/main" id="{F8E517FE-2B93-F6AD-8D72-AED89F0DB4AD}"/>
              </a:ext>
            </a:extLst>
          </p:cNvPr>
          <p:cNvSpPr/>
          <p:nvPr/>
        </p:nvSpPr>
        <p:spPr>
          <a:xfrm rot="5400000">
            <a:off x="505552" y="3280815"/>
            <a:ext cx="1856099" cy="673671"/>
          </a:xfrm>
          <a:prstGeom prst="rightArrow">
            <a:avLst>
              <a:gd name="adj1" fmla="val 32854"/>
              <a:gd name="adj2" fmla="val 45714"/>
            </a:avLst>
          </a:prstGeom>
          <a:solidFill>
            <a:srgbClr val="E2AC00"/>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lvl="0" indent="0" algn="ctr" defTabSz="410751" rtl="0" eaLnBrk="1" fontAlgn="auto" latinLnBrk="0" hangingPunct="0">
              <a:lnSpc>
                <a:spcPct val="100000"/>
              </a:lnSpc>
              <a:spcBef>
                <a:spcPts val="0"/>
              </a:spcBef>
              <a:spcAft>
                <a:spcPts val="0"/>
              </a:spcAft>
              <a:buClrTx/>
              <a:buSzTx/>
              <a:buFontTx/>
              <a:buNone/>
              <a:tabLst/>
              <a:defRPr/>
            </a:pPr>
            <a:endParaRPr kumimoji="0" lang="en-US" sz="2250" b="0" i="0" u="none" strike="noStrike" kern="1200" cap="none" spc="0" normalizeH="0" baseline="0" noProof="0">
              <a:ln>
                <a:noFill/>
              </a:ln>
              <a:solidFill>
                <a:srgbClr val="F3F1DF"/>
              </a:solidFill>
              <a:effectLst/>
              <a:uLnTx/>
              <a:uFillTx/>
              <a:latin typeface="Calibri"/>
              <a:ea typeface="+mn-ea"/>
              <a:cs typeface="+mn-cs"/>
              <a:sym typeface="Hoefler Text"/>
            </a:endParaRPr>
          </a:p>
        </p:txBody>
      </p:sp>
      <p:sp>
        <p:nvSpPr>
          <p:cNvPr id="10" name="Up-Down Arrow 9">
            <a:extLst>
              <a:ext uri="{FF2B5EF4-FFF2-40B4-BE49-F238E27FC236}">
                <a16:creationId xmlns:a16="http://schemas.microsoft.com/office/drawing/2014/main" id="{DA393455-85F7-2887-9A2B-2BA2B6A5C122}"/>
              </a:ext>
            </a:extLst>
          </p:cNvPr>
          <p:cNvSpPr/>
          <p:nvPr/>
        </p:nvSpPr>
        <p:spPr>
          <a:xfrm rot="2808097">
            <a:off x="4697897" y="750343"/>
            <a:ext cx="516474" cy="5141880"/>
          </a:xfrm>
          <a:prstGeom prst="upDownArrow">
            <a:avLst>
              <a:gd name="adj1" fmla="val 50000"/>
              <a:gd name="adj2" fmla="val 91818"/>
            </a:avLst>
          </a:prstGeom>
          <a:solidFill>
            <a:schemeClr val="accent2"/>
          </a:solidFill>
          <a:ln w="12700" cap="flat">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lvl="0" indent="0" algn="ctr" defTabSz="410751" rtl="0" eaLnBrk="1" fontAlgn="auto" latinLnBrk="0" hangingPunct="0">
              <a:lnSpc>
                <a:spcPct val="100000"/>
              </a:lnSpc>
              <a:spcBef>
                <a:spcPts val="0"/>
              </a:spcBef>
              <a:spcAft>
                <a:spcPts val="0"/>
              </a:spcAft>
              <a:buClrTx/>
              <a:buSzTx/>
              <a:buFontTx/>
              <a:buNone/>
              <a:tabLst/>
              <a:defRPr/>
            </a:pPr>
            <a:endParaRPr kumimoji="0" lang="en-US" sz="2250" b="0" i="0" u="none" strike="noStrike" kern="1200" cap="none" spc="0" normalizeH="0" baseline="0" noProof="0">
              <a:ln>
                <a:noFill/>
              </a:ln>
              <a:solidFill>
                <a:srgbClr val="F3F1DF"/>
              </a:solidFill>
              <a:effectLst/>
              <a:uLnTx/>
              <a:uFillTx/>
              <a:latin typeface="Calibri"/>
              <a:ea typeface="+mn-ea"/>
              <a:cs typeface="+mn-cs"/>
              <a:sym typeface="Hoefler Text"/>
            </a:endParaRPr>
          </a:p>
        </p:txBody>
      </p:sp>
      <p:sp>
        <p:nvSpPr>
          <p:cNvPr id="12" name="Heart 11">
            <a:extLst>
              <a:ext uri="{FF2B5EF4-FFF2-40B4-BE49-F238E27FC236}">
                <a16:creationId xmlns:a16="http://schemas.microsoft.com/office/drawing/2014/main" id="{86727487-7CD4-F66C-892C-D7D6DBB9AF4F}"/>
              </a:ext>
            </a:extLst>
          </p:cNvPr>
          <p:cNvSpPr/>
          <p:nvPr/>
        </p:nvSpPr>
        <p:spPr>
          <a:xfrm>
            <a:off x="4365599" y="2940767"/>
            <a:ext cx="978070" cy="902944"/>
          </a:xfrm>
          <a:prstGeom prst="heart">
            <a:avLst/>
          </a:prstGeom>
          <a:solidFill>
            <a:schemeClr val="accent6">
              <a:lumMod val="40000"/>
              <a:lumOff val="60000"/>
            </a:schemeClr>
          </a:solidFill>
          <a:ln w="28575"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lvl="0" indent="0" algn="ctr" defTabSz="410751" rtl="0" eaLnBrk="1" fontAlgn="auto" latinLnBrk="0" hangingPunct="0">
              <a:lnSpc>
                <a:spcPct val="100000"/>
              </a:lnSpc>
              <a:spcBef>
                <a:spcPts val="0"/>
              </a:spcBef>
              <a:spcAft>
                <a:spcPts val="0"/>
              </a:spcAft>
              <a:buClrTx/>
              <a:buSzTx/>
              <a:buFontTx/>
              <a:buNone/>
              <a:tabLst/>
              <a:defRPr/>
            </a:pPr>
            <a:endParaRPr kumimoji="0" lang="en-US" sz="2250" b="0" i="0" u="none" strike="noStrike" kern="1200" cap="none" spc="0" normalizeH="0" baseline="0" noProof="0">
              <a:ln>
                <a:noFill/>
              </a:ln>
              <a:solidFill>
                <a:srgbClr val="F3F1DF"/>
              </a:solidFill>
              <a:effectLst/>
              <a:uLnTx/>
              <a:uFillTx/>
              <a:latin typeface="Calibri"/>
              <a:ea typeface="+mn-ea"/>
              <a:cs typeface="+mn-cs"/>
              <a:sym typeface="Hoefler Text"/>
            </a:endParaRPr>
          </a:p>
        </p:txBody>
      </p:sp>
      <p:pic>
        <p:nvPicPr>
          <p:cNvPr id="13" name="Picture 12">
            <a:extLst>
              <a:ext uri="{FF2B5EF4-FFF2-40B4-BE49-F238E27FC236}">
                <a16:creationId xmlns:a16="http://schemas.microsoft.com/office/drawing/2014/main" id="{5B824097-2032-7AB6-6789-313B1E8B69DA}"/>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938661" y="1963117"/>
            <a:ext cx="1551897" cy="977650"/>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1371A05B-31E6-232C-911D-B65511005344}"/>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8593313" y="3103939"/>
            <a:ext cx="1630907" cy="1027425"/>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57EAE6CA-F814-D92F-04F3-41C173FD01E7}"/>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8938661" y="4340807"/>
            <a:ext cx="1477770" cy="930953"/>
          </a:xfrm>
          <a:prstGeom prst="rect">
            <a:avLst/>
          </a:prstGeom>
          <a:ln>
            <a:noFill/>
          </a:ln>
          <a:effectLst>
            <a:outerShdw blurRad="292100" dist="139700" dir="2700000" algn="tl" rotWithShape="0">
              <a:srgbClr val="333333">
                <a:alpha val="65000"/>
              </a:srgbClr>
            </a:outerShdw>
          </a:effectLst>
        </p:spPr>
      </p:pic>
      <p:pic>
        <p:nvPicPr>
          <p:cNvPr id="25" name="Picture 24">
            <a:extLst>
              <a:ext uri="{FF2B5EF4-FFF2-40B4-BE49-F238E27FC236}">
                <a16:creationId xmlns:a16="http://schemas.microsoft.com/office/drawing/2014/main" id="{E9373BE4-F9F0-EFBA-B63B-29E83975F964}"/>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978412" y="5375051"/>
            <a:ext cx="1581661" cy="1054441"/>
          </a:xfrm>
          <a:prstGeom prst="rect">
            <a:avLst/>
          </a:prstGeom>
        </p:spPr>
      </p:pic>
      <p:pic>
        <p:nvPicPr>
          <p:cNvPr id="2" name="Picture 1"/>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78054" y="4672379"/>
            <a:ext cx="2592404" cy="1458227"/>
          </a:xfrm>
          <a:prstGeom prst="rect">
            <a:avLst/>
          </a:prstGeom>
        </p:spPr>
      </p:pic>
      <p:sp>
        <p:nvSpPr>
          <p:cNvPr id="28" name="Right Arrow 27"/>
          <p:cNvSpPr/>
          <p:nvPr/>
        </p:nvSpPr>
        <p:spPr>
          <a:xfrm rot="19347689">
            <a:off x="2683443" y="3547335"/>
            <a:ext cx="5450879" cy="287488"/>
          </a:xfrm>
          <a:prstGeom prst="rightArrow">
            <a:avLst/>
          </a:prstGeom>
          <a:solidFill>
            <a:srgbClr val="E2A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Right Arrow 28"/>
          <p:cNvSpPr/>
          <p:nvPr/>
        </p:nvSpPr>
        <p:spPr>
          <a:xfrm rot="19881861">
            <a:off x="2889261" y="3923774"/>
            <a:ext cx="6248726" cy="287488"/>
          </a:xfrm>
          <a:prstGeom prst="rightArrow">
            <a:avLst/>
          </a:prstGeom>
          <a:solidFill>
            <a:srgbClr val="E2A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Right Arrow 29"/>
          <p:cNvSpPr/>
          <p:nvPr/>
        </p:nvSpPr>
        <p:spPr>
          <a:xfrm rot="20240266">
            <a:off x="3065155" y="4596105"/>
            <a:ext cx="5450879" cy="287488"/>
          </a:xfrm>
          <a:prstGeom prst="rightArrow">
            <a:avLst/>
          </a:prstGeom>
          <a:solidFill>
            <a:srgbClr val="E2A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1" name="Picture 20">
            <a:extLst>
              <a:ext uri="{FF2B5EF4-FFF2-40B4-BE49-F238E27FC236}">
                <a16:creationId xmlns:a16="http://schemas.microsoft.com/office/drawing/2014/main" id="{FCCA9467-4DB3-5EDD-CE00-8814057E07BF}"/>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662295" y="3162739"/>
            <a:ext cx="1043528" cy="588985"/>
          </a:xfrm>
          <a:prstGeom prst="rect">
            <a:avLst/>
          </a:prstGeom>
        </p:spPr>
      </p:pic>
      <p:pic>
        <p:nvPicPr>
          <p:cNvPr id="23" name="Picture 22">
            <a:extLst>
              <a:ext uri="{FF2B5EF4-FFF2-40B4-BE49-F238E27FC236}">
                <a16:creationId xmlns:a16="http://schemas.microsoft.com/office/drawing/2014/main" id="{94B8E25C-4B53-91DD-CC28-A13BB73F8506}"/>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6502392" y="3921875"/>
            <a:ext cx="973550" cy="620739"/>
          </a:xfrm>
          <a:prstGeom prst="rect">
            <a:avLst/>
          </a:prstGeom>
        </p:spPr>
      </p:pic>
      <p:sp>
        <p:nvSpPr>
          <p:cNvPr id="31" name="Right Arrow 30"/>
          <p:cNvSpPr/>
          <p:nvPr/>
        </p:nvSpPr>
        <p:spPr>
          <a:xfrm rot="20942991">
            <a:off x="3248035" y="5106895"/>
            <a:ext cx="5365804" cy="287488"/>
          </a:xfrm>
          <a:prstGeom prst="rightArrow">
            <a:avLst/>
          </a:prstGeom>
          <a:solidFill>
            <a:srgbClr val="E2A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4" name="Picture 23">
            <a:extLst>
              <a:ext uri="{FF2B5EF4-FFF2-40B4-BE49-F238E27FC236}">
                <a16:creationId xmlns:a16="http://schemas.microsoft.com/office/drawing/2014/main" id="{01954FBF-2064-2170-61F2-A1C5DAAB4AB1}"/>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6648750" y="4647729"/>
            <a:ext cx="749015" cy="749015"/>
          </a:xfrm>
          <a:prstGeom prst="rect">
            <a:avLst/>
          </a:prstGeom>
        </p:spPr>
      </p:pic>
      <p:sp>
        <p:nvSpPr>
          <p:cNvPr id="32" name="Right Arrow 31"/>
          <p:cNvSpPr/>
          <p:nvPr/>
        </p:nvSpPr>
        <p:spPr>
          <a:xfrm>
            <a:off x="3341533" y="5797864"/>
            <a:ext cx="5365804" cy="287488"/>
          </a:xfrm>
          <a:prstGeom prst="rightArrow">
            <a:avLst/>
          </a:prstGeom>
          <a:solidFill>
            <a:srgbClr val="E2A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6" name="Picture 3" descr="American dollars and hand. To steal money. Composition of paper money and hands. Thief. Rob. Business and finance. Dollars and a hand in a black glove.">
            <a:hlinkClick r:id="rId3"/>
            <a:extLst>
              <a:ext uri="{FF2B5EF4-FFF2-40B4-BE49-F238E27FC236}">
                <a16:creationId xmlns:a16="http://schemas.microsoft.com/office/drawing/2014/main" id="{B32ACAC6-6C4A-1413-182B-F815D3AE244B}"/>
              </a:ext>
            </a:extLst>
          </p:cNvPr>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6936652" y="5545116"/>
            <a:ext cx="1097504" cy="8231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7" name="Footer Placeholder 4"/>
          <p:cNvSpPr txBox="1">
            <a:spLocks/>
          </p:cNvSpPr>
          <p:nvPr/>
        </p:nvSpPr>
        <p:spPr>
          <a:xfrm>
            <a:off x="3741024" y="-14912"/>
            <a:ext cx="5080000" cy="365125"/>
          </a:xfrm>
          <a:prstGeom prst="rect">
            <a:avLst/>
          </a:prstGeom>
        </p:spPr>
        <p:txBody>
          <a:bodyPr vert="horz" lIns="91440" tIns="45720" rIns="91440" bIns="45720" rtlCol="0" anchor="ctr"/>
          <a:lstStyle>
            <a:defPPr>
              <a:defRPr lang="en-US"/>
            </a:defPPr>
            <a:lvl1pPr marL="0" algn="ctr" defTabSz="914400" rtl="0" eaLnBrk="1" latinLnBrk="0" hangingPunct="1">
              <a:defRPr sz="900" b="1" kern="1200" spc="300">
                <a:solidFill>
                  <a:srgbClr val="E2AC00"/>
                </a:solidFill>
                <a:latin typeface="Segoe UI" pitchFamily="34" charset="0"/>
                <a:ea typeface="Segoe UI" pitchFamily="34" charset="0"/>
                <a:cs typeface="Segoe U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t>UNCLASSIFIED</a:t>
            </a:r>
          </a:p>
        </p:txBody>
      </p:sp>
      <p:sp>
        <p:nvSpPr>
          <p:cNvPr id="33" name="Footer Placeholder 4"/>
          <p:cNvSpPr>
            <a:spLocks noGrp="1"/>
          </p:cNvSpPr>
          <p:nvPr>
            <p:ph type="ftr" sz="quarter" idx="4294967295"/>
          </p:nvPr>
        </p:nvSpPr>
        <p:spPr>
          <a:xfrm>
            <a:off x="3588624" y="6441287"/>
            <a:ext cx="5080000" cy="365125"/>
          </a:xfrm>
          <a:prstGeom prst="rect">
            <a:avLst/>
          </a:prstGeom>
        </p:spPr>
        <p:txBody>
          <a:bodyPr vert="horz" lIns="91440" tIns="45720" rIns="91440" bIns="45720" rtlCol="0" anchor="ctr"/>
          <a:lstStyle>
            <a:lvl1pPr algn="ctr">
              <a:defRPr sz="900" b="1" spc="300">
                <a:solidFill>
                  <a:srgbClr val="E2AC00"/>
                </a:solidFill>
                <a:latin typeface="Segoe UI" pitchFamily="34" charset="0"/>
                <a:ea typeface="Segoe UI" pitchFamily="34" charset="0"/>
                <a:cs typeface="Segoe UI"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300" normalizeH="0" baseline="0" noProof="0">
                <a:ln>
                  <a:noFill/>
                </a:ln>
                <a:solidFill>
                  <a:srgbClr val="E2AC00"/>
                </a:solidFill>
                <a:effectLst/>
                <a:uLnTx/>
                <a:uFillTx/>
                <a:latin typeface="Segoe UI" pitchFamily="34" charset="0"/>
                <a:cs typeface="Segoe UI" pitchFamily="34" charset="0"/>
              </a:rPr>
              <a:t>FBI RICHMOND</a:t>
            </a:r>
            <a:b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br>
            <a: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t>UNCLASSIFIED</a:t>
            </a:r>
          </a:p>
        </p:txBody>
      </p:sp>
      <p:pic>
        <p:nvPicPr>
          <p:cNvPr id="1026" name="Picture 2" descr="About Norton">
            <a:extLst>
              <a:ext uri="{FF2B5EF4-FFF2-40B4-BE49-F238E27FC236}">
                <a16:creationId xmlns:a16="http://schemas.microsoft.com/office/drawing/2014/main" id="{F287DE3C-01E0-8638-FD13-596951AA01C1}"/>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6431702" y="2318031"/>
            <a:ext cx="900636" cy="6260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93795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3125338"/>
            <a:ext cx="12192000" cy="4483290"/>
          </a:xfrm>
          <a:prstGeom prst="rect">
            <a:avLst/>
          </a:prstGeom>
          <a:gradFill>
            <a:gsLst>
              <a:gs pos="0">
                <a:srgbClr val="105080"/>
              </a:gs>
              <a:gs pos="53000">
                <a:srgbClr val="10395F"/>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2" name="Title 1"/>
          <p:cNvSpPr>
            <a:spLocks noGrp="1"/>
          </p:cNvSpPr>
          <p:nvPr>
            <p:ph type="ctrTitle"/>
          </p:nvPr>
        </p:nvSpPr>
        <p:spPr>
          <a:xfrm>
            <a:off x="326030" y="5730954"/>
            <a:ext cx="11785600" cy="685800"/>
          </a:xfrm>
        </p:spPr>
        <p:txBody>
          <a:bodyPr>
            <a:normAutofit/>
          </a:bodyPr>
          <a:lstStyle/>
          <a:p>
            <a:pPr algn="l"/>
            <a:r>
              <a:rPr lang="en-US" sz="2400">
                <a:solidFill>
                  <a:srgbClr val="999898"/>
                </a:solidFill>
              </a:rPr>
              <a:t>FBI Richmond Division</a:t>
            </a:r>
            <a:endParaRPr lang="en-US" sz="2400">
              <a:solidFill>
                <a:srgbClr val="999898"/>
              </a:solidFill>
              <a:latin typeface="Arial" pitchFamily="34" charset="0"/>
              <a:cs typeface="Arial" pitchFamily="34" charset="0"/>
            </a:endParaRPr>
          </a:p>
        </p:txBody>
      </p:sp>
      <p:sp>
        <p:nvSpPr>
          <p:cNvPr id="3" name="Subtitle 2"/>
          <p:cNvSpPr>
            <a:spLocks noGrp="1"/>
          </p:cNvSpPr>
          <p:nvPr>
            <p:ph type="subTitle" idx="1"/>
          </p:nvPr>
        </p:nvSpPr>
        <p:spPr>
          <a:xfrm>
            <a:off x="203200" y="4081881"/>
            <a:ext cx="11785600" cy="457200"/>
          </a:xfrm>
          <a:effectLst>
            <a:outerShdw blurRad="50800" dist="38100" dir="2700000" algn="tl" rotWithShape="0">
              <a:prstClr val="black">
                <a:alpha val="40000"/>
              </a:prstClr>
            </a:outerShdw>
          </a:effectLst>
        </p:spPr>
        <p:txBody>
          <a:bodyPr>
            <a:noAutofit/>
          </a:bodyPr>
          <a:lstStyle/>
          <a:p>
            <a:r>
              <a:rPr lang="en-US" sz="4800" b="1">
                <a:solidFill>
                  <a:srgbClr val="E5A812"/>
                </a:solidFill>
                <a:effectLst>
                  <a:outerShdw blurRad="38100" dist="38100" dir="2700000" algn="tl">
                    <a:srgbClr val="000000">
                      <a:alpha val="43137"/>
                    </a:srgbClr>
                  </a:outerShdw>
                </a:effectLst>
              </a:rPr>
              <a:t>Think It Won’t Happen To You?</a:t>
            </a:r>
            <a:br>
              <a:rPr lang="en-US" sz="4800" b="1">
                <a:solidFill>
                  <a:srgbClr val="E5A812"/>
                </a:solidFill>
                <a:effectLst>
                  <a:outerShdw blurRad="38100" dist="38100" dir="2700000" algn="tl">
                    <a:srgbClr val="000000">
                      <a:alpha val="43137"/>
                    </a:srgbClr>
                  </a:outerShdw>
                </a:effectLst>
              </a:rPr>
            </a:br>
            <a:r>
              <a:rPr lang="en-US" sz="4000" b="1">
                <a:solidFill>
                  <a:srgbClr val="E5A812"/>
                </a:solidFill>
                <a:effectLst>
                  <a:outerShdw blurRad="38100" dist="38100" dir="2700000" algn="tl">
                    <a:srgbClr val="000000">
                      <a:alpha val="43137"/>
                    </a:srgbClr>
                  </a:outerShdw>
                </a:effectLst>
              </a:rPr>
              <a:t>The Evolving Cyber Threat</a:t>
            </a:r>
            <a:endParaRPr lang="en-US" sz="4800" b="1">
              <a:solidFill>
                <a:srgbClr val="E5A812"/>
              </a:solidFill>
              <a:effectLst>
                <a:outerShdw blurRad="38100" dist="38100" dir="2700000" algn="tl">
                  <a:srgbClr val="000000">
                    <a:alpha val="43137"/>
                  </a:srgbClr>
                </a:outerShdw>
              </a:effectLst>
            </a:endParaRPr>
          </a:p>
        </p:txBody>
      </p:sp>
      <p:sp>
        <p:nvSpPr>
          <p:cNvPr id="6" name="Text Placeholder 5"/>
          <p:cNvSpPr>
            <a:spLocks noGrp="1"/>
          </p:cNvSpPr>
          <p:nvPr>
            <p:ph type="body" sz="quarter" idx="15"/>
          </p:nvPr>
        </p:nvSpPr>
        <p:spPr>
          <a:xfrm>
            <a:off x="326030" y="6034800"/>
            <a:ext cx="11785600" cy="823200"/>
          </a:xfrm>
        </p:spPr>
        <p:txBody>
          <a:bodyPr/>
          <a:lstStyle/>
          <a:p>
            <a:pPr algn="l"/>
            <a:r>
              <a:rPr lang="en-US" sz="1400">
                <a:solidFill>
                  <a:srgbClr val="999898"/>
                </a:solidFill>
              </a:rPr>
              <a:t>Supervisory Special Agent Chris Cope</a:t>
            </a:r>
          </a:p>
        </p:txBody>
      </p:sp>
      <p:cxnSp>
        <p:nvCxnSpPr>
          <p:cNvPr id="9" name="Straight Connector 8"/>
          <p:cNvCxnSpPr/>
          <p:nvPr/>
        </p:nvCxnSpPr>
        <p:spPr>
          <a:xfrm flipH="1">
            <a:off x="0" y="7284648"/>
            <a:ext cx="3860800" cy="0"/>
          </a:xfrm>
          <a:prstGeom prst="line">
            <a:avLst/>
          </a:prstGeom>
          <a:ln w="12700">
            <a:solidFill>
              <a:srgbClr val="E2AC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8331200" y="7293037"/>
            <a:ext cx="3860800" cy="0"/>
          </a:xfrm>
          <a:prstGeom prst="line">
            <a:avLst/>
          </a:prstGeom>
          <a:ln w="12700">
            <a:solidFill>
              <a:srgbClr val="E2AC00"/>
            </a:solidFill>
          </a:ln>
        </p:spPr>
        <p:style>
          <a:lnRef idx="1">
            <a:schemeClr val="accent1"/>
          </a:lnRef>
          <a:fillRef idx="0">
            <a:schemeClr val="accent1"/>
          </a:fillRef>
          <a:effectRef idx="0">
            <a:schemeClr val="accent1"/>
          </a:effectRef>
          <a:fontRef idx="minor">
            <a:schemeClr val="tx1"/>
          </a:fontRef>
        </p:style>
      </p:cxnSp>
      <p:sp>
        <p:nvSpPr>
          <p:cNvPr id="12" name="Footer Placeholder 4"/>
          <p:cNvSpPr txBox="1">
            <a:spLocks/>
          </p:cNvSpPr>
          <p:nvPr/>
        </p:nvSpPr>
        <p:spPr>
          <a:xfrm>
            <a:off x="3588624" y="7114621"/>
            <a:ext cx="5080000" cy="365125"/>
          </a:xfrm>
          <a:prstGeom prst="rect">
            <a:avLst/>
          </a:prstGeom>
        </p:spPr>
        <p:txBody>
          <a:bodyPr vert="horz" lIns="91440" tIns="45720" rIns="91440" bIns="45720" rtlCol="0" anchor="ctr"/>
          <a:lstStyle>
            <a:defPPr>
              <a:defRPr lang="en-US"/>
            </a:defPPr>
            <a:lvl1pPr marL="0" algn="ctr" defTabSz="914400" rtl="0" eaLnBrk="1" latinLnBrk="0" hangingPunct="1">
              <a:defRPr sz="900" b="1" kern="1200" spc="300">
                <a:solidFill>
                  <a:srgbClr val="E2AC00"/>
                </a:solidFill>
                <a:latin typeface="Segoe UI" pitchFamily="34" charset="0"/>
                <a:ea typeface="Segoe UI" pitchFamily="34" charset="0"/>
                <a:cs typeface="Segoe U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300" normalizeH="0" baseline="0" noProof="0">
                <a:ln>
                  <a:noFill/>
                </a:ln>
                <a:solidFill>
                  <a:srgbClr val="E2AC00"/>
                </a:solidFill>
                <a:effectLst/>
                <a:uLnTx/>
                <a:uFillTx/>
                <a:latin typeface="Segoe UI" pitchFamily="34" charset="0"/>
                <a:cs typeface="Segoe UI" pitchFamily="34" charset="0"/>
              </a:rPr>
              <a:t>FBI RICHMOND</a:t>
            </a:r>
            <a:b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br>
            <a: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t>UNCLASSIFIED</a:t>
            </a:r>
          </a:p>
        </p:txBody>
      </p:sp>
      <p:sp>
        <p:nvSpPr>
          <p:cNvPr id="14" name="Footer Placeholder 4"/>
          <p:cNvSpPr txBox="1">
            <a:spLocks/>
          </p:cNvSpPr>
          <p:nvPr/>
        </p:nvSpPr>
        <p:spPr>
          <a:xfrm>
            <a:off x="3741024" y="-14912"/>
            <a:ext cx="5080000" cy="365125"/>
          </a:xfrm>
          <a:prstGeom prst="rect">
            <a:avLst/>
          </a:prstGeom>
        </p:spPr>
        <p:txBody>
          <a:bodyPr vert="horz" lIns="91440" tIns="45720" rIns="91440" bIns="45720" rtlCol="0" anchor="ctr"/>
          <a:lstStyle>
            <a:defPPr>
              <a:defRPr lang="en-US"/>
            </a:defPPr>
            <a:lvl1pPr marL="0" algn="ctr" defTabSz="914400" rtl="0" eaLnBrk="1" latinLnBrk="0" hangingPunct="1">
              <a:defRPr sz="900" b="1" kern="1200" spc="300">
                <a:solidFill>
                  <a:srgbClr val="E2AC00"/>
                </a:solidFill>
                <a:latin typeface="Segoe UI" pitchFamily="34" charset="0"/>
                <a:ea typeface="Segoe UI" pitchFamily="34" charset="0"/>
                <a:cs typeface="Segoe U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t>UNCLASSIFIED</a:t>
            </a:r>
          </a:p>
        </p:txBody>
      </p:sp>
      <p:sp>
        <p:nvSpPr>
          <p:cNvPr id="10" name="Footer Placeholder 4"/>
          <p:cNvSpPr txBox="1">
            <a:spLocks/>
          </p:cNvSpPr>
          <p:nvPr/>
        </p:nvSpPr>
        <p:spPr>
          <a:xfrm>
            <a:off x="3588624" y="6441287"/>
            <a:ext cx="5080000" cy="365125"/>
          </a:xfrm>
          <a:prstGeom prst="rect">
            <a:avLst/>
          </a:prstGeom>
        </p:spPr>
        <p:txBody>
          <a:bodyPr vert="horz" lIns="91440" tIns="45720" rIns="91440" bIns="45720" rtlCol="0" anchor="ctr"/>
          <a:lstStyle>
            <a:defPPr>
              <a:defRPr lang="en-US"/>
            </a:defPPr>
            <a:lvl1pPr marL="0" algn="ctr" defTabSz="914400" rtl="0" eaLnBrk="1" latinLnBrk="0" hangingPunct="1">
              <a:defRPr sz="900" b="1" kern="1200" spc="300">
                <a:solidFill>
                  <a:srgbClr val="E2AC00"/>
                </a:solidFill>
                <a:latin typeface="Segoe UI" pitchFamily="34" charset="0"/>
                <a:ea typeface="Segoe UI" pitchFamily="34" charset="0"/>
                <a:cs typeface="Segoe U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300" normalizeH="0" baseline="0" noProof="0">
                <a:ln>
                  <a:noFill/>
                </a:ln>
                <a:solidFill>
                  <a:srgbClr val="E2AC00"/>
                </a:solidFill>
                <a:effectLst/>
                <a:uLnTx/>
                <a:uFillTx/>
                <a:latin typeface="Segoe UI" pitchFamily="34" charset="0"/>
                <a:cs typeface="Segoe UI" pitchFamily="34" charset="0"/>
              </a:rPr>
              <a:t>FBI RICHMOND</a:t>
            </a:r>
            <a:b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br>
            <a: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t>UNCLASSIFIED</a:t>
            </a:r>
          </a:p>
        </p:txBody>
      </p:sp>
    </p:spTree>
    <p:extLst>
      <p:ext uri="{BB962C8B-B14F-4D97-AF65-F5344CB8AC3E}">
        <p14:creationId xmlns:p14="http://schemas.microsoft.com/office/powerpoint/2010/main" val="13244782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4"/>
          <p:cNvSpPr txBox="1">
            <a:spLocks/>
          </p:cNvSpPr>
          <p:nvPr/>
        </p:nvSpPr>
        <p:spPr>
          <a:xfrm>
            <a:off x="3741024" y="-14912"/>
            <a:ext cx="5080000" cy="365125"/>
          </a:xfrm>
          <a:prstGeom prst="rect">
            <a:avLst/>
          </a:prstGeom>
        </p:spPr>
        <p:txBody>
          <a:bodyPr vert="horz" lIns="91440" tIns="45720" rIns="91440" bIns="45720" rtlCol="0" anchor="ctr"/>
          <a:lstStyle>
            <a:defPPr>
              <a:defRPr lang="en-US"/>
            </a:defPPr>
            <a:lvl1pPr marL="0" algn="ctr" defTabSz="914400" rtl="0" eaLnBrk="1" latinLnBrk="0" hangingPunct="1">
              <a:defRPr sz="900" b="1" kern="1200" spc="300">
                <a:solidFill>
                  <a:srgbClr val="E2AC00"/>
                </a:solidFill>
                <a:latin typeface="Segoe UI" pitchFamily="34" charset="0"/>
                <a:ea typeface="Segoe UI" pitchFamily="34" charset="0"/>
                <a:cs typeface="Segoe U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t>UNCLASSIFIED</a:t>
            </a:r>
          </a:p>
        </p:txBody>
      </p:sp>
      <p:sp>
        <p:nvSpPr>
          <p:cNvPr id="15" name="Footer Placeholder 4"/>
          <p:cNvSpPr>
            <a:spLocks noGrp="1"/>
          </p:cNvSpPr>
          <p:nvPr>
            <p:ph type="ftr" sz="quarter" idx="4294967295"/>
          </p:nvPr>
        </p:nvSpPr>
        <p:spPr>
          <a:xfrm>
            <a:off x="3588624" y="6441287"/>
            <a:ext cx="5080000" cy="365125"/>
          </a:xfrm>
          <a:prstGeom prst="rect">
            <a:avLst/>
          </a:prstGeom>
        </p:spPr>
        <p:txBody>
          <a:bodyPr vert="horz" lIns="91440" tIns="45720" rIns="91440" bIns="45720" rtlCol="0" anchor="ctr"/>
          <a:lstStyle>
            <a:lvl1pPr algn="ctr">
              <a:defRPr sz="900" b="1" spc="300">
                <a:solidFill>
                  <a:srgbClr val="E2AC00"/>
                </a:solidFill>
                <a:latin typeface="Segoe UI" pitchFamily="34" charset="0"/>
                <a:ea typeface="Segoe UI" pitchFamily="34" charset="0"/>
                <a:cs typeface="Segoe UI"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300" normalizeH="0" baseline="0" noProof="0">
                <a:ln>
                  <a:noFill/>
                </a:ln>
                <a:solidFill>
                  <a:srgbClr val="E2AC00"/>
                </a:solidFill>
                <a:effectLst/>
                <a:uLnTx/>
                <a:uFillTx/>
                <a:latin typeface="Segoe UI" pitchFamily="34" charset="0"/>
                <a:cs typeface="Segoe UI" pitchFamily="34" charset="0"/>
              </a:rPr>
              <a:t>FBI RICHMOND</a:t>
            </a:r>
            <a:b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br>
            <a: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t>UNCLASSIFIED</a:t>
            </a:r>
          </a:p>
        </p:txBody>
      </p:sp>
      <p:pic>
        <p:nvPicPr>
          <p:cNvPr id="9" name="Picture 8">
            <a:extLst>
              <a:ext uri="{FF2B5EF4-FFF2-40B4-BE49-F238E27FC236}">
                <a16:creationId xmlns:a16="http://schemas.microsoft.com/office/drawing/2014/main" id="{3EE16FB3-E984-E8AD-7E65-1450750DE04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597465" y="1481022"/>
            <a:ext cx="6142318" cy="4294251"/>
          </a:xfrm>
          <a:prstGeom prst="rect">
            <a:avLst/>
          </a:prstGeom>
          <a:effectLst>
            <a:outerShdw blurRad="292100" dist="139700" dir="2400000" algn="t" rotWithShape="0">
              <a:prstClr val="black">
                <a:alpha val="57000"/>
              </a:prstClr>
            </a:outerShdw>
          </a:effectLst>
        </p:spPr>
      </p:pic>
      <p:pic>
        <p:nvPicPr>
          <p:cNvPr id="13" name="Picture 12">
            <a:extLst>
              <a:ext uri="{FF2B5EF4-FFF2-40B4-BE49-F238E27FC236}">
                <a16:creationId xmlns:a16="http://schemas.microsoft.com/office/drawing/2014/main" id="{603FEDF5-173F-B78F-2ABF-F842BC084C5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14766" y="2275432"/>
            <a:ext cx="4761534" cy="2501209"/>
          </a:xfrm>
          <a:prstGeom prst="rect">
            <a:avLst/>
          </a:prstGeom>
          <a:effectLst>
            <a:outerShdw blurRad="292100" dist="139700" dir="2400000" algn="t" rotWithShape="0">
              <a:prstClr val="black">
                <a:alpha val="57000"/>
              </a:prstClr>
            </a:outerShdw>
          </a:effectLst>
        </p:spPr>
      </p:pic>
    </p:spTree>
    <p:extLst>
      <p:ext uri="{BB962C8B-B14F-4D97-AF65-F5344CB8AC3E}">
        <p14:creationId xmlns:p14="http://schemas.microsoft.com/office/powerpoint/2010/main" val="6144186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68691E7-27D3-9395-973D-CA77CF3E7153}"/>
              </a:ext>
            </a:extLst>
          </p:cNvPr>
          <p:cNvSpPr>
            <a:spLocks noGrp="1"/>
          </p:cNvSpPr>
          <p:nvPr>
            <p:ph type="title" idx="4294967295"/>
          </p:nvPr>
        </p:nvSpPr>
        <p:spPr>
          <a:xfrm>
            <a:off x="0" y="282714"/>
            <a:ext cx="12192000" cy="532295"/>
          </a:xfrm>
        </p:spPr>
        <p:txBody>
          <a:bodyPr/>
          <a:lstStyle/>
          <a:p>
            <a:pPr algn="ctr"/>
            <a:r>
              <a:rPr lang="en-US" sz="2800" b="1" spc="300">
                <a:solidFill>
                  <a:srgbClr val="FFC000"/>
                </a:solidFill>
                <a:latin typeface="Arial" panose="020B0604020202020204" pitchFamily="34" charset="0"/>
                <a:cs typeface="Arial" panose="020B0604020202020204" pitchFamily="34" charset="0"/>
              </a:rPr>
              <a:t>Expectation</a:t>
            </a:r>
          </a:p>
        </p:txBody>
      </p:sp>
      <p:pic>
        <p:nvPicPr>
          <p:cNvPr id="5" name="Picture 4">
            <a:extLst>
              <a:ext uri="{FF2B5EF4-FFF2-40B4-BE49-F238E27FC236}">
                <a16:creationId xmlns:a16="http://schemas.microsoft.com/office/drawing/2014/main" id="{0412908F-8129-9386-5F8E-F36B2A4BA3D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821024" y="1770496"/>
            <a:ext cx="2809276" cy="2805816"/>
          </a:xfrm>
          <a:prstGeom prst="roundRect">
            <a:avLst>
              <a:gd name="adj" fmla="val 8594"/>
            </a:avLst>
          </a:prstGeom>
          <a:solidFill>
            <a:srgbClr val="FFFFFF">
              <a:shade val="85000"/>
            </a:srgbClr>
          </a:solidFill>
          <a:ln>
            <a:noFill/>
          </a:ln>
          <a:effectLst>
            <a:outerShdw blurRad="304800" dist="139700" dir="2400000" algn="t" rotWithShape="0">
              <a:prstClr val="black">
                <a:alpha val="65000"/>
              </a:prstClr>
            </a:outerShdw>
          </a:effectLst>
        </p:spPr>
      </p:pic>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86050" y="1770497"/>
            <a:ext cx="2636452" cy="2805816"/>
          </a:xfrm>
          <a:prstGeom prst="rect">
            <a:avLst/>
          </a:prstGeom>
          <a:effectLst>
            <a:outerShdw blurRad="304800" dist="139700" dir="2400000" algn="t" rotWithShape="0">
              <a:prstClr val="black">
                <a:alpha val="65000"/>
              </a:prstClr>
            </a:outerShdw>
          </a:effectLst>
        </p:spPr>
      </p:pic>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2639" y="1770496"/>
            <a:ext cx="2379664" cy="2805816"/>
          </a:xfrm>
          <a:prstGeom prst="rect">
            <a:avLst/>
          </a:prstGeom>
          <a:effectLst>
            <a:outerShdw blurRad="304800" dist="139700" dir="2400000" algn="t" rotWithShape="0">
              <a:prstClr val="black">
                <a:alpha val="65000"/>
              </a:prstClr>
            </a:outerShdw>
          </a:effectLst>
        </p:spPr>
      </p:pic>
      <p:sp>
        <p:nvSpPr>
          <p:cNvPr id="12" name="Footer Placeholder 4"/>
          <p:cNvSpPr txBox="1">
            <a:spLocks/>
          </p:cNvSpPr>
          <p:nvPr/>
        </p:nvSpPr>
        <p:spPr>
          <a:xfrm>
            <a:off x="3741024" y="-14912"/>
            <a:ext cx="5080000" cy="365125"/>
          </a:xfrm>
          <a:prstGeom prst="rect">
            <a:avLst/>
          </a:prstGeom>
        </p:spPr>
        <p:txBody>
          <a:bodyPr vert="horz" lIns="91440" tIns="45720" rIns="91440" bIns="45720" rtlCol="0" anchor="ctr"/>
          <a:lstStyle>
            <a:defPPr>
              <a:defRPr lang="en-US"/>
            </a:defPPr>
            <a:lvl1pPr marL="0" algn="ctr" defTabSz="914400" rtl="0" eaLnBrk="1" latinLnBrk="0" hangingPunct="1">
              <a:defRPr sz="900" b="1" kern="1200" spc="300">
                <a:solidFill>
                  <a:srgbClr val="E2AC00"/>
                </a:solidFill>
                <a:latin typeface="Segoe UI" pitchFamily="34" charset="0"/>
                <a:ea typeface="Segoe UI" pitchFamily="34" charset="0"/>
                <a:cs typeface="Segoe U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t>UNCLASSIFIED</a:t>
            </a:r>
          </a:p>
        </p:txBody>
      </p:sp>
      <p:pic>
        <p:nvPicPr>
          <p:cNvPr id="14" name="Picture 13"/>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418215" y="1770496"/>
            <a:ext cx="1821545" cy="2817116"/>
          </a:xfrm>
          <a:prstGeom prst="rect">
            <a:avLst/>
          </a:prstGeom>
          <a:effectLst>
            <a:outerShdw blurRad="304800" dist="139700" dir="2400000" algn="t" rotWithShape="0">
              <a:prstClr val="black">
                <a:alpha val="65000"/>
              </a:prstClr>
            </a:outerShdw>
          </a:effectLst>
        </p:spPr>
      </p:pic>
      <p:sp>
        <p:nvSpPr>
          <p:cNvPr id="15" name="Footer Placeholder 4"/>
          <p:cNvSpPr>
            <a:spLocks noGrp="1"/>
          </p:cNvSpPr>
          <p:nvPr>
            <p:ph type="ftr" sz="quarter" idx="4294967295"/>
          </p:nvPr>
        </p:nvSpPr>
        <p:spPr>
          <a:xfrm>
            <a:off x="3588624" y="6441287"/>
            <a:ext cx="5080000" cy="365125"/>
          </a:xfrm>
          <a:prstGeom prst="rect">
            <a:avLst/>
          </a:prstGeom>
        </p:spPr>
        <p:txBody>
          <a:bodyPr vert="horz" lIns="91440" tIns="45720" rIns="91440" bIns="45720" rtlCol="0" anchor="ctr"/>
          <a:lstStyle>
            <a:lvl1pPr algn="ctr">
              <a:defRPr sz="900" b="1" spc="300">
                <a:solidFill>
                  <a:srgbClr val="E2AC00"/>
                </a:solidFill>
                <a:latin typeface="Segoe UI" pitchFamily="34" charset="0"/>
                <a:ea typeface="Segoe UI" pitchFamily="34" charset="0"/>
                <a:cs typeface="Segoe UI"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300" normalizeH="0" baseline="0" noProof="0">
                <a:ln>
                  <a:noFill/>
                </a:ln>
                <a:solidFill>
                  <a:srgbClr val="E2AC00"/>
                </a:solidFill>
                <a:effectLst/>
                <a:uLnTx/>
                <a:uFillTx/>
                <a:latin typeface="Segoe UI" pitchFamily="34" charset="0"/>
                <a:cs typeface="Segoe UI" pitchFamily="34" charset="0"/>
              </a:rPr>
              <a:t>FBI RICHMOND</a:t>
            </a:r>
            <a:b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br>
            <a: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t>UNCLASSIFIED</a:t>
            </a:r>
          </a:p>
        </p:txBody>
      </p:sp>
    </p:spTree>
    <p:extLst>
      <p:ext uri="{BB962C8B-B14F-4D97-AF65-F5344CB8AC3E}">
        <p14:creationId xmlns:p14="http://schemas.microsoft.com/office/powerpoint/2010/main" val="20984287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7A9EA4-C558-8A8A-19ED-436DEA2B832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24580" y="1413414"/>
            <a:ext cx="2791668" cy="1422006"/>
          </a:xfrm>
          <a:prstGeom prst="roundRect">
            <a:avLst>
              <a:gd name="adj" fmla="val 8594"/>
            </a:avLst>
          </a:prstGeom>
          <a:solidFill>
            <a:srgbClr val="FFFFFF">
              <a:shade val="85000"/>
            </a:srgbClr>
          </a:solidFill>
          <a:ln>
            <a:noFill/>
          </a:ln>
          <a:effectLst>
            <a:outerShdw blurRad="292100" dist="127000" dir="2400000" algn="t" rotWithShape="0">
              <a:prstClr val="black">
                <a:alpha val="64000"/>
              </a:prstClr>
            </a:outerShdw>
          </a:effectLst>
        </p:spPr>
      </p:pic>
      <p:sp>
        <p:nvSpPr>
          <p:cNvPr id="4" name="Title 1">
            <a:extLst>
              <a:ext uri="{FF2B5EF4-FFF2-40B4-BE49-F238E27FC236}">
                <a16:creationId xmlns:a16="http://schemas.microsoft.com/office/drawing/2014/main" id="{F68691E7-27D3-9395-973D-CA77CF3E7153}"/>
              </a:ext>
            </a:extLst>
          </p:cNvPr>
          <p:cNvSpPr txBox="1">
            <a:spLocks/>
          </p:cNvSpPr>
          <p:nvPr/>
        </p:nvSpPr>
        <p:spPr>
          <a:xfrm>
            <a:off x="0" y="53687"/>
            <a:ext cx="12191999" cy="102194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300" normalizeH="0" baseline="0" noProof="0">
                <a:ln>
                  <a:noFill/>
                </a:ln>
                <a:solidFill>
                  <a:srgbClr val="FFC000"/>
                </a:solidFill>
                <a:effectLst/>
                <a:uLnTx/>
                <a:uFillTx/>
                <a:latin typeface="Arial" panose="020B0604020202020204" pitchFamily="34" charset="0"/>
                <a:ea typeface="+mj-ea"/>
                <a:cs typeface="Arial" panose="020B0604020202020204" pitchFamily="34" charset="0"/>
              </a:rPr>
              <a:t>Who are they?</a:t>
            </a:r>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6824" y="1855235"/>
            <a:ext cx="3251800" cy="2308778"/>
          </a:xfrm>
          <a:prstGeom prst="rect">
            <a:avLst/>
          </a:prstGeom>
          <a:effectLst>
            <a:outerShdw blurRad="292100" dist="127000" dir="2400000" algn="t" rotWithShape="0">
              <a:prstClr val="black">
                <a:alpha val="64000"/>
              </a:prstClr>
            </a:outerShdw>
          </a:effectLst>
        </p:spPr>
      </p:pic>
      <p:sp>
        <p:nvSpPr>
          <p:cNvPr id="9" name="Footer Placeholder 4"/>
          <p:cNvSpPr txBox="1">
            <a:spLocks/>
          </p:cNvSpPr>
          <p:nvPr/>
        </p:nvSpPr>
        <p:spPr>
          <a:xfrm>
            <a:off x="3741024" y="-14912"/>
            <a:ext cx="5080000" cy="365125"/>
          </a:xfrm>
          <a:prstGeom prst="rect">
            <a:avLst/>
          </a:prstGeom>
        </p:spPr>
        <p:txBody>
          <a:bodyPr vert="horz" lIns="91440" tIns="45720" rIns="91440" bIns="45720" rtlCol="0" anchor="ctr"/>
          <a:lstStyle>
            <a:defPPr>
              <a:defRPr lang="en-US"/>
            </a:defPPr>
            <a:lvl1pPr marL="0" algn="ctr" defTabSz="914400" rtl="0" eaLnBrk="1" latinLnBrk="0" hangingPunct="1">
              <a:defRPr sz="900" b="1" kern="1200" spc="300">
                <a:solidFill>
                  <a:srgbClr val="E2AC00"/>
                </a:solidFill>
                <a:latin typeface="Segoe UI" pitchFamily="34" charset="0"/>
                <a:ea typeface="Segoe UI" pitchFamily="34" charset="0"/>
                <a:cs typeface="Segoe U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t>UNCLASSIFIED</a:t>
            </a:r>
          </a:p>
        </p:txBody>
      </p:sp>
      <p:sp>
        <p:nvSpPr>
          <p:cNvPr id="10" name="Footer Placeholder 4"/>
          <p:cNvSpPr>
            <a:spLocks noGrp="1"/>
          </p:cNvSpPr>
          <p:nvPr>
            <p:ph type="ftr" sz="quarter" idx="4294967295"/>
          </p:nvPr>
        </p:nvSpPr>
        <p:spPr>
          <a:xfrm>
            <a:off x="3588624" y="6441287"/>
            <a:ext cx="5080000" cy="365125"/>
          </a:xfrm>
          <a:prstGeom prst="rect">
            <a:avLst/>
          </a:prstGeom>
        </p:spPr>
        <p:txBody>
          <a:bodyPr vert="horz" lIns="91440" tIns="45720" rIns="91440" bIns="45720" rtlCol="0" anchor="ctr"/>
          <a:lstStyle>
            <a:lvl1pPr algn="ctr">
              <a:defRPr sz="900" b="1" spc="300">
                <a:solidFill>
                  <a:srgbClr val="E2AC00"/>
                </a:solidFill>
                <a:latin typeface="Segoe UI" pitchFamily="34" charset="0"/>
                <a:ea typeface="Segoe UI" pitchFamily="34" charset="0"/>
                <a:cs typeface="Segoe UI"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300" normalizeH="0" baseline="0" noProof="0">
                <a:ln>
                  <a:noFill/>
                </a:ln>
                <a:solidFill>
                  <a:srgbClr val="E2AC00"/>
                </a:solidFill>
                <a:effectLst/>
                <a:uLnTx/>
                <a:uFillTx/>
                <a:latin typeface="Segoe UI" pitchFamily="34" charset="0"/>
                <a:cs typeface="Segoe UI" pitchFamily="34" charset="0"/>
              </a:rPr>
              <a:t>FBI RICHMOND</a:t>
            </a:r>
            <a:b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br>
            <a: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t>UNCLASSIFIED</a:t>
            </a:r>
          </a:p>
        </p:txBody>
      </p:sp>
      <p:pic>
        <p:nvPicPr>
          <p:cNvPr id="11" name="Picture 1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53734" y="3263054"/>
            <a:ext cx="5188395" cy="2743668"/>
          </a:xfrm>
          <a:prstGeom prst="rect">
            <a:avLst/>
          </a:prstGeom>
          <a:effectLst>
            <a:outerShdw blurRad="292100" dist="127000" dir="2400000" algn="t" rotWithShape="0">
              <a:prstClr val="black">
                <a:alpha val="64000"/>
              </a:prstClr>
            </a:outerShdw>
          </a:effectLst>
        </p:spPr>
      </p:pic>
      <p:pic>
        <p:nvPicPr>
          <p:cNvPr id="8" name="Picture 7"/>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452204" y="1911291"/>
            <a:ext cx="3373594" cy="2191581"/>
          </a:xfrm>
          <a:prstGeom prst="rect">
            <a:avLst/>
          </a:prstGeom>
          <a:effectLst>
            <a:outerShdw blurRad="292100" dist="127000" dir="2400000" algn="t" rotWithShape="0">
              <a:prstClr val="black">
                <a:alpha val="64000"/>
              </a:prstClr>
            </a:outerShdw>
          </a:effectLst>
        </p:spPr>
      </p:pic>
    </p:spTree>
    <p:extLst>
      <p:ext uri="{BB962C8B-B14F-4D97-AF65-F5344CB8AC3E}">
        <p14:creationId xmlns:p14="http://schemas.microsoft.com/office/powerpoint/2010/main" val="20812572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creenshot 2023-02-15 at 1.48.14 PM.png" descr="Screenshot 2023-02-15 at 1.48.14 PM.png"/>
          <p:cNvPicPr>
            <a:picLocks/>
          </p:cNvPicPr>
          <p:nvPr/>
        </p:nvPicPr>
        <p:blipFill rotWithShape="1">
          <a:blip r:embed="rId2" cstate="email">
            <a:extLst>
              <a:ext uri="{28A0092B-C50C-407E-A947-70E740481C1C}">
                <a14:useLocalDpi xmlns:a14="http://schemas.microsoft.com/office/drawing/2010/main"/>
              </a:ext>
            </a:extLst>
          </a:blip>
          <a:srcRect/>
          <a:stretch/>
        </p:blipFill>
        <p:spPr>
          <a:xfrm>
            <a:off x="2441749" y="1744074"/>
            <a:ext cx="7023799" cy="3940953"/>
          </a:xfrm>
          <a:prstGeom prst="rect">
            <a:avLst/>
          </a:prstGeom>
        </p:spPr>
      </p:pic>
      <p:pic>
        <p:nvPicPr>
          <p:cNvPr id="4" name="Picture 2" descr="mage result for bitcoin">
            <a:extLst>
              <a:ext uri="{FF2B5EF4-FFF2-40B4-BE49-F238E27FC236}">
                <a16:creationId xmlns:a16="http://schemas.microsoft.com/office/drawing/2014/main" id="{4FA3B939-5722-C646-AECA-3B9DE01594CA}"/>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99799" y="1869502"/>
            <a:ext cx="1138083" cy="1416309"/>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F68691E7-27D3-9395-973D-CA77CF3E7153}"/>
              </a:ext>
            </a:extLst>
          </p:cNvPr>
          <p:cNvSpPr txBox="1">
            <a:spLocks/>
          </p:cNvSpPr>
          <p:nvPr/>
        </p:nvSpPr>
        <p:spPr>
          <a:xfrm>
            <a:off x="0" y="46382"/>
            <a:ext cx="12192001" cy="102194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300" normalizeH="0" baseline="0" noProof="0">
                <a:ln>
                  <a:noFill/>
                </a:ln>
                <a:solidFill>
                  <a:srgbClr val="FFC000"/>
                </a:solidFill>
                <a:effectLst/>
                <a:uLnTx/>
                <a:uFillTx/>
                <a:latin typeface="Arial" panose="020B0604020202020204" pitchFamily="34" charset="0"/>
                <a:ea typeface="+mj-ea"/>
                <a:cs typeface="Arial" panose="020B0604020202020204" pitchFamily="34" charset="0"/>
              </a:rPr>
              <a:t>Cryptocurrency Investment Scams</a:t>
            </a:r>
          </a:p>
        </p:txBody>
      </p:sp>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2208" y="3920560"/>
            <a:ext cx="792137" cy="1320641"/>
          </a:xfrm>
          <a:prstGeom prst="rect">
            <a:avLst/>
          </a:prstGeom>
        </p:spPr>
      </p:pic>
      <p:pic>
        <p:nvPicPr>
          <p:cNvPr id="7" name="Picture 18" descr="Image result for tether logo">
            <a:extLst>
              <a:ext uri="{FF2B5EF4-FFF2-40B4-BE49-F238E27FC236}">
                <a16:creationId xmlns:a16="http://schemas.microsoft.com/office/drawing/2014/main" id="{88EBDB4A-7445-534C-95C7-2261B15B6CBC}"/>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0258236" y="2021949"/>
            <a:ext cx="1264780" cy="126386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0051767" y="4016071"/>
            <a:ext cx="1471249" cy="1424282"/>
          </a:xfrm>
          <a:prstGeom prst="rect">
            <a:avLst/>
          </a:prstGeom>
        </p:spPr>
      </p:pic>
      <p:sp>
        <p:nvSpPr>
          <p:cNvPr id="9" name="Footer Placeholder 4"/>
          <p:cNvSpPr>
            <a:spLocks noGrp="1"/>
          </p:cNvSpPr>
          <p:nvPr>
            <p:ph type="ftr" sz="quarter" idx="4294967295"/>
          </p:nvPr>
        </p:nvSpPr>
        <p:spPr>
          <a:xfrm>
            <a:off x="3588624" y="6441287"/>
            <a:ext cx="5080000" cy="365125"/>
          </a:xfrm>
          <a:prstGeom prst="rect">
            <a:avLst/>
          </a:prstGeom>
        </p:spPr>
        <p:txBody>
          <a:bodyPr vert="horz" lIns="91440" tIns="45720" rIns="91440" bIns="45720" rtlCol="0" anchor="ctr"/>
          <a:lstStyle>
            <a:lvl1pPr algn="ctr">
              <a:defRPr sz="900" b="1" spc="300">
                <a:solidFill>
                  <a:srgbClr val="E2AC00"/>
                </a:solidFill>
                <a:latin typeface="Segoe UI" pitchFamily="34" charset="0"/>
                <a:ea typeface="Segoe UI" pitchFamily="34" charset="0"/>
                <a:cs typeface="Segoe UI"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300" normalizeH="0" baseline="0" noProof="0">
                <a:ln>
                  <a:noFill/>
                </a:ln>
                <a:solidFill>
                  <a:srgbClr val="E2AC00"/>
                </a:solidFill>
                <a:effectLst/>
                <a:uLnTx/>
                <a:uFillTx/>
                <a:latin typeface="Segoe UI" pitchFamily="34" charset="0"/>
                <a:cs typeface="Segoe UI" pitchFamily="34" charset="0"/>
              </a:rPr>
              <a:t>FBI RICHMOND</a:t>
            </a:r>
            <a:b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br>
            <a: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t>UNCLASSIFIED</a:t>
            </a:r>
          </a:p>
        </p:txBody>
      </p:sp>
      <p:sp>
        <p:nvSpPr>
          <p:cNvPr id="10" name="Footer Placeholder 4"/>
          <p:cNvSpPr txBox="1">
            <a:spLocks/>
          </p:cNvSpPr>
          <p:nvPr/>
        </p:nvSpPr>
        <p:spPr>
          <a:xfrm>
            <a:off x="3741024" y="-14912"/>
            <a:ext cx="5080000" cy="365125"/>
          </a:xfrm>
          <a:prstGeom prst="rect">
            <a:avLst/>
          </a:prstGeom>
        </p:spPr>
        <p:txBody>
          <a:bodyPr vert="horz" lIns="91440" tIns="45720" rIns="91440" bIns="45720" rtlCol="0" anchor="ctr"/>
          <a:lstStyle>
            <a:defPPr>
              <a:defRPr lang="en-US"/>
            </a:defPPr>
            <a:lvl1pPr marL="0" algn="ctr" defTabSz="914400" rtl="0" eaLnBrk="1" latinLnBrk="0" hangingPunct="1">
              <a:defRPr sz="900" b="1" kern="1200" spc="300">
                <a:solidFill>
                  <a:srgbClr val="E2AC00"/>
                </a:solidFill>
                <a:latin typeface="Segoe UI" pitchFamily="34" charset="0"/>
                <a:ea typeface="Segoe UI" pitchFamily="34" charset="0"/>
                <a:cs typeface="Segoe U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t>UNCLASSIFIED</a:t>
            </a:r>
          </a:p>
        </p:txBody>
      </p:sp>
    </p:spTree>
    <p:extLst>
      <p:ext uri="{BB962C8B-B14F-4D97-AF65-F5344CB8AC3E}">
        <p14:creationId xmlns:p14="http://schemas.microsoft.com/office/powerpoint/2010/main" val="34317262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68691E7-27D3-9395-973D-CA77CF3E7153}"/>
              </a:ext>
            </a:extLst>
          </p:cNvPr>
          <p:cNvSpPr txBox="1">
            <a:spLocks/>
          </p:cNvSpPr>
          <p:nvPr/>
        </p:nvSpPr>
        <p:spPr>
          <a:xfrm>
            <a:off x="1" y="66675"/>
            <a:ext cx="12192000" cy="102194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300" normalizeH="0" baseline="0" noProof="0">
                <a:ln>
                  <a:noFill/>
                </a:ln>
                <a:solidFill>
                  <a:srgbClr val="FFC000"/>
                </a:solidFill>
                <a:effectLst/>
                <a:uLnTx/>
                <a:uFillTx/>
                <a:latin typeface="Arial" panose="020B0604020202020204" pitchFamily="34" charset="0"/>
                <a:ea typeface="+mj-ea"/>
                <a:cs typeface="Arial" panose="020B0604020202020204" pitchFamily="34" charset="0"/>
              </a:rPr>
              <a:t>Cryptocurrency Investment Scams</a:t>
            </a:r>
          </a:p>
        </p:txBody>
      </p:sp>
      <p:sp>
        <p:nvSpPr>
          <p:cNvPr id="6" name="Footer Placeholder 4"/>
          <p:cNvSpPr>
            <a:spLocks noGrp="1"/>
          </p:cNvSpPr>
          <p:nvPr>
            <p:ph type="ftr" sz="quarter" idx="4294967295"/>
          </p:nvPr>
        </p:nvSpPr>
        <p:spPr>
          <a:xfrm>
            <a:off x="3588624" y="6441287"/>
            <a:ext cx="5080000" cy="365125"/>
          </a:xfrm>
          <a:prstGeom prst="rect">
            <a:avLst/>
          </a:prstGeom>
        </p:spPr>
        <p:txBody>
          <a:bodyPr vert="horz" lIns="91440" tIns="45720" rIns="91440" bIns="45720" rtlCol="0" anchor="ctr"/>
          <a:lstStyle>
            <a:lvl1pPr algn="ctr">
              <a:defRPr sz="900" b="1" spc="300">
                <a:solidFill>
                  <a:srgbClr val="E2AC00"/>
                </a:solidFill>
                <a:latin typeface="Segoe UI" pitchFamily="34" charset="0"/>
                <a:ea typeface="Segoe UI" pitchFamily="34" charset="0"/>
                <a:cs typeface="Segoe UI"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300" normalizeH="0" baseline="0" noProof="0">
                <a:ln>
                  <a:noFill/>
                </a:ln>
                <a:solidFill>
                  <a:srgbClr val="E2AC00"/>
                </a:solidFill>
                <a:effectLst/>
                <a:uLnTx/>
                <a:uFillTx/>
                <a:latin typeface="Segoe UI" pitchFamily="34" charset="0"/>
                <a:cs typeface="Segoe UI" pitchFamily="34" charset="0"/>
              </a:rPr>
              <a:t>FBI RICHMOND</a:t>
            </a:r>
            <a:b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br>
            <a: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t>UNCLASSIFIED</a:t>
            </a:r>
          </a:p>
        </p:txBody>
      </p:sp>
      <p:sp>
        <p:nvSpPr>
          <p:cNvPr id="9" name="Footer Placeholder 4"/>
          <p:cNvSpPr txBox="1">
            <a:spLocks/>
          </p:cNvSpPr>
          <p:nvPr/>
        </p:nvSpPr>
        <p:spPr>
          <a:xfrm>
            <a:off x="3741024" y="-14912"/>
            <a:ext cx="5080000" cy="365125"/>
          </a:xfrm>
          <a:prstGeom prst="rect">
            <a:avLst/>
          </a:prstGeom>
        </p:spPr>
        <p:txBody>
          <a:bodyPr vert="horz" lIns="91440" tIns="45720" rIns="91440" bIns="45720" rtlCol="0" anchor="ctr"/>
          <a:lstStyle>
            <a:defPPr>
              <a:defRPr lang="en-US"/>
            </a:defPPr>
            <a:lvl1pPr marL="0" algn="ctr" defTabSz="914400" rtl="0" eaLnBrk="1" latinLnBrk="0" hangingPunct="1">
              <a:defRPr sz="900" b="1" kern="1200" spc="300">
                <a:solidFill>
                  <a:srgbClr val="E2AC00"/>
                </a:solidFill>
                <a:latin typeface="Segoe UI" pitchFamily="34" charset="0"/>
                <a:ea typeface="Segoe UI" pitchFamily="34" charset="0"/>
                <a:cs typeface="Segoe U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t>UNCLASSIFIED</a:t>
            </a:r>
          </a:p>
        </p:txBody>
      </p:sp>
      <p:pic>
        <p:nvPicPr>
          <p:cNvPr id="10" name="Picture 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51767" y="1088621"/>
            <a:ext cx="2415408" cy="5233386"/>
          </a:xfrm>
          <a:prstGeom prst="rect">
            <a:avLst/>
          </a:prstGeom>
        </p:spPr>
      </p:pic>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98418" y="1088621"/>
            <a:ext cx="2426307" cy="5256999"/>
          </a:xfrm>
          <a:prstGeom prst="rect">
            <a:avLst/>
          </a:prstGeom>
        </p:spPr>
      </p:pic>
      <p:pic>
        <p:nvPicPr>
          <p:cNvPr id="12" name="Picture 1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701972" y="2651911"/>
            <a:ext cx="2413993" cy="2494362"/>
          </a:xfrm>
          <a:prstGeom prst="rect">
            <a:avLst/>
          </a:prstGeom>
        </p:spPr>
      </p:pic>
    </p:spTree>
    <p:extLst>
      <p:ext uri="{BB962C8B-B14F-4D97-AF65-F5344CB8AC3E}">
        <p14:creationId xmlns:p14="http://schemas.microsoft.com/office/powerpoint/2010/main" val="40109842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G_4854.JPEG" descr="IMG_4854.JPE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3861327" y="1055229"/>
            <a:ext cx="3467506" cy="5312605"/>
          </a:xfrm>
          <a:prstGeom prst="rect">
            <a:avLst/>
          </a:prstGeom>
          <a:ln>
            <a:noFill/>
          </a:ln>
          <a:effectLst>
            <a:outerShdw blurRad="292100" dist="139700" dir="2700000" algn="tl" rotWithShape="0">
              <a:srgbClr val="333333">
                <a:alpha val="65000"/>
              </a:srgbClr>
            </a:outerShdw>
          </a:effectLst>
        </p:spPr>
      </p:pic>
      <p:pic>
        <p:nvPicPr>
          <p:cNvPr id="10" name="IMG_4855.JPEG" descr="IMG_4855.JPE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8175250" y="1055229"/>
            <a:ext cx="3211356" cy="5312605"/>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A0D277E3-E59A-C46A-C177-59B98FEC62F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39406" y="1464424"/>
            <a:ext cx="3132287" cy="1968345"/>
          </a:xfrm>
          <a:prstGeom prst="rect">
            <a:avLst/>
          </a:prstGeom>
        </p:spPr>
      </p:pic>
      <p:pic>
        <p:nvPicPr>
          <p:cNvPr id="12" name="Picture 11">
            <a:extLst>
              <a:ext uri="{FF2B5EF4-FFF2-40B4-BE49-F238E27FC236}">
                <a16:creationId xmlns:a16="http://schemas.microsoft.com/office/drawing/2014/main" id="{A0D277E3-E59A-C46A-C177-59B98FEC62F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39406" y="3711532"/>
            <a:ext cx="2835466" cy="2155867"/>
          </a:xfrm>
          <a:prstGeom prst="rect">
            <a:avLst/>
          </a:prstGeom>
        </p:spPr>
      </p:pic>
      <p:sp>
        <p:nvSpPr>
          <p:cNvPr id="6" name="Footer Placeholder 4"/>
          <p:cNvSpPr>
            <a:spLocks noGrp="1"/>
          </p:cNvSpPr>
          <p:nvPr>
            <p:ph type="ftr" sz="quarter" idx="4294967295"/>
          </p:nvPr>
        </p:nvSpPr>
        <p:spPr>
          <a:xfrm>
            <a:off x="3588624" y="6441287"/>
            <a:ext cx="5080000" cy="365125"/>
          </a:xfrm>
          <a:prstGeom prst="rect">
            <a:avLst/>
          </a:prstGeom>
        </p:spPr>
        <p:txBody>
          <a:bodyPr vert="horz" lIns="91440" tIns="45720" rIns="91440" bIns="45720" rtlCol="0" anchor="ctr"/>
          <a:lstStyle>
            <a:lvl1pPr algn="ctr">
              <a:defRPr sz="900" b="1" spc="300">
                <a:solidFill>
                  <a:srgbClr val="E2AC00"/>
                </a:solidFill>
                <a:latin typeface="Segoe UI" pitchFamily="34" charset="0"/>
                <a:ea typeface="Segoe UI" pitchFamily="34" charset="0"/>
                <a:cs typeface="Segoe UI"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300" normalizeH="0" baseline="0" noProof="0">
                <a:ln>
                  <a:noFill/>
                </a:ln>
                <a:solidFill>
                  <a:srgbClr val="E2AC00"/>
                </a:solidFill>
                <a:effectLst/>
                <a:uLnTx/>
                <a:uFillTx/>
                <a:latin typeface="Segoe UI" pitchFamily="34" charset="0"/>
                <a:cs typeface="Segoe UI" pitchFamily="34" charset="0"/>
              </a:rPr>
              <a:t>FBI RICHMOND</a:t>
            </a:r>
            <a:b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br>
            <a: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t>UNCLASSIFIED</a:t>
            </a:r>
          </a:p>
        </p:txBody>
      </p:sp>
      <p:sp>
        <p:nvSpPr>
          <p:cNvPr id="7" name="Footer Placeholder 4"/>
          <p:cNvSpPr txBox="1">
            <a:spLocks/>
          </p:cNvSpPr>
          <p:nvPr/>
        </p:nvSpPr>
        <p:spPr>
          <a:xfrm>
            <a:off x="3741024" y="-14912"/>
            <a:ext cx="5080000" cy="365125"/>
          </a:xfrm>
          <a:prstGeom prst="rect">
            <a:avLst/>
          </a:prstGeom>
        </p:spPr>
        <p:txBody>
          <a:bodyPr vert="horz" lIns="91440" tIns="45720" rIns="91440" bIns="45720" rtlCol="0" anchor="ctr"/>
          <a:lstStyle>
            <a:defPPr>
              <a:defRPr lang="en-US"/>
            </a:defPPr>
            <a:lvl1pPr marL="0" algn="ctr" defTabSz="914400" rtl="0" eaLnBrk="1" latinLnBrk="0" hangingPunct="1">
              <a:defRPr sz="900" b="1" kern="1200" spc="300">
                <a:solidFill>
                  <a:srgbClr val="E2AC00"/>
                </a:solidFill>
                <a:latin typeface="Segoe UI" pitchFamily="34" charset="0"/>
                <a:ea typeface="Segoe UI" pitchFamily="34" charset="0"/>
                <a:cs typeface="Segoe U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t>UNCLASSIFIED</a:t>
            </a:r>
          </a:p>
        </p:txBody>
      </p:sp>
    </p:spTree>
    <p:extLst>
      <p:ext uri="{BB962C8B-B14F-4D97-AF65-F5344CB8AC3E}">
        <p14:creationId xmlns:p14="http://schemas.microsoft.com/office/powerpoint/2010/main" val="9998632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68691E7-27D3-9395-973D-CA77CF3E7153}"/>
              </a:ext>
            </a:extLst>
          </p:cNvPr>
          <p:cNvSpPr txBox="1">
            <a:spLocks/>
          </p:cNvSpPr>
          <p:nvPr/>
        </p:nvSpPr>
        <p:spPr>
          <a:xfrm>
            <a:off x="1" y="66675"/>
            <a:ext cx="12192000" cy="102194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300" normalizeH="0" baseline="0" noProof="0">
                <a:ln>
                  <a:noFill/>
                </a:ln>
                <a:solidFill>
                  <a:srgbClr val="FFC000"/>
                </a:solidFill>
                <a:effectLst/>
                <a:uLnTx/>
                <a:uFillTx/>
                <a:latin typeface="Arial" panose="020B0604020202020204" pitchFamily="34" charset="0"/>
                <a:ea typeface="+mj-ea"/>
                <a:cs typeface="Arial" panose="020B0604020202020204" pitchFamily="34" charset="0"/>
              </a:rPr>
              <a:t>Cryptocurrency Investment Scams</a:t>
            </a:r>
          </a:p>
        </p:txBody>
      </p:sp>
      <p:sp>
        <p:nvSpPr>
          <p:cNvPr id="6" name="Footer Placeholder 4"/>
          <p:cNvSpPr>
            <a:spLocks noGrp="1"/>
          </p:cNvSpPr>
          <p:nvPr>
            <p:ph type="ftr" sz="quarter" idx="4294967295"/>
          </p:nvPr>
        </p:nvSpPr>
        <p:spPr>
          <a:xfrm>
            <a:off x="3588624" y="6441287"/>
            <a:ext cx="5080000" cy="365125"/>
          </a:xfrm>
          <a:prstGeom prst="rect">
            <a:avLst/>
          </a:prstGeom>
        </p:spPr>
        <p:txBody>
          <a:bodyPr vert="horz" lIns="91440" tIns="45720" rIns="91440" bIns="45720" rtlCol="0" anchor="ctr"/>
          <a:lstStyle>
            <a:lvl1pPr algn="ctr">
              <a:defRPr sz="900" b="1" spc="300">
                <a:solidFill>
                  <a:srgbClr val="E2AC00"/>
                </a:solidFill>
                <a:latin typeface="Segoe UI" pitchFamily="34" charset="0"/>
                <a:ea typeface="Segoe UI" pitchFamily="34" charset="0"/>
                <a:cs typeface="Segoe UI"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300" normalizeH="0" baseline="0" noProof="0">
                <a:ln>
                  <a:noFill/>
                </a:ln>
                <a:solidFill>
                  <a:srgbClr val="E2AC00"/>
                </a:solidFill>
                <a:effectLst/>
                <a:uLnTx/>
                <a:uFillTx/>
                <a:latin typeface="Segoe UI" pitchFamily="34" charset="0"/>
                <a:cs typeface="Segoe UI" pitchFamily="34" charset="0"/>
              </a:rPr>
              <a:t>FBI RICHMOND</a:t>
            </a:r>
            <a:b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br>
            <a: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t>UNCLASSIFIED</a:t>
            </a:r>
          </a:p>
        </p:txBody>
      </p:sp>
      <p:sp>
        <p:nvSpPr>
          <p:cNvPr id="9" name="Footer Placeholder 4"/>
          <p:cNvSpPr txBox="1">
            <a:spLocks/>
          </p:cNvSpPr>
          <p:nvPr/>
        </p:nvSpPr>
        <p:spPr>
          <a:xfrm>
            <a:off x="3741024" y="-14912"/>
            <a:ext cx="5080000" cy="365125"/>
          </a:xfrm>
          <a:prstGeom prst="rect">
            <a:avLst/>
          </a:prstGeom>
        </p:spPr>
        <p:txBody>
          <a:bodyPr vert="horz" lIns="91440" tIns="45720" rIns="91440" bIns="45720" rtlCol="0" anchor="ctr"/>
          <a:lstStyle>
            <a:defPPr>
              <a:defRPr lang="en-US"/>
            </a:defPPr>
            <a:lvl1pPr marL="0" algn="ctr" defTabSz="914400" rtl="0" eaLnBrk="1" latinLnBrk="0" hangingPunct="1">
              <a:defRPr sz="900" b="1" kern="1200" spc="300">
                <a:solidFill>
                  <a:srgbClr val="E2AC00"/>
                </a:solidFill>
                <a:latin typeface="Segoe UI" pitchFamily="34" charset="0"/>
                <a:ea typeface="Segoe UI" pitchFamily="34" charset="0"/>
                <a:cs typeface="Segoe U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t>UNCLASSIFIED</a:t>
            </a:r>
          </a:p>
        </p:txBody>
      </p:sp>
      <p:pic>
        <p:nvPicPr>
          <p:cNvPr id="7" name="Picture 6"/>
          <p:cNvPicPr>
            <a:picLocks noChangeAspect="1"/>
          </p:cNvPicPr>
          <p:nvPr/>
        </p:nvPicPr>
        <p:blipFill rotWithShape="1">
          <a:blip r:embed="rId2" cstate="email">
            <a:extLst>
              <a:ext uri="{28A0092B-C50C-407E-A947-70E740481C1C}">
                <a14:useLocalDpi xmlns:a14="http://schemas.microsoft.com/office/drawing/2010/main"/>
              </a:ext>
            </a:extLst>
          </a:blip>
          <a:srcRect t="-5"/>
          <a:stretch/>
        </p:blipFill>
        <p:spPr>
          <a:xfrm>
            <a:off x="1478112" y="986355"/>
            <a:ext cx="9152779" cy="5423675"/>
          </a:xfrm>
          <a:prstGeom prst="rect">
            <a:avLst/>
          </a:prstGeom>
        </p:spPr>
      </p:pic>
    </p:spTree>
    <p:extLst>
      <p:ext uri="{BB962C8B-B14F-4D97-AF65-F5344CB8AC3E}">
        <p14:creationId xmlns:p14="http://schemas.microsoft.com/office/powerpoint/2010/main" val="2428454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68691E7-27D3-9395-973D-CA77CF3E7153}"/>
              </a:ext>
            </a:extLst>
          </p:cNvPr>
          <p:cNvSpPr txBox="1">
            <a:spLocks/>
          </p:cNvSpPr>
          <p:nvPr/>
        </p:nvSpPr>
        <p:spPr>
          <a:xfrm>
            <a:off x="1" y="66675"/>
            <a:ext cx="12192000" cy="102194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300" normalizeH="0" baseline="0" noProof="0">
                <a:ln>
                  <a:noFill/>
                </a:ln>
                <a:solidFill>
                  <a:srgbClr val="FFC000"/>
                </a:solidFill>
                <a:effectLst/>
                <a:uLnTx/>
                <a:uFillTx/>
                <a:latin typeface="Arial" panose="020B0604020202020204" pitchFamily="34" charset="0"/>
                <a:ea typeface="+mj-ea"/>
                <a:cs typeface="Arial" panose="020B0604020202020204" pitchFamily="34" charset="0"/>
              </a:rPr>
              <a:t>Cryptocurrency Investment Scams</a:t>
            </a:r>
          </a:p>
        </p:txBody>
      </p:sp>
      <p:sp>
        <p:nvSpPr>
          <p:cNvPr id="6" name="Footer Placeholder 4"/>
          <p:cNvSpPr>
            <a:spLocks noGrp="1"/>
          </p:cNvSpPr>
          <p:nvPr>
            <p:ph type="ftr" sz="quarter" idx="4294967295"/>
          </p:nvPr>
        </p:nvSpPr>
        <p:spPr>
          <a:xfrm>
            <a:off x="3588624" y="6441287"/>
            <a:ext cx="5080000" cy="365125"/>
          </a:xfrm>
          <a:prstGeom prst="rect">
            <a:avLst/>
          </a:prstGeom>
        </p:spPr>
        <p:txBody>
          <a:bodyPr vert="horz" lIns="91440" tIns="45720" rIns="91440" bIns="45720" rtlCol="0" anchor="ctr"/>
          <a:lstStyle>
            <a:lvl1pPr algn="ctr">
              <a:defRPr sz="900" b="1" spc="300">
                <a:solidFill>
                  <a:srgbClr val="E2AC00"/>
                </a:solidFill>
                <a:latin typeface="Segoe UI" pitchFamily="34" charset="0"/>
                <a:ea typeface="Segoe UI" pitchFamily="34" charset="0"/>
                <a:cs typeface="Segoe UI"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300" normalizeH="0" baseline="0" noProof="0">
                <a:ln>
                  <a:noFill/>
                </a:ln>
                <a:solidFill>
                  <a:srgbClr val="E2AC00"/>
                </a:solidFill>
                <a:effectLst/>
                <a:uLnTx/>
                <a:uFillTx/>
                <a:latin typeface="Segoe UI" pitchFamily="34" charset="0"/>
                <a:cs typeface="Segoe UI" pitchFamily="34" charset="0"/>
              </a:rPr>
              <a:t>FBI RICHMOND</a:t>
            </a:r>
            <a:b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br>
            <a: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t>UNCLASSIFIED</a:t>
            </a:r>
          </a:p>
        </p:txBody>
      </p:sp>
      <p:sp>
        <p:nvSpPr>
          <p:cNvPr id="9" name="Footer Placeholder 4"/>
          <p:cNvSpPr txBox="1">
            <a:spLocks/>
          </p:cNvSpPr>
          <p:nvPr/>
        </p:nvSpPr>
        <p:spPr>
          <a:xfrm>
            <a:off x="3741024" y="-14912"/>
            <a:ext cx="5080000" cy="365125"/>
          </a:xfrm>
          <a:prstGeom prst="rect">
            <a:avLst/>
          </a:prstGeom>
        </p:spPr>
        <p:txBody>
          <a:bodyPr vert="horz" lIns="91440" tIns="45720" rIns="91440" bIns="45720" rtlCol="0" anchor="ctr"/>
          <a:lstStyle>
            <a:defPPr>
              <a:defRPr lang="en-US"/>
            </a:defPPr>
            <a:lvl1pPr marL="0" algn="ctr" defTabSz="914400" rtl="0" eaLnBrk="1" latinLnBrk="0" hangingPunct="1">
              <a:defRPr sz="900" b="1" kern="1200" spc="300">
                <a:solidFill>
                  <a:srgbClr val="E2AC00"/>
                </a:solidFill>
                <a:latin typeface="Segoe UI" pitchFamily="34" charset="0"/>
                <a:ea typeface="Segoe UI" pitchFamily="34" charset="0"/>
                <a:cs typeface="Segoe U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t>UNCLASSIFIED</a:t>
            </a:r>
          </a:p>
        </p:txBody>
      </p:sp>
      <p:pic>
        <p:nvPicPr>
          <p:cNvPr id="7" name="Picture 2" descr="Image result for cryptocurrency meme">
            <a:extLst>
              <a:ext uri="{FF2B5EF4-FFF2-40B4-BE49-F238E27FC236}">
                <a16:creationId xmlns:a16="http://schemas.microsoft.com/office/drawing/2014/main" id="{6265BDC6-ABDF-B540-8424-30037F6723A5}"/>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4199156" y="1616767"/>
            <a:ext cx="4298995" cy="4179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56670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68691E7-27D3-9395-973D-CA77CF3E7153}"/>
              </a:ext>
            </a:extLst>
          </p:cNvPr>
          <p:cNvSpPr txBox="1">
            <a:spLocks/>
          </p:cNvSpPr>
          <p:nvPr/>
        </p:nvSpPr>
        <p:spPr>
          <a:xfrm>
            <a:off x="1" y="66675"/>
            <a:ext cx="12192000" cy="102194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300" normalizeH="0" baseline="0" noProof="0">
                <a:ln>
                  <a:noFill/>
                </a:ln>
                <a:solidFill>
                  <a:srgbClr val="FFC000"/>
                </a:solidFill>
                <a:effectLst/>
                <a:uLnTx/>
                <a:uFillTx/>
                <a:latin typeface="Arial" panose="020B0604020202020204" pitchFamily="34" charset="0"/>
                <a:ea typeface="+mj-ea"/>
                <a:cs typeface="Arial" panose="020B0604020202020204" pitchFamily="34" charset="0"/>
              </a:rPr>
              <a:t>Cryptocurrency Investment Scams</a:t>
            </a:r>
          </a:p>
        </p:txBody>
      </p:sp>
      <p:sp>
        <p:nvSpPr>
          <p:cNvPr id="6" name="Footer Placeholder 4"/>
          <p:cNvSpPr>
            <a:spLocks noGrp="1"/>
          </p:cNvSpPr>
          <p:nvPr>
            <p:ph type="ftr" sz="quarter" idx="4294967295"/>
          </p:nvPr>
        </p:nvSpPr>
        <p:spPr>
          <a:xfrm>
            <a:off x="3588624" y="6441287"/>
            <a:ext cx="5080000" cy="365125"/>
          </a:xfrm>
          <a:prstGeom prst="rect">
            <a:avLst/>
          </a:prstGeom>
        </p:spPr>
        <p:txBody>
          <a:bodyPr vert="horz" lIns="91440" tIns="45720" rIns="91440" bIns="45720" rtlCol="0" anchor="ctr"/>
          <a:lstStyle>
            <a:lvl1pPr algn="ctr">
              <a:defRPr sz="900" b="1" spc="300">
                <a:solidFill>
                  <a:srgbClr val="E2AC00"/>
                </a:solidFill>
                <a:latin typeface="Segoe UI" pitchFamily="34" charset="0"/>
                <a:ea typeface="Segoe UI" pitchFamily="34" charset="0"/>
                <a:cs typeface="Segoe UI"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300" normalizeH="0" baseline="0" noProof="0">
                <a:ln>
                  <a:noFill/>
                </a:ln>
                <a:solidFill>
                  <a:srgbClr val="E2AC00"/>
                </a:solidFill>
                <a:effectLst/>
                <a:uLnTx/>
                <a:uFillTx/>
                <a:latin typeface="Segoe UI" pitchFamily="34" charset="0"/>
                <a:cs typeface="Segoe UI" pitchFamily="34" charset="0"/>
              </a:rPr>
              <a:t>FBI RICHMOND</a:t>
            </a:r>
            <a:b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br>
            <a: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t>UNCLASSIFIED</a:t>
            </a:r>
          </a:p>
        </p:txBody>
      </p:sp>
      <p:sp>
        <p:nvSpPr>
          <p:cNvPr id="9" name="Footer Placeholder 4"/>
          <p:cNvSpPr txBox="1">
            <a:spLocks/>
          </p:cNvSpPr>
          <p:nvPr/>
        </p:nvSpPr>
        <p:spPr>
          <a:xfrm>
            <a:off x="3741024" y="-14912"/>
            <a:ext cx="5080000" cy="365125"/>
          </a:xfrm>
          <a:prstGeom prst="rect">
            <a:avLst/>
          </a:prstGeom>
        </p:spPr>
        <p:txBody>
          <a:bodyPr vert="horz" lIns="91440" tIns="45720" rIns="91440" bIns="45720" rtlCol="0" anchor="ctr"/>
          <a:lstStyle>
            <a:defPPr>
              <a:defRPr lang="en-US"/>
            </a:defPPr>
            <a:lvl1pPr marL="0" algn="ctr" defTabSz="914400" rtl="0" eaLnBrk="1" latinLnBrk="0" hangingPunct="1">
              <a:defRPr sz="900" b="1" kern="1200" spc="300">
                <a:solidFill>
                  <a:srgbClr val="E2AC00"/>
                </a:solidFill>
                <a:latin typeface="Segoe UI" pitchFamily="34" charset="0"/>
                <a:ea typeface="Segoe UI" pitchFamily="34" charset="0"/>
                <a:cs typeface="Segoe U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t>UNCLASSIFIED</a:t>
            </a:r>
          </a:p>
        </p:txBody>
      </p:sp>
      <p:pic>
        <p:nvPicPr>
          <p:cNvPr id="8" name="Picture 7">
            <a:extLst>
              <a:ext uri="{FF2B5EF4-FFF2-40B4-BE49-F238E27FC236}">
                <a16:creationId xmlns:a16="http://schemas.microsoft.com/office/drawing/2014/main" id="{FEE6C075-D8F5-165F-143B-AF9F01B5051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00299" y="1170208"/>
            <a:ext cx="7443655" cy="4982942"/>
          </a:xfrm>
          <a:prstGeom prst="rect">
            <a:avLst/>
          </a:prstGeom>
        </p:spPr>
      </p:pic>
    </p:spTree>
    <p:extLst>
      <p:ext uri="{BB962C8B-B14F-4D97-AF65-F5344CB8AC3E}">
        <p14:creationId xmlns:p14="http://schemas.microsoft.com/office/powerpoint/2010/main" val="8224931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68691E7-27D3-9395-973D-CA77CF3E7153}"/>
              </a:ext>
            </a:extLst>
          </p:cNvPr>
          <p:cNvSpPr txBox="1">
            <a:spLocks/>
          </p:cNvSpPr>
          <p:nvPr/>
        </p:nvSpPr>
        <p:spPr>
          <a:xfrm>
            <a:off x="1" y="66675"/>
            <a:ext cx="12192000" cy="102194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300" normalizeH="0" baseline="0" noProof="0">
                <a:ln>
                  <a:noFill/>
                </a:ln>
                <a:solidFill>
                  <a:srgbClr val="FFC000"/>
                </a:solidFill>
                <a:effectLst/>
                <a:uLnTx/>
                <a:uFillTx/>
                <a:latin typeface="Arial" panose="020B0604020202020204" pitchFamily="34" charset="0"/>
                <a:ea typeface="+mj-ea"/>
                <a:cs typeface="Arial" panose="020B0604020202020204" pitchFamily="34" charset="0"/>
              </a:rPr>
              <a:t>Cryptocurrency Investment Scams</a:t>
            </a:r>
          </a:p>
        </p:txBody>
      </p:sp>
      <p:sp>
        <p:nvSpPr>
          <p:cNvPr id="6" name="Footer Placeholder 4"/>
          <p:cNvSpPr>
            <a:spLocks noGrp="1"/>
          </p:cNvSpPr>
          <p:nvPr>
            <p:ph type="ftr" sz="quarter" idx="4294967295"/>
          </p:nvPr>
        </p:nvSpPr>
        <p:spPr>
          <a:xfrm>
            <a:off x="3588624" y="6441287"/>
            <a:ext cx="5080000" cy="365125"/>
          </a:xfrm>
          <a:prstGeom prst="rect">
            <a:avLst/>
          </a:prstGeom>
        </p:spPr>
        <p:txBody>
          <a:bodyPr vert="horz" lIns="91440" tIns="45720" rIns="91440" bIns="45720" rtlCol="0" anchor="ctr"/>
          <a:lstStyle>
            <a:lvl1pPr algn="ctr">
              <a:defRPr sz="900" b="1" spc="300">
                <a:solidFill>
                  <a:srgbClr val="E2AC00"/>
                </a:solidFill>
                <a:latin typeface="Segoe UI" pitchFamily="34" charset="0"/>
                <a:ea typeface="Segoe UI" pitchFamily="34" charset="0"/>
                <a:cs typeface="Segoe UI"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300" normalizeH="0" baseline="0" noProof="0">
                <a:ln>
                  <a:noFill/>
                </a:ln>
                <a:solidFill>
                  <a:srgbClr val="E2AC00"/>
                </a:solidFill>
                <a:effectLst/>
                <a:uLnTx/>
                <a:uFillTx/>
                <a:latin typeface="Segoe UI" pitchFamily="34" charset="0"/>
                <a:cs typeface="Segoe UI" pitchFamily="34" charset="0"/>
              </a:rPr>
              <a:t>FBI RICHMOND</a:t>
            </a:r>
            <a:b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br>
            <a: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t>UNCLASSIFIED</a:t>
            </a:r>
          </a:p>
        </p:txBody>
      </p:sp>
      <p:sp>
        <p:nvSpPr>
          <p:cNvPr id="7" name="TextBox 6">
            <a:extLst>
              <a:ext uri="{FF2B5EF4-FFF2-40B4-BE49-F238E27FC236}">
                <a16:creationId xmlns:a16="http://schemas.microsoft.com/office/drawing/2014/main" id="{4314328E-B649-0443-2E3E-B828A745241D}"/>
              </a:ext>
            </a:extLst>
          </p:cNvPr>
          <p:cNvSpPr txBox="1"/>
          <p:nvPr/>
        </p:nvSpPr>
        <p:spPr>
          <a:xfrm>
            <a:off x="300549" y="1114649"/>
            <a:ext cx="9539468" cy="5509200"/>
          </a:xfrm>
          <a:prstGeom prst="rect">
            <a:avLst/>
          </a:prstGeom>
          <a:noFill/>
        </p:spPr>
        <p:txBody>
          <a:bodyPr wrap="square" rtlCol="0">
            <a:spAutoFit/>
          </a:bodyPr>
          <a:lstStyle/>
          <a:p>
            <a:pPr marL="283464" marR="0" lvl="0" indent="-28346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a:ln>
                  <a:noFill/>
                </a:ln>
                <a:solidFill>
                  <a:prstClr val="black"/>
                </a:solidFill>
                <a:effectLst/>
                <a:uLnTx/>
                <a:uFillTx/>
                <a:latin typeface="Calibri"/>
                <a:ea typeface="+mn-ea"/>
                <a:cs typeface="+mn-cs"/>
              </a:rPr>
              <a:t>“It’s not a scam - I can see my money!”</a:t>
            </a:r>
            <a:br>
              <a:rPr kumimoji="0" lang="en-US" sz="3200" b="0" i="0" u="none" strike="noStrike" kern="1200" cap="none" spc="0" normalizeH="0" baseline="0" noProof="0">
                <a:ln>
                  <a:noFill/>
                </a:ln>
                <a:solidFill>
                  <a:prstClr val="black"/>
                </a:solidFill>
                <a:effectLst/>
                <a:uLnTx/>
                <a:uFillTx/>
                <a:latin typeface="Calibri"/>
                <a:ea typeface="+mn-ea"/>
                <a:cs typeface="+mn-cs"/>
              </a:rPr>
            </a:br>
            <a:endParaRPr kumimoji="0" lang="en-US" sz="3200" b="0" i="0" u="none" strike="noStrike" kern="1200" cap="none" spc="0" normalizeH="0" baseline="0" noProof="0">
              <a:ln>
                <a:noFill/>
              </a:ln>
              <a:solidFill>
                <a:prstClr val="black"/>
              </a:solidFill>
              <a:effectLst/>
              <a:uLnTx/>
              <a:uFillTx/>
              <a:latin typeface="Calibri"/>
              <a:ea typeface="+mn-ea"/>
              <a:cs typeface="+mn-cs"/>
            </a:endParaRPr>
          </a:p>
          <a:p>
            <a:pPr marL="283464" marR="0" lvl="0" indent="-28346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a:ln>
                  <a:noFill/>
                </a:ln>
                <a:solidFill>
                  <a:prstClr val="black"/>
                </a:solidFill>
                <a:effectLst/>
                <a:uLnTx/>
                <a:uFillTx/>
                <a:latin typeface="Calibri"/>
                <a:ea typeface="+mn-ea"/>
                <a:cs typeface="+mn-cs"/>
              </a:rPr>
              <a:t>“She really likes me…we talk all the time!”</a:t>
            </a:r>
            <a:br>
              <a:rPr kumimoji="0" lang="en-US" sz="3200" b="0" i="0" u="none" strike="noStrike" kern="1200" cap="none" spc="0" normalizeH="0" baseline="0" noProof="0">
                <a:ln>
                  <a:noFill/>
                </a:ln>
                <a:solidFill>
                  <a:prstClr val="black"/>
                </a:solidFill>
                <a:effectLst/>
                <a:uLnTx/>
                <a:uFillTx/>
                <a:latin typeface="Calibri"/>
                <a:ea typeface="+mn-ea"/>
                <a:cs typeface="+mn-cs"/>
              </a:rPr>
            </a:br>
            <a:endParaRPr kumimoji="0" lang="en-US" sz="3200" b="0" i="0" u="none" strike="noStrike" kern="1200" cap="none" spc="0" normalizeH="0" baseline="0" noProof="0">
              <a:ln>
                <a:noFill/>
              </a:ln>
              <a:solidFill>
                <a:prstClr val="black"/>
              </a:solidFill>
              <a:effectLst/>
              <a:uLnTx/>
              <a:uFillTx/>
              <a:latin typeface="Calibri"/>
              <a:ea typeface="+mn-ea"/>
              <a:cs typeface="+mn-cs"/>
            </a:endParaRPr>
          </a:p>
          <a:p>
            <a:pPr marL="283464" marR="0" lvl="0" indent="-28346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a:ln>
                  <a:noFill/>
                </a:ln>
                <a:solidFill>
                  <a:prstClr val="black"/>
                </a:solidFill>
                <a:effectLst/>
                <a:uLnTx/>
                <a:uFillTx/>
                <a:latin typeface="Calibri"/>
                <a:ea typeface="+mn-ea"/>
                <a:cs typeface="+mn-cs"/>
              </a:rPr>
              <a:t>“She said she’s going to fly here to meet me!”</a:t>
            </a:r>
            <a:br>
              <a:rPr kumimoji="0" lang="en-US" sz="3200" b="0" i="0" u="none" strike="noStrike" kern="1200" cap="none" spc="0" normalizeH="0" baseline="0" noProof="0">
                <a:ln>
                  <a:noFill/>
                </a:ln>
                <a:solidFill>
                  <a:prstClr val="black"/>
                </a:solidFill>
                <a:effectLst/>
                <a:uLnTx/>
                <a:uFillTx/>
                <a:latin typeface="Calibri"/>
                <a:ea typeface="+mn-ea"/>
                <a:cs typeface="+mn-cs"/>
              </a:rPr>
            </a:br>
            <a:endParaRPr kumimoji="0" lang="en-US" sz="3200" b="0" i="0" u="none" strike="noStrike" kern="1200" cap="none" spc="0" normalizeH="0" baseline="0" noProof="0">
              <a:ln>
                <a:noFill/>
              </a:ln>
              <a:solidFill>
                <a:prstClr val="black"/>
              </a:solidFill>
              <a:effectLst/>
              <a:uLnTx/>
              <a:uFillTx/>
              <a:latin typeface="Calibri"/>
              <a:ea typeface="+mn-ea"/>
              <a:cs typeface="+mn-cs"/>
            </a:endParaRPr>
          </a:p>
          <a:p>
            <a:pPr marL="283464" marR="0" lvl="0" indent="-28346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a:ln>
                  <a:noFill/>
                </a:ln>
                <a:solidFill>
                  <a:prstClr val="black"/>
                </a:solidFill>
                <a:effectLst/>
                <a:uLnTx/>
                <a:uFillTx/>
                <a:latin typeface="Calibri"/>
                <a:ea typeface="+mn-ea"/>
                <a:cs typeface="+mn-cs"/>
              </a:rPr>
              <a:t>“Yeah…something didn’t seem right but I was already in so deep.”</a:t>
            </a:r>
            <a:br>
              <a:rPr kumimoji="0" lang="en-US" sz="3200" b="0" i="0" u="none" strike="noStrike" kern="1200" cap="none" spc="0" normalizeH="0" baseline="0" noProof="0">
                <a:ln>
                  <a:noFill/>
                </a:ln>
                <a:solidFill>
                  <a:prstClr val="black"/>
                </a:solidFill>
                <a:effectLst/>
                <a:uLnTx/>
                <a:uFillTx/>
                <a:latin typeface="Calibri"/>
                <a:ea typeface="+mn-ea"/>
                <a:cs typeface="+mn-cs"/>
              </a:rPr>
            </a:br>
            <a:endParaRPr kumimoji="0" lang="en-US" sz="3200" b="0" i="0" u="none" strike="noStrike" kern="1200" cap="none" spc="0" normalizeH="0" baseline="0" noProof="0">
              <a:ln>
                <a:noFill/>
              </a:ln>
              <a:solidFill>
                <a:prstClr val="black"/>
              </a:solidFill>
              <a:effectLst/>
              <a:uLnTx/>
              <a:uFillTx/>
              <a:latin typeface="Calibri"/>
              <a:ea typeface="+mn-ea"/>
              <a:cs typeface="+mn-cs"/>
            </a:endParaRPr>
          </a:p>
          <a:p>
            <a:pPr marL="283464" marR="0" lvl="0" indent="-28346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a:ln>
                  <a:noFill/>
                </a:ln>
                <a:solidFill>
                  <a:prstClr val="black"/>
                </a:solidFill>
                <a:effectLst/>
                <a:uLnTx/>
                <a:uFillTx/>
                <a:latin typeface="Calibri"/>
                <a:ea typeface="+mn-ea"/>
                <a:cs typeface="+mn-cs"/>
              </a:rPr>
              <a:t>“Even if it is a scam, I like having somebody to talk to.”</a:t>
            </a:r>
          </a:p>
          <a:p>
            <a:pPr marL="283464" marR="0" lvl="0" indent="-28346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8" name="Footer Placeholder 4"/>
          <p:cNvSpPr txBox="1">
            <a:spLocks/>
          </p:cNvSpPr>
          <p:nvPr/>
        </p:nvSpPr>
        <p:spPr>
          <a:xfrm>
            <a:off x="3741024" y="-14912"/>
            <a:ext cx="5080000" cy="365125"/>
          </a:xfrm>
          <a:prstGeom prst="rect">
            <a:avLst/>
          </a:prstGeom>
        </p:spPr>
        <p:txBody>
          <a:bodyPr vert="horz" lIns="91440" tIns="45720" rIns="91440" bIns="45720" rtlCol="0" anchor="ctr"/>
          <a:lstStyle>
            <a:defPPr>
              <a:defRPr lang="en-US"/>
            </a:defPPr>
            <a:lvl1pPr marL="0" algn="ctr" defTabSz="914400" rtl="0" eaLnBrk="1" latinLnBrk="0" hangingPunct="1">
              <a:defRPr sz="900" b="1" kern="1200" spc="300">
                <a:solidFill>
                  <a:srgbClr val="E2AC00"/>
                </a:solidFill>
                <a:latin typeface="Segoe UI" pitchFamily="34" charset="0"/>
                <a:ea typeface="Segoe UI" pitchFamily="34" charset="0"/>
                <a:cs typeface="Segoe U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t>UNCLASSIFIED</a:t>
            </a:r>
          </a:p>
        </p:txBody>
      </p:sp>
      <p:pic>
        <p:nvPicPr>
          <p:cNvPr id="9" name="Picture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410280" y="995900"/>
            <a:ext cx="1781722" cy="2672584"/>
          </a:xfrm>
          <a:prstGeom prst="rect">
            <a:avLst/>
          </a:prstGeom>
        </p:spPr>
      </p:pic>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410280" y="3641700"/>
            <a:ext cx="1781722" cy="2759832"/>
          </a:xfrm>
          <a:prstGeom prst="rect">
            <a:avLst/>
          </a:prstGeom>
        </p:spPr>
      </p:pic>
    </p:spTree>
    <p:extLst>
      <p:ext uri="{BB962C8B-B14F-4D97-AF65-F5344CB8AC3E}">
        <p14:creationId xmlns:p14="http://schemas.microsoft.com/office/powerpoint/2010/main" val="33556945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991115"/>
            <a:ext cx="12192000" cy="5420020"/>
          </a:xfrm>
          <a:prstGeom prst="rect">
            <a:avLst/>
          </a:prstGeom>
        </p:spPr>
      </p:pic>
      <p:sp>
        <p:nvSpPr>
          <p:cNvPr id="2" name="Title 1"/>
          <p:cNvSpPr>
            <a:spLocks noGrp="1"/>
          </p:cNvSpPr>
          <p:nvPr>
            <p:ph type="title"/>
          </p:nvPr>
        </p:nvSpPr>
        <p:spPr>
          <a:xfrm>
            <a:off x="1364016" y="285465"/>
            <a:ext cx="10566400" cy="533400"/>
          </a:xfrm>
          <a:prstGeom prst="rect">
            <a:avLst/>
          </a:prstGeom>
        </p:spPr>
        <p:txBody>
          <a:bodyPr>
            <a:normAutofit/>
          </a:bodyPr>
          <a:lstStyle/>
          <a:p>
            <a:pPr algn="ctr"/>
            <a:r>
              <a:rPr lang="en-US" sz="2800" b="1">
                <a:solidFill>
                  <a:srgbClr val="E5A812"/>
                </a:solidFill>
                <a:latin typeface="Arial" panose="020B0604020202020204" pitchFamily="34" charset="0"/>
                <a:cs typeface="Arial" panose="020B0604020202020204" pitchFamily="34" charset="0"/>
              </a:rPr>
              <a:t>FBI Richmond Squad 9 (Cyber)</a:t>
            </a:r>
          </a:p>
        </p:txBody>
      </p:sp>
      <p:sp>
        <p:nvSpPr>
          <p:cNvPr id="6" name="Text Placeholder 5"/>
          <p:cNvSpPr>
            <a:spLocks noGrp="1"/>
          </p:cNvSpPr>
          <p:nvPr>
            <p:ph sz="half" idx="1"/>
          </p:nvPr>
        </p:nvSpPr>
        <p:spPr>
          <a:xfrm>
            <a:off x="672641" y="1374099"/>
            <a:ext cx="8951415" cy="4525963"/>
          </a:xfrm>
        </p:spPr>
        <p:txBody>
          <a:bodyPr>
            <a:normAutofit fontScale="92500"/>
          </a:bodyPr>
          <a:lstStyle/>
          <a:p>
            <a:pPr algn="l">
              <a:buClrTx/>
              <a:buFont typeface="Arial" panose="020B0604020202020204" pitchFamily="34" charset="0"/>
              <a:buChar char="•"/>
            </a:pPr>
            <a:r>
              <a:rPr lang="en-US">
                <a:solidFill>
                  <a:schemeClr val="tx1"/>
                </a:solidFill>
              </a:rPr>
              <a:t>8 Agents, 2 TFOs, 2 IAs, 2 CSs, 1 DA, 1 DOS, 1 SOS</a:t>
            </a:r>
          </a:p>
          <a:p>
            <a:pPr algn="l">
              <a:buClrTx/>
              <a:buFont typeface="Arial" panose="020B0604020202020204" pitchFamily="34" charset="0"/>
              <a:buChar char="•"/>
            </a:pPr>
            <a:r>
              <a:rPr lang="en-US">
                <a:solidFill>
                  <a:schemeClr val="tx1"/>
                </a:solidFill>
              </a:rPr>
              <a:t>Hybrid Squad – Intelligence Analysts, Computer Scientist, Data Analyst and a Operation Support Technician</a:t>
            </a:r>
          </a:p>
          <a:p>
            <a:pPr algn="l">
              <a:buClrTx/>
              <a:buFont typeface="Arial" panose="020B0604020202020204" pitchFamily="34" charset="0"/>
              <a:buChar char="•"/>
            </a:pPr>
            <a:r>
              <a:rPr lang="en-US">
                <a:solidFill>
                  <a:schemeClr val="tx1"/>
                </a:solidFill>
              </a:rPr>
              <a:t>Most common cases: </a:t>
            </a:r>
          </a:p>
          <a:p>
            <a:pPr lvl="1">
              <a:buFont typeface="Arial" panose="020B0604020202020204" pitchFamily="34" charset="0"/>
              <a:buChar char="•"/>
            </a:pPr>
            <a:r>
              <a:rPr lang="en-US">
                <a:solidFill>
                  <a:schemeClr val="tx1"/>
                </a:solidFill>
              </a:rPr>
              <a:t>Cyber Criminal</a:t>
            </a:r>
          </a:p>
          <a:p>
            <a:pPr lvl="2"/>
            <a:r>
              <a:rPr lang="en-US">
                <a:solidFill>
                  <a:schemeClr val="tx1"/>
                </a:solidFill>
              </a:rPr>
              <a:t>Business Email Compromise (BEC)</a:t>
            </a:r>
          </a:p>
          <a:p>
            <a:pPr lvl="2"/>
            <a:r>
              <a:rPr lang="en-US">
                <a:solidFill>
                  <a:schemeClr val="tx1"/>
                </a:solidFill>
              </a:rPr>
              <a:t>Phishing</a:t>
            </a:r>
          </a:p>
          <a:p>
            <a:pPr lvl="2"/>
            <a:r>
              <a:rPr lang="en-US">
                <a:solidFill>
                  <a:schemeClr val="tx1"/>
                </a:solidFill>
              </a:rPr>
              <a:t>Malware</a:t>
            </a:r>
          </a:p>
          <a:p>
            <a:pPr lvl="2"/>
            <a:r>
              <a:rPr lang="en-US">
                <a:solidFill>
                  <a:schemeClr val="tx1"/>
                </a:solidFill>
              </a:rPr>
              <a:t>Computer Intrusions</a:t>
            </a:r>
          </a:p>
          <a:p>
            <a:pPr lvl="2"/>
            <a:r>
              <a:rPr lang="en-US">
                <a:solidFill>
                  <a:schemeClr val="tx1"/>
                </a:solidFill>
              </a:rPr>
              <a:t>Pig Butchering</a:t>
            </a:r>
          </a:p>
          <a:p>
            <a:pPr lvl="2"/>
            <a:r>
              <a:rPr lang="en-US">
                <a:solidFill>
                  <a:schemeClr val="tx1"/>
                </a:solidFill>
              </a:rPr>
              <a:t>Other Fraud/Scams</a:t>
            </a:r>
          </a:p>
        </p:txBody>
      </p:sp>
      <p:sp>
        <p:nvSpPr>
          <p:cNvPr id="8" name="Footer Placeholder 4"/>
          <p:cNvSpPr>
            <a:spLocks noGrp="1"/>
          </p:cNvSpPr>
          <p:nvPr>
            <p:ph type="ftr" sz="quarter" idx="4294967295"/>
          </p:nvPr>
        </p:nvSpPr>
        <p:spPr>
          <a:xfrm>
            <a:off x="3588624" y="6441287"/>
            <a:ext cx="5080000" cy="365125"/>
          </a:xfrm>
          <a:prstGeom prst="rect">
            <a:avLst/>
          </a:prstGeom>
        </p:spPr>
        <p:txBody>
          <a:bodyPr vert="horz" lIns="91440" tIns="45720" rIns="91440" bIns="45720" rtlCol="0" anchor="ctr"/>
          <a:lstStyle>
            <a:lvl1pPr algn="ctr">
              <a:defRPr sz="900" b="1" spc="300">
                <a:solidFill>
                  <a:srgbClr val="E2AC00"/>
                </a:solidFill>
                <a:latin typeface="Segoe UI" pitchFamily="34" charset="0"/>
                <a:ea typeface="Segoe UI" pitchFamily="34" charset="0"/>
                <a:cs typeface="Segoe UI"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300" normalizeH="0" baseline="0" noProof="0">
                <a:ln>
                  <a:noFill/>
                </a:ln>
                <a:solidFill>
                  <a:srgbClr val="E2AC00"/>
                </a:solidFill>
                <a:effectLst/>
                <a:uLnTx/>
                <a:uFillTx/>
                <a:latin typeface="Segoe UI" pitchFamily="34" charset="0"/>
                <a:cs typeface="Segoe UI" pitchFamily="34" charset="0"/>
              </a:rPr>
              <a:t>FBI RICHMOND</a:t>
            </a:r>
            <a:b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br>
            <a: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t>UNCLASSIFIED</a:t>
            </a:r>
          </a:p>
        </p:txBody>
      </p:sp>
      <p:sp>
        <p:nvSpPr>
          <p:cNvPr id="9" name="Text Placeholder 5"/>
          <p:cNvSpPr>
            <a:spLocks noGrp="1"/>
          </p:cNvSpPr>
          <p:nvPr>
            <p:ph sz="half" idx="1"/>
          </p:nvPr>
        </p:nvSpPr>
        <p:spPr>
          <a:xfrm>
            <a:off x="5746176" y="3463365"/>
            <a:ext cx="6107774" cy="2530112"/>
          </a:xfrm>
        </p:spPr>
        <p:txBody>
          <a:bodyPr>
            <a:normAutofit/>
          </a:bodyPr>
          <a:lstStyle/>
          <a:p>
            <a:pPr lvl="1">
              <a:buFont typeface="Arial" panose="020B0604020202020204" pitchFamily="34" charset="0"/>
              <a:buChar char="•"/>
            </a:pPr>
            <a:r>
              <a:rPr lang="en-US">
                <a:solidFill>
                  <a:schemeClr val="tx1"/>
                </a:solidFill>
              </a:rPr>
              <a:t>National Security</a:t>
            </a:r>
          </a:p>
          <a:p>
            <a:pPr lvl="2"/>
            <a:r>
              <a:rPr lang="en-US">
                <a:solidFill>
                  <a:schemeClr val="tx1"/>
                </a:solidFill>
              </a:rPr>
              <a:t>Nation-State Actors</a:t>
            </a:r>
          </a:p>
          <a:p>
            <a:pPr lvl="2"/>
            <a:r>
              <a:rPr lang="en-US">
                <a:solidFill>
                  <a:schemeClr val="tx1"/>
                </a:solidFill>
              </a:rPr>
              <a:t>Targeting of Critical Infrastructure</a:t>
            </a:r>
          </a:p>
        </p:txBody>
      </p:sp>
      <p:sp>
        <p:nvSpPr>
          <p:cNvPr id="11" name="Footer Placeholder 4"/>
          <p:cNvSpPr txBox="1">
            <a:spLocks/>
          </p:cNvSpPr>
          <p:nvPr/>
        </p:nvSpPr>
        <p:spPr>
          <a:xfrm>
            <a:off x="3741024" y="-14912"/>
            <a:ext cx="5080000" cy="365125"/>
          </a:xfrm>
          <a:prstGeom prst="rect">
            <a:avLst/>
          </a:prstGeom>
        </p:spPr>
        <p:txBody>
          <a:bodyPr vert="horz" lIns="91440" tIns="45720" rIns="91440" bIns="45720" rtlCol="0" anchor="ctr"/>
          <a:lstStyle>
            <a:defPPr>
              <a:defRPr lang="en-US"/>
            </a:defPPr>
            <a:lvl1pPr marL="0" algn="ctr" defTabSz="914400" rtl="0" eaLnBrk="1" latinLnBrk="0" hangingPunct="1">
              <a:defRPr sz="900" b="1" kern="1200" spc="300">
                <a:solidFill>
                  <a:srgbClr val="E2AC00"/>
                </a:solidFill>
                <a:latin typeface="Segoe UI" pitchFamily="34" charset="0"/>
                <a:ea typeface="Segoe UI" pitchFamily="34" charset="0"/>
                <a:cs typeface="Segoe U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t>UNCLASSIFIED</a:t>
            </a:r>
          </a:p>
        </p:txBody>
      </p:sp>
    </p:spTree>
    <p:extLst>
      <p:ext uri="{BB962C8B-B14F-4D97-AF65-F5344CB8AC3E}">
        <p14:creationId xmlns:p14="http://schemas.microsoft.com/office/powerpoint/2010/main" val="6735454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68691E7-27D3-9395-973D-CA77CF3E7153}"/>
              </a:ext>
            </a:extLst>
          </p:cNvPr>
          <p:cNvSpPr txBox="1">
            <a:spLocks/>
          </p:cNvSpPr>
          <p:nvPr/>
        </p:nvSpPr>
        <p:spPr>
          <a:xfrm>
            <a:off x="1" y="66675"/>
            <a:ext cx="12192000" cy="102194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300" normalizeH="0" baseline="0" noProof="0">
                <a:ln>
                  <a:noFill/>
                </a:ln>
                <a:solidFill>
                  <a:srgbClr val="FFC000"/>
                </a:solidFill>
                <a:effectLst/>
                <a:uLnTx/>
                <a:uFillTx/>
                <a:latin typeface="Arial" panose="020B0604020202020204" pitchFamily="34" charset="0"/>
                <a:ea typeface="+mj-ea"/>
                <a:cs typeface="Arial" panose="020B0604020202020204" pitchFamily="34" charset="0"/>
              </a:rPr>
              <a:t>Cryptocurrency Investment Scams</a:t>
            </a:r>
          </a:p>
        </p:txBody>
      </p:sp>
      <p:pic>
        <p:nvPicPr>
          <p:cNvPr id="3" name="Picture 2" descr="asian-internet-gaming-cafe | ASEAN Today">
            <a:extLst>
              <a:ext uri="{FF2B5EF4-FFF2-40B4-BE49-F238E27FC236}">
                <a16:creationId xmlns:a16="http://schemas.microsoft.com/office/drawing/2014/main" id="{F6092916-D9E1-A008-A18C-7D9CE17E644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875" y="1170208"/>
            <a:ext cx="5802183" cy="3981748"/>
          </a:xfrm>
          <a:prstGeom prst="roundRect">
            <a:avLst>
              <a:gd name="adj" fmla="val 8594"/>
            </a:avLst>
          </a:prstGeom>
          <a:solidFill>
            <a:srgbClr val="FFFFFF">
              <a:shade val="85000"/>
            </a:srgbClr>
          </a:solidFill>
          <a:ln>
            <a:noFill/>
          </a:ln>
          <a:effectLst/>
        </p:spPr>
      </p:pic>
      <p:pic>
        <p:nvPicPr>
          <p:cNvPr id="4" name="Picture 3">
            <a:extLst>
              <a:ext uri="{FF2B5EF4-FFF2-40B4-BE49-F238E27FC236}">
                <a16:creationId xmlns:a16="http://schemas.microsoft.com/office/drawing/2014/main" id="{4B1A702A-B639-B745-BAD3-4C94F92202F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2565" y="1170208"/>
            <a:ext cx="4228555" cy="3046660"/>
          </a:xfrm>
          <a:prstGeom prst="rect">
            <a:avLst/>
          </a:prstGeom>
        </p:spPr>
      </p:pic>
      <p:sp>
        <p:nvSpPr>
          <p:cNvPr id="6" name="Footer Placeholder 4"/>
          <p:cNvSpPr>
            <a:spLocks noGrp="1"/>
          </p:cNvSpPr>
          <p:nvPr>
            <p:ph type="ftr" sz="quarter" idx="4294967295"/>
          </p:nvPr>
        </p:nvSpPr>
        <p:spPr>
          <a:xfrm>
            <a:off x="3588624" y="6441287"/>
            <a:ext cx="5080000" cy="365125"/>
          </a:xfrm>
          <a:prstGeom prst="rect">
            <a:avLst/>
          </a:prstGeom>
        </p:spPr>
        <p:txBody>
          <a:bodyPr vert="horz" lIns="91440" tIns="45720" rIns="91440" bIns="45720" rtlCol="0" anchor="ctr"/>
          <a:lstStyle>
            <a:lvl1pPr algn="ctr">
              <a:defRPr sz="900" b="1" spc="300">
                <a:solidFill>
                  <a:srgbClr val="E2AC00"/>
                </a:solidFill>
                <a:latin typeface="Segoe UI" pitchFamily="34" charset="0"/>
                <a:ea typeface="Segoe UI" pitchFamily="34" charset="0"/>
                <a:cs typeface="Segoe UI"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300" normalizeH="0" baseline="0" noProof="0">
                <a:ln>
                  <a:noFill/>
                </a:ln>
                <a:solidFill>
                  <a:srgbClr val="E2AC00"/>
                </a:solidFill>
                <a:effectLst/>
                <a:uLnTx/>
                <a:uFillTx/>
                <a:latin typeface="Segoe UI" pitchFamily="34" charset="0"/>
                <a:cs typeface="Segoe UI" pitchFamily="34" charset="0"/>
              </a:rPr>
              <a:t>FBI RICHMOND</a:t>
            </a:r>
            <a:b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br>
            <a: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t>UNCLASSIFIED</a:t>
            </a:r>
          </a:p>
        </p:txBody>
      </p:sp>
      <p:sp>
        <p:nvSpPr>
          <p:cNvPr id="7" name="Footer Placeholder 4"/>
          <p:cNvSpPr txBox="1">
            <a:spLocks/>
          </p:cNvSpPr>
          <p:nvPr/>
        </p:nvSpPr>
        <p:spPr>
          <a:xfrm>
            <a:off x="3741024" y="-14912"/>
            <a:ext cx="5080000" cy="365125"/>
          </a:xfrm>
          <a:prstGeom prst="rect">
            <a:avLst/>
          </a:prstGeom>
        </p:spPr>
        <p:txBody>
          <a:bodyPr vert="horz" lIns="91440" tIns="45720" rIns="91440" bIns="45720" rtlCol="0" anchor="ctr"/>
          <a:lstStyle>
            <a:defPPr>
              <a:defRPr lang="en-US"/>
            </a:defPPr>
            <a:lvl1pPr marL="0" algn="ctr" defTabSz="914400" rtl="0" eaLnBrk="1" latinLnBrk="0" hangingPunct="1">
              <a:defRPr sz="900" b="1" kern="1200" spc="300">
                <a:solidFill>
                  <a:srgbClr val="E2AC00"/>
                </a:solidFill>
                <a:latin typeface="Segoe UI" pitchFamily="34" charset="0"/>
                <a:ea typeface="Segoe UI" pitchFamily="34" charset="0"/>
                <a:cs typeface="Segoe U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t>UNCLASSIFIED</a:t>
            </a:r>
          </a:p>
        </p:txBody>
      </p:sp>
      <p:pic>
        <p:nvPicPr>
          <p:cNvPr id="8" name="Picture 7">
            <a:extLst>
              <a:ext uri="{FF2B5EF4-FFF2-40B4-BE49-F238E27FC236}">
                <a16:creationId xmlns:a16="http://schemas.microsoft.com/office/drawing/2014/main" id="{47996921-C3B1-B01D-C05D-45F37093AA8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00083" y="2246867"/>
            <a:ext cx="4279026" cy="4103176"/>
          </a:xfrm>
          <a:prstGeom prst="rect">
            <a:avLst/>
          </a:prstGeom>
        </p:spPr>
      </p:pic>
    </p:spTree>
    <p:extLst>
      <p:ext uri="{BB962C8B-B14F-4D97-AF65-F5344CB8AC3E}">
        <p14:creationId xmlns:p14="http://schemas.microsoft.com/office/powerpoint/2010/main" val="10909519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68691E7-27D3-9395-973D-CA77CF3E7153}"/>
              </a:ext>
            </a:extLst>
          </p:cNvPr>
          <p:cNvSpPr txBox="1">
            <a:spLocks/>
          </p:cNvSpPr>
          <p:nvPr/>
        </p:nvSpPr>
        <p:spPr>
          <a:xfrm>
            <a:off x="1" y="66675"/>
            <a:ext cx="12192000" cy="102194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300" normalizeH="0" baseline="0" noProof="0">
                <a:ln>
                  <a:noFill/>
                </a:ln>
                <a:solidFill>
                  <a:srgbClr val="FFC000"/>
                </a:solidFill>
                <a:effectLst/>
                <a:uLnTx/>
                <a:uFillTx/>
                <a:latin typeface="Arial" panose="020B0604020202020204" pitchFamily="34" charset="0"/>
                <a:ea typeface="+mj-ea"/>
                <a:cs typeface="Arial" panose="020B0604020202020204" pitchFamily="34" charset="0"/>
              </a:rPr>
              <a:t>Tech Support Scams</a:t>
            </a:r>
          </a:p>
        </p:txBody>
      </p:sp>
      <p:sp>
        <p:nvSpPr>
          <p:cNvPr id="6" name="Footer Placeholder 4"/>
          <p:cNvSpPr txBox="1">
            <a:spLocks/>
          </p:cNvSpPr>
          <p:nvPr/>
        </p:nvSpPr>
        <p:spPr>
          <a:xfrm>
            <a:off x="3741024" y="-14912"/>
            <a:ext cx="5080000" cy="365125"/>
          </a:xfrm>
          <a:prstGeom prst="rect">
            <a:avLst/>
          </a:prstGeom>
        </p:spPr>
        <p:txBody>
          <a:bodyPr vert="horz" lIns="91440" tIns="45720" rIns="91440" bIns="45720" rtlCol="0" anchor="ctr"/>
          <a:lstStyle>
            <a:defPPr>
              <a:defRPr lang="en-US"/>
            </a:defPPr>
            <a:lvl1pPr marL="0" algn="ctr" defTabSz="914400" rtl="0" eaLnBrk="1" latinLnBrk="0" hangingPunct="1">
              <a:defRPr sz="900" b="1" kern="1200" spc="300">
                <a:solidFill>
                  <a:srgbClr val="E2AC00"/>
                </a:solidFill>
                <a:latin typeface="Segoe UI" pitchFamily="34" charset="0"/>
                <a:ea typeface="Segoe UI" pitchFamily="34" charset="0"/>
                <a:cs typeface="Segoe U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t>UNCLASSIFIED</a:t>
            </a:r>
          </a:p>
        </p:txBody>
      </p:sp>
      <p:sp>
        <p:nvSpPr>
          <p:cNvPr id="7" name="Footer Placeholder 4"/>
          <p:cNvSpPr>
            <a:spLocks noGrp="1"/>
          </p:cNvSpPr>
          <p:nvPr>
            <p:ph type="ftr" sz="quarter" idx="4294967295"/>
          </p:nvPr>
        </p:nvSpPr>
        <p:spPr>
          <a:xfrm>
            <a:off x="3588624" y="6441287"/>
            <a:ext cx="5080000" cy="365125"/>
          </a:xfrm>
          <a:prstGeom prst="rect">
            <a:avLst/>
          </a:prstGeom>
        </p:spPr>
        <p:txBody>
          <a:bodyPr vert="horz" lIns="91440" tIns="45720" rIns="91440" bIns="45720" rtlCol="0" anchor="ctr"/>
          <a:lstStyle>
            <a:lvl1pPr algn="ctr">
              <a:defRPr sz="900" b="1" spc="300">
                <a:solidFill>
                  <a:srgbClr val="E2AC00"/>
                </a:solidFill>
                <a:latin typeface="Segoe UI" pitchFamily="34" charset="0"/>
                <a:ea typeface="Segoe UI" pitchFamily="34" charset="0"/>
                <a:cs typeface="Segoe UI"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300" normalizeH="0" baseline="0" noProof="0">
                <a:ln>
                  <a:noFill/>
                </a:ln>
                <a:solidFill>
                  <a:srgbClr val="E2AC00"/>
                </a:solidFill>
                <a:effectLst/>
                <a:uLnTx/>
                <a:uFillTx/>
                <a:latin typeface="Segoe UI" pitchFamily="34" charset="0"/>
                <a:cs typeface="Segoe UI" pitchFamily="34" charset="0"/>
              </a:rPr>
              <a:t>FBI RICHMOND</a:t>
            </a:r>
            <a:b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br>
            <a: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t>UNCLASSIFIED</a:t>
            </a:r>
          </a:p>
        </p:txBody>
      </p:sp>
      <p:pic>
        <p:nvPicPr>
          <p:cNvPr id="8" name="Picture 7"/>
          <p:cNvPicPr>
            <a:picLocks noChangeAspect="1"/>
          </p:cNvPicPr>
          <p:nvPr/>
        </p:nvPicPr>
        <p:blipFill>
          <a:blip r:embed="rId2" cstate="email">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51093" y="3318620"/>
            <a:ext cx="2673700" cy="655329"/>
          </a:xfrm>
          <a:prstGeom prst="rect">
            <a:avLst/>
          </a:prstGeom>
        </p:spPr>
      </p:pic>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31527" y="1517991"/>
            <a:ext cx="2275553" cy="1430221"/>
          </a:xfrm>
          <a:prstGeom prst="rect">
            <a:avLst/>
          </a:prstGeom>
        </p:spPr>
      </p:pic>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76932" y="5068587"/>
            <a:ext cx="3430148" cy="971874"/>
          </a:xfrm>
          <a:prstGeom prst="rect">
            <a:avLst/>
          </a:prstGeom>
        </p:spPr>
      </p:pic>
      <p:pic>
        <p:nvPicPr>
          <p:cNvPr id="11" name="Picture 1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32759" y="5068587"/>
            <a:ext cx="1871664" cy="581970"/>
          </a:xfrm>
          <a:prstGeom prst="rect">
            <a:avLst/>
          </a:prstGeom>
        </p:spPr>
      </p:pic>
      <p:pic>
        <p:nvPicPr>
          <p:cNvPr id="12" name="Picture 1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74352" y="1442779"/>
            <a:ext cx="2814272" cy="514892"/>
          </a:xfrm>
          <a:prstGeom prst="rect">
            <a:avLst/>
          </a:prstGeom>
        </p:spPr>
      </p:pic>
      <p:pic>
        <p:nvPicPr>
          <p:cNvPr id="13" name="Picture 12"/>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4963870" y="2985916"/>
            <a:ext cx="632421" cy="629003"/>
          </a:xfrm>
          <a:prstGeom prst="rect">
            <a:avLst/>
          </a:prstGeom>
        </p:spPr>
      </p:pic>
      <p:pic>
        <p:nvPicPr>
          <p:cNvPr id="14" name="Picture 13"/>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586354" y="2944364"/>
            <a:ext cx="727284" cy="727284"/>
          </a:xfrm>
          <a:prstGeom prst="rect">
            <a:avLst/>
          </a:prstGeom>
        </p:spPr>
      </p:pic>
      <p:pic>
        <p:nvPicPr>
          <p:cNvPr id="15" name="Picture 14"/>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159070" y="2862487"/>
            <a:ext cx="985019" cy="936175"/>
          </a:xfrm>
          <a:prstGeom prst="rect">
            <a:avLst/>
          </a:prstGeom>
        </p:spPr>
      </p:pic>
      <p:pic>
        <p:nvPicPr>
          <p:cNvPr id="16" name="Picture 15"/>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18744867">
            <a:off x="3106784" y="4312971"/>
            <a:ext cx="2230364" cy="312802"/>
          </a:xfrm>
          <a:prstGeom prst="rect">
            <a:avLst/>
          </a:prstGeom>
        </p:spPr>
      </p:pic>
      <p:pic>
        <p:nvPicPr>
          <p:cNvPr id="17" name="Picture 16"/>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21418640">
            <a:off x="2755433" y="3225876"/>
            <a:ext cx="1876681" cy="265387"/>
          </a:xfrm>
          <a:prstGeom prst="rect">
            <a:avLst/>
          </a:prstGeom>
        </p:spPr>
      </p:pic>
      <p:pic>
        <p:nvPicPr>
          <p:cNvPr id="18" name="Picture 17"/>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rot="1992993">
            <a:off x="3518231" y="2148494"/>
            <a:ext cx="1318871" cy="245518"/>
          </a:xfrm>
          <a:prstGeom prst="rect">
            <a:avLst/>
          </a:prstGeom>
        </p:spPr>
      </p:pic>
      <p:pic>
        <p:nvPicPr>
          <p:cNvPr id="19" name="Picture 18"/>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rot="19819010">
            <a:off x="6768196" y="2563865"/>
            <a:ext cx="1685441" cy="276261"/>
          </a:xfrm>
          <a:prstGeom prst="rect">
            <a:avLst/>
          </a:prstGeom>
        </p:spPr>
      </p:pic>
      <p:pic>
        <p:nvPicPr>
          <p:cNvPr id="20" name="Picture 19"/>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rot="2415795">
            <a:off x="7030856" y="4240635"/>
            <a:ext cx="1934981" cy="261187"/>
          </a:xfrm>
          <a:prstGeom prst="rect">
            <a:avLst/>
          </a:prstGeom>
        </p:spPr>
      </p:pic>
      <p:pic>
        <p:nvPicPr>
          <p:cNvPr id="3" name="Picture 2"/>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5835222" y="3587368"/>
            <a:ext cx="767106" cy="767106"/>
          </a:xfrm>
          <a:prstGeom prst="rect">
            <a:avLst/>
          </a:prstGeom>
        </p:spPr>
      </p:pic>
    </p:spTree>
    <p:extLst>
      <p:ext uri="{BB962C8B-B14F-4D97-AF65-F5344CB8AC3E}">
        <p14:creationId xmlns:p14="http://schemas.microsoft.com/office/powerpoint/2010/main" val="42652992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68691E7-27D3-9395-973D-CA77CF3E7153}"/>
              </a:ext>
            </a:extLst>
          </p:cNvPr>
          <p:cNvSpPr txBox="1">
            <a:spLocks/>
          </p:cNvSpPr>
          <p:nvPr/>
        </p:nvSpPr>
        <p:spPr>
          <a:xfrm>
            <a:off x="1" y="66675"/>
            <a:ext cx="12192000" cy="102194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300" normalizeH="0" baseline="0" noProof="0">
                <a:ln>
                  <a:noFill/>
                </a:ln>
                <a:solidFill>
                  <a:srgbClr val="FFC000"/>
                </a:solidFill>
                <a:effectLst/>
                <a:uLnTx/>
                <a:uFillTx/>
                <a:latin typeface="Arial" panose="020B0604020202020204" pitchFamily="34" charset="0"/>
                <a:ea typeface="+mj-ea"/>
                <a:cs typeface="Arial" panose="020B0604020202020204" pitchFamily="34" charset="0"/>
              </a:rPr>
              <a:t>Tech Support Scams</a:t>
            </a:r>
          </a:p>
        </p:txBody>
      </p:sp>
      <p:sp>
        <p:nvSpPr>
          <p:cNvPr id="6" name="Footer Placeholder 4"/>
          <p:cNvSpPr txBox="1">
            <a:spLocks/>
          </p:cNvSpPr>
          <p:nvPr/>
        </p:nvSpPr>
        <p:spPr>
          <a:xfrm>
            <a:off x="3741024" y="-14912"/>
            <a:ext cx="5080000" cy="365125"/>
          </a:xfrm>
          <a:prstGeom prst="rect">
            <a:avLst/>
          </a:prstGeom>
        </p:spPr>
        <p:txBody>
          <a:bodyPr vert="horz" lIns="91440" tIns="45720" rIns="91440" bIns="45720" rtlCol="0" anchor="ctr"/>
          <a:lstStyle>
            <a:defPPr>
              <a:defRPr lang="en-US"/>
            </a:defPPr>
            <a:lvl1pPr marL="0" algn="ctr" defTabSz="914400" rtl="0" eaLnBrk="1" latinLnBrk="0" hangingPunct="1">
              <a:defRPr sz="900" b="1" kern="1200" spc="300">
                <a:solidFill>
                  <a:srgbClr val="E2AC00"/>
                </a:solidFill>
                <a:latin typeface="Segoe UI" pitchFamily="34" charset="0"/>
                <a:ea typeface="Segoe UI" pitchFamily="34" charset="0"/>
                <a:cs typeface="Segoe U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t>UNCLASSIFIED</a:t>
            </a:r>
          </a:p>
        </p:txBody>
      </p:sp>
      <p:sp>
        <p:nvSpPr>
          <p:cNvPr id="7" name="Footer Placeholder 4"/>
          <p:cNvSpPr>
            <a:spLocks noGrp="1"/>
          </p:cNvSpPr>
          <p:nvPr>
            <p:ph type="ftr" sz="quarter" idx="4294967295"/>
          </p:nvPr>
        </p:nvSpPr>
        <p:spPr>
          <a:xfrm>
            <a:off x="3588624" y="6441287"/>
            <a:ext cx="5080000" cy="365125"/>
          </a:xfrm>
          <a:prstGeom prst="rect">
            <a:avLst/>
          </a:prstGeom>
        </p:spPr>
        <p:txBody>
          <a:bodyPr vert="horz" lIns="91440" tIns="45720" rIns="91440" bIns="45720" rtlCol="0" anchor="ctr"/>
          <a:lstStyle>
            <a:lvl1pPr algn="ctr">
              <a:defRPr sz="900" b="1" spc="300">
                <a:solidFill>
                  <a:srgbClr val="E2AC00"/>
                </a:solidFill>
                <a:latin typeface="Segoe UI" pitchFamily="34" charset="0"/>
                <a:ea typeface="Segoe UI" pitchFamily="34" charset="0"/>
                <a:cs typeface="Segoe UI"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300" normalizeH="0" baseline="0" noProof="0">
                <a:ln>
                  <a:noFill/>
                </a:ln>
                <a:solidFill>
                  <a:srgbClr val="E2AC00"/>
                </a:solidFill>
                <a:effectLst/>
                <a:uLnTx/>
                <a:uFillTx/>
                <a:latin typeface="Segoe UI" pitchFamily="34" charset="0"/>
                <a:cs typeface="Segoe UI" pitchFamily="34" charset="0"/>
              </a:rPr>
              <a:t>FBI RICHMOND</a:t>
            </a:r>
            <a:b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br>
            <a: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t>UNCLASSIFIED</a:t>
            </a:r>
          </a:p>
        </p:txBody>
      </p:sp>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397217" y="1088621"/>
            <a:ext cx="4651686" cy="5288325"/>
          </a:xfrm>
          <a:prstGeom prst="rect">
            <a:avLst/>
          </a:prstGeom>
        </p:spPr>
      </p:pic>
      <p:pic>
        <p:nvPicPr>
          <p:cNvPr id="21" name="Picture 2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9580" y="1170208"/>
            <a:ext cx="5080790" cy="5039761"/>
          </a:xfrm>
          <a:prstGeom prst="rect">
            <a:avLst/>
          </a:prstGeom>
        </p:spPr>
      </p:pic>
      <p:pic>
        <p:nvPicPr>
          <p:cNvPr id="22" name="Picture 2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9623018" flipV="1">
            <a:off x="4778479" y="2946551"/>
            <a:ext cx="2472740" cy="741941"/>
          </a:xfrm>
          <a:prstGeom prst="rect">
            <a:avLst/>
          </a:prstGeom>
        </p:spPr>
      </p:pic>
    </p:spTree>
    <p:extLst>
      <p:ext uri="{BB962C8B-B14F-4D97-AF65-F5344CB8AC3E}">
        <p14:creationId xmlns:p14="http://schemas.microsoft.com/office/powerpoint/2010/main" val="8742000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4"/>
          <p:cNvSpPr>
            <a:spLocks noGrp="1"/>
          </p:cNvSpPr>
          <p:nvPr>
            <p:ph type="ftr" sz="quarter" idx="4294967295"/>
          </p:nvPr>
        </p:nvSpPr>
        <p:spPr>
          <a:xfrm>
            <a:off x="3588624" y="6441287"/>
            <a:ext cx="5080000" cy="365125"/>
          </a:xfrm>
          <a:prstGeom prst="rect">
            <a:avLst/>
          </a:prstGeom>
        </p:spPr>
        <p:txBody>
          <a:bodyPr vert="horz" lIns="91440" tIns="45720" rIns="91440" bIns="45720" rtlCol="0" anchor="ctr"/>
          <a:lstStyle>
            <a:lvl1pPr algn="ctr">
              <a:defRPr sz="900" b="1" spc="300">
                <a:solidFill>
                  <a:srgbClr val="E2AC00"/>
                </a:solidFill>
                <a:latin typeface="Segoe UI" pitchFamily="34" charset="0"/>
                <a:ea typeface="Segoe UI" pitchFamily="34" charset="0"/>
                <a:cs typeface="Segoe UI"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300" normalizeH="0" baseline="0" noProof="0">
                <a:ln>
                  <a:noFill/>
                </a:ln>
                <a:solidFill>
                  <a:srgbClr val="E2AC00"/>
                </a:solidFill>
                <a:effectLst/>
                <a:uLnTx/>
                <a:uFillTx/>
                <a:latin typeface="Segoe UI" pitchFamily="34" charset="0"/>
                <a:cs typeface="Segoe UI" pitchFamily="34" charset="0"/>
              </a:rPr>
              <a:t>FBI RICHMOND</a:t>
            </a:r>
            <a:b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br>
            <a: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t>UNCLASSIFIED</a:t>
            </a:r>
          </a:p>
        </p:txBody>
      </p:sp>
      <p:sp>
        <p:nvSpPr>
          <p:cNvPr id="4" name="Footer Placeholder 4"/>
          <p:cNvSpPr txBox="1">
            <a:spLocks/>
          </p:cNvSpPr>
          <p:nvPr/>
        </p:nvSpPr>
        <p:spPr>
          <a:xfrm>
            <a:off x="3741024" y="-14912"/>
            <a:ext cx="5080000" cy="365125"/>
          </a:xfrm>
          <a:prstGeom prst="rect">
            <a:avLst/>
          </a:prstGeom>
        </p:spPr>
        <p:txBody>
          <a:bodyPr vert="horz" lIns="91440" tIns="45720" rIns="91440" bIns="45720" rtlCol="0" anchor="ctr"/>
          <a:lstStyle>
            <a:defPPr>
              <a:defRPr lang="en-US"/>
            </a:defPPr>
            <a:lvl1pPr marL="0" algn="ctr" defTabSz="914400" rtl="0" eaLnBrk="1" latinLnBrk="0" hangingPunct="1">
              <a:defRPr sz="900" b="1" kern="1200" spc="300">
                <a:solidFill>
                  <a:srgbClr val="E2AC00"/>
                </a:solidFill>
                <a:latin typeface="Segoe UI" pitchFamily="34" charset="0"/>
                <a:ea typeface="Segoe UI" pitchFamily="34" charset="0"/>
                <a:cs typeface="Segoe U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t>UNCLASSIFIED</a:t>
            </a:r>
          </a:p>
        </p:txBody>
      </p:sp>
      <p:pic>
        <p:nvPicPr>
          <p:cNvPr id="5" name="genesiscoin_bitcoin_atm_e4b6a553a9.jpg" descr="genesiscoin_bitcoin_atm_e4b6a553a9.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541062" y="1330856"/>
            <a:ext cx="5739962" cy="3228729"/>
          </a:xfrm>
          <a:prstGeom prst="rect">
            <a:avLst/>
          </a:prstGeom>
          <a:ln w="25400">
            <a:miter lim="400000"/>
          </a:ln>
          <a:effectLst>
            <a:outerShdw blurRad="254000" dist="127000" dir="5400000" rotWithShape="0">
              <a:srgbClr val="000000">
                <a:alpha val="70000"/>
              </a:srgbClr>
            </a:outerShdw>
          </a:effectLst>
        </p:spPr>
      </p:pic>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502686" y="1460785"/>
            <a:ext cx="4334349" cy="4168214"/>
          </a:xfrm>
          <a:prstGeom prst="rect">
            <a:avLst/>
          </a:prstGeom>
        </p:spPr>
      </p:pic>
    </p:spTree>
    <p:extLst>
      <p:ext uri="{BB962C8B-B14F-4D97-AF65-F5344CB8AC3E}">
        <p14:creationId xmlns:p14="http://schemas.microsoft.com/office/powerpoint/2010/main" val="30766454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17FF8-67C6-463D-9A1F-D905F2032522}"/>
              </a:ext>
            </a:extLst>
          </p:cNvPr>
          <p:cNvSpPr>
            <a:spLocks noGrp="1"/>
          </p:cNvSpPr>
          <p:nvPr>
            <p:ph type="ctrTitle"/>
          </p:nvPr>
        </p:nvSpPr>
        <p:spPr>
          <a:xfrm>
            <a:off x="1190567" y="305313"/>
            <a:ext cx="10160000" cy="533399"/>
          </a:xfrm>
        </p:spPr>
        <p:txBody>
          <a:bodyPr vert="horz" lIns="91440" tIns="45720" rIns="91440" bIns="45720" rtlCol="0" anchor="ctr">
            <a:normAutofit/>
          </a:bodyPr>
          <a:lstStyle/>
          <a:p>
            <a:pPr algn="ctr"/>
            <a:r>
              <a:rPr lang="en-US" sz="2800" b="1">
                <a:solidFill>
                  <a:srgbClr val="E5A812"/>
                </a:solidFill>
                <a:latin typeface="Arial" panose="020B0604020202020204" pitchFamily="34" charset="0"/>
                <a:cs typeface="Arial" panose="020B0604020202020204" pitchFamily="34" charset="0"/>
              </a:rPr>
              <a:t>How to Get Help</a:t>
            </a:r>
          </a:p>
        </p:txBody>
      </p:sp>
      <p:sp>
        <p:nvSpPr>
          <p:cNvPr id="5" name="TextBox 4">
            <a:extLst>
              <a:ext uri="{FF2B5EF4-FFF2-40B4-BE49-F238E27FC236}">
                <a16:creationId xmlns:a16="http://schemas.microsoft.com/office/drawing/2014/main" id="{4314328E-B649-0443-2E3E-B828A745241D}"/>
              </a:ext>
            </a:extLst>
          </p:cNvPr>
          <p:cNvSpPr txBox="1"/>
          <p:nvPr/>
        </p:nvSpPr>
        <p:spPr>
          <a:xfrm>
            <a:off x="860126" y="1369799"/>
            <a:ext cx="9539468"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a:ea typeface="+mn-ea"/>
                <a:cs typeface="+mn-cs"/>
              </a:rPr>
              <a:t>Call Your Local FBI Office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a:ea typeface="+mn-ea"/>
                <a:cs typeface="+mn-cs"/>
              </a:rPr>
              <a:t>https://</a:t>
            </a:r>
            <a:r>
              <a:rPr kumimoji="0" lang="en-US" sz="1800" b="1" i="0" u="none" strike="noStrike" kern="1200" cap="none" spc="0" normalizeH="0" baseline="0" noProof="0" err="1">
                <a:ln>
                  <a:noFill/>
                </a:ln>
                <a:solidFill>
                  <a:prstClr val="black"/>
                </a:solidFill>
                <a:effectLst/>
                <a:uLnTx/>
                <a:uFillTx/>
                <a:latin typeface="Calibri"/>
                <a:ea typeface="+mn-ea"/>
                <a:cs typeface="+mn-cs"/>
              </a:rPr>
              <a:t>www.fbi.gov</a:t>
            </a:r>
            <a:r>
              <a:rPr kumimoji="0" lang="en-US" sz="1800" b="1" i="0" u="none" strike="noStrike" kern="1200" cap="none" spc="0" normalizeH="0" baseline="0" noProof="0">
                <a:ln>
                  <a:noFill/>
                </a:ln>
                <a:solidFill>
                  <a:prstClr val="black"/>
                </a:solidFill>
                <a:effectLst/>
                <a:uLnTx/>
                <a:uFillTx/>
                <a:latin typeface="Calibri"/>
                <a:ea typeface="+mn-ea"/>
                <a:cs typeface="+mn-cs"/>
              </a:rPr>
              <a:t>/contact-us/field-offices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a:ea typeface="+mn-ea"/>
                <a:cs typeface="+mn-cs"/>
              </a:rPr>
              <a:t>https://www.ic3.gov/</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a:ea typeface="+mn-ea"/>
                <a:cs typeface="+mn-cs"/>
              </a:rPr>
              <a:t>Click the “File a Complaint” button on the main page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a:ea typeface="+mn-ea"/>
                <a:cs typeface="+mn-cs"/>
              </a:rPr>
              <a:t>Recovery Asset Team within IC3 will initiate fund recovery efforts</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8674BBBB-E550-F765-246C-CD7BA6483E9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26888" y="4499756"/>
            <a:ext cx="6203472" cy="1312503"/>
          </a:xfrm>
          <a:prstGeom prst="rect">
            <a:avLst/>
          </a:prstGeom>
        </p:spPr>
      </p:pic>
      <p:sp>
        <p:nvSpPr>
          <p:cNvPr id="19" name="Footer Placeholder 4"/>
          <p:cNvSpPr>
            <a:spLocks noGrp="1"/>
          </p:cNvSpPr>
          <p:nvPr>
            <p:ph type="ftr" sz="quarter" idx="4294967295"/>
          </p:nvPr>
        </p:nvSpPr>
        <p:spPr>
          <a:xfrm>
            <a:off x="3588624" y="6441287"/>
            <a:ext cx="5080000" cy="365125"/>
          </a:xfrm>
          <a:prstGeom prst="rect">
            <a:avLst/>
          </a:prstGeom>
        </p:spPr>
        <p:txBody>
          <a:bodyPr vert="horz" lIns="91440" tIns="45720" rIns="91440" bIns="45720" rtlCol="0" anchor="ctr"/>
          <a:lstStyle>
            <a:lvl1pPr algn="ctr">
              <a:defRPr sz="900" b="1" spc="300">
                <a:solidFill>
                  <a:srgbClr val="E2AC00"/>
                </a:solidFill>
                <a:latin typeface="Segoe UI" pitchFamily="34" charset="0"/>
                <a:ea typeface="Segoe UI" pitchFamily="34" charset="0"/>
                <a:cs typeface="Segoe UI"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300" normalizeH="0" baseline="0" noProof="0">
                <a:ln>
                  <a:noFill/>
                </a:ln>
                <a:solidFill>
                  <a:srgbClr val="E2AC00"/>
                </a:solidFill>
                <a:effectLst/>
                <a:uLnTx/>
                <a:uFillTx/>
                <a:latin typeface="Segoe UI" pitchFamily="34" charset="0"/>
                <a:cs typeface="Segoe UI" pitchFamily="34" charset="0"/>
              </a:rPr>
              <a:t>FBI RICHMOND</a:t>
            </a:r>
            <a:b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br>
            <a: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t>UNCLASSIFIED</a:t>
            </a:r>
          </a:p>
        </p:txBody>
      </p:sp>
      <p:sp>
        <p:nvSpPr>
          <p:cNvPr id="21" name="Footer Placeholder 4"/>
          <p:cNvSpPr txBox="1">
            <a:spLocks/>
          </p:cNvSpPr>
          <p:nvPr/>
        </p:nvSpPr>
        <p:spPr>
          <a:xfrm>
            <a:off x="3741024" y="-14912"/>
            <a:ext cx="5080000" cy="365125"/>
          </a:xfrm>
          <a:prstGeom prst="rect">
            <a:avLst/>
          </a:prstGeom>
        </p:spPr>
        <p:txBody>
          <a:bodyPr vert="horz" lIns="91440" tIns="45720" rIns="91440" bIns="45720" rtlCol="0" anchor="ctr"/>
          <a:lstStyle>
            <a:defPPr>
              <a:defRPr lang="en-US"/>
            </a:defPPr>
            <a:lvl1pPr marL="0" algn="ctr" defTabSz="914400" rtl="0" eaLnBrk="1" latinLnBrk="0" hangingPunct="1">
              <a:defRPr sz="900" b="1" kern="1200" spc="300">
                <a:solidFill>
                  <a:srgbClr val="E2AC00"/>
                </a:solidFill>
                <a:latin typeface="Segoe UI" pitchFamily="34" charset="0"/>
                <a:ea typeface="Segoe UI" pitchFamily="34" charset="0"/>
                <a:cs typeface="Segoe U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t>UNCLASSIFIED</a:t>
            </a:r>
          </a:p>
        </p:txBody>
      </p:sp>
    </p:spTree>
    <p:extLst>
      <p:ext uri="{BB962C8B-B14F-4D97-AF65-F5344CB8AC3E}">
        <p14:creationId xmlns:p14="http://schemas.microsoft.com/office/powerpoint/2010/main" val="20444822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17FF8-67C6-463D-9A1F-D905F2032522}"/>
              </a:ext>
            </a:extLst>
          </p:cNvPr>
          <p:cNvSpPr>
            <a:spLocks noGrp="1"/>
          </p:cNvSpPr>
          <p:nvPr>
            <p:ph type="ctrTitle"/>
          </p:nvPr>
        </p:nvSpPr>
        <p:spPr>
          <a:xfrm>
            <a:off x="1016000" y="280438"/>
            <a:ext cx="10160000" cy="533399"/>
          </a:xfrm>
        </p:spPr>
        <p:txBody>
          <a:bodyPr vert="horz" lIns="91440" tIns="45720" rIns="91440" bIns="45720" rtlCol="0" anchor="ctr">
            <a:normAutofit/>
          </a:bodyPr>
          <a:lstStyle/>
          <a:p>
            <a:pPr algn="ctr"/>
            <a:r>
              <a:rPr lang="en-US" sz="2800" b="1">
                <a:solidFill>
                  <a:srgbClr val="E5A812"/>
                </a:solidFill>
                <a:latin typeface="Arial" panose="020B0604020202020204" pitchFamily="34" charset="0"/>
                <a:cs typeface="Arial" panose="020B0604020202020204" pitchFamily="34" charset="0"/>
              </a:rPr>
              <a:t>What We </a:t>
            </a:r>
            <a:r>
              <a:rPr lang="en-US" sz="2800" b="1" i="1" u="sng">
                <a:solidFill>
                  <a:srgbClr val="E5A812"/>
                </a:solidFill>
                <a:latin typeface="Arial" panose="020B0604020202020204" pitchFamily="34" charset="0"/>
                <a:cs typeface="Arial" panose="020B0604020202020204" pitchFamily="34" charset="0"/>
              </a:rPr>
              <a:t>Won’t</a:t>
            </a:r>
            <a:r>
              <a:rPr lang="en-US" sz="2800" b="1">
                <a:solidFill>
                  <a:srgbClr val="E5A812"/>
                </a:solidFill>
                <a:latin typeface="Arial" panose="020B0604020202020204" pitchFamily="34" charset="0"/>
                <a:cs typeface="Arial" panose="020B0604020202020204" pitchFamily="34" charset="0"/>
              </a:rPr>
              <a:t> Do</a:t>
            </a:r>
          </a:p>
        </p:txBody>
      </p:sp>
      <p:sp>
        <p:nvSpPr>
          <p:cNvPr id="5" name="TextBox 4">
            <a:extLst>
              <a:ext uri="{FF2B5EF4-FFF2-40B4-BE49-F238E27FC236}">
                <a16:creationId xmlns:a16="http://schemas.microsoft.com/office/drawing/2014/main" id="{4314328E-B649-0443-2E3E-B828A745241D}"/>
              </a:ext>
            </a:extLst>
          </p:cNvPr>
          <p:cNvSpPr txBox="1"/>
          <p:nvPr/>
        </p:nvSpPr>
        <p:spPr>
          <a:xfrm>
            <a:off x="528244" y="1347196"/>
            <a:ext cx="9539468" cy="430887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The FBI will never recommend a specific product or service.</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The FBI will not remediate a network intrusion or secure your network.</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We will provide you with all information we find during the investigation of the intrusion of your network, including indicators of compromise (IOCs).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We can recommend best practices and engage other US government entities to assist with securing the network.</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Deploy tools on your network without consent and a complete understanding of what the tools can do or collect.</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Exceed the consent provided by the victim organization.</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Issue statements to the press or otherwise make public our investigation, including naming your organization without your permission and coordination.</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ooter Placeholder 4"/>
          <p:cNvSpPr>
            <a:spLocks noGrp="1"/>
          </p:cNvSpPr>
          <p:nvPr>
            <p:ph type="ftr" sz="quarter" idx="4294967295"/>
          </p:nvPr>
        </p:nvSpPr>
        <p:spPr>
          <a:xfrm>
            <a:off x="3588624" y="6441287"/>
            <a:ext cx="5080000" cy="365125"/>
          </a:xfrm>
          <a:prstGeom prst="rect">
            <a:avLst/>
          </a:prstGeom>
        </p:spPr>
        <p:txBody>
          <a:bodyPr vert="horz" lIns="91440" tIns="45720" rIns="91440" bIns="45720" rtlCol="0" anchor="ctr"/>
          <a:lstStyle>
            <a:lvl1pPr algn="ctr">
              <a:defRPr sz="900" b="1" spc="300">
                <a:solidFill>
                  <a:srgbClr val="E2AC00"/>
                </a:solidFill>
                <a:latin typeface="Segoe UI" pitchFamily="34" charset="0"/>
                <a:ea typeface="Segoe UI" pitchFamily="34" charset="0"/>
                <a:cs typeface="Segoe UI"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300" normalizeH="0" baseline="0" noProof="0">
                <a:ln>
                  <a:noFill/>
                </a:ln>
                <a:solidFill>
                  <a:srgbClr val="E2AC00"/>
                </a:solidFill>
                <a:effectLst/>
                <a:uLnTx/>
                <a:uFillTx/>
                <a:latin typeface="Segoe UI" pitchFamily="34" charset="0"/>
                <a:cs typeface="Segoe UI" pitchFamily="34" charset="0"/>
              </a:rPr>
              <a:t>FBI RICHMOND</a:t>
            </a:r>
            <a:b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br>
            <a: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t>UNCLASSIFIED</a:t>
            </a:r>
          </a:p>
        </p:txBody>
      </p:sp>
      <p:sp>
        <p:nvSpPr>
          <p:cNvPr id="15" name="Footer Placeholder 4"/>
          <p:cNvSpPr txBox="1">
            <a:spLocks/>
          </p:cNvSpPr>
          <p:nvPr/>
        </p:nvSpPr>
        <p:spPr>
          <a:xfrm>
            <a:off x="3741024" y="-14912"/>
            <a:ext cx="5080000" cy="365125"/>
          </a:xfrm>
          <a:prstGeom prst="rect">
            <a:avLst/>
          </a:prstGeom>
        </p:spPr>
        <p:txBody>
          <a:bodyPr vert="horz" lIns="91440" tIns="45720" rIns="91440" bIns="45720" rtlCol="0" anchor="ctr"/>
          <a:lstStyle>
            <a:defPPr>
              <a:defRPr lang="en-US"/>
            </a:defPPr>
            <a:lvl1pPr marL="0" algn="ctr" defTabSz="914400" rtl="0" eaLnBrk="1" latinLnBrk="0" hangingPunct="1">
              <a:defRPr sz="900" b="1" kern="1200" spc="300">
                <a:solidFill>
                  <a:srgbClr val="E2AC00"/>
                </a:solidFill>
                <a:latin typeface="Segoe UI" pitchFamily="34" charset="0"/>
                <a:ea typeface="Segoe UI" pitchFamily="34" charset="0"/>
                <a:cs typeface="Segoe U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t>UNCLASSIFIED</a:t>
            </a:r>
          </a:p>
        </p:txBody>
      </p:sp>
    </p:spTree>
    <p:extLst>
      <p:ext uri="{BB962C8B-B14F-4D97-AF65-F5344CB8AC3E}">
        <p14:creationId xmlns:p14="http://schemas.microsoft.com/office/powerpoint/2010/main" val="29908801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BFF8E-D48D-99F8-5111-80EBA65B8BEB}"/>
              </a:ext>
            </a:extLst>
          </p:cNvPr>
          <p:cNvSpPr>
            <a:spLocks noGrp="1"/>
          </p:cNvSpPr>
          <p:nvPr>
            <p:ph type="title"/>
          </p:nvPr>
        </p:nvSpPr>
        <p:spPr/>
        <p:txBody>
          <a:bodyPr/>
          <a:lstStyle/>
          <a:p>
            <a:r>
              <a:rPr lang="en-US"/>
              <a:t>Best Practices</a:t>
            </a:r>
          </a:p>
        </p:txBody>
      </p:sp>
      <p:sp>
        <p:nvSpPr>
          <p:cNvPr id="3" name="Content Placeholder 2">
            <a:extLst>
              <a:ext uri="{FF2B5EF4-FFF2-40B4-BE49-F238E27FC236}">
                <a16:creationId xmlns:a16="http://schemas.microsoft.com/office/drawing/2014/main" id="{373EC825-CBD3-511A-FEA1-9EDDA828EE03}"/>
              </a:ext>
            </a:extLst>
          </p:cNvPr>
          <p:cNvSpPr>
            <a:spLocks noGrp="1"/>
          </p:cNvSpPr>
          <p:nvPr>
            <p:ph idx="1"/>
          </p:nvPr>
        </p:nvSpPr>
        <p:spPr>
          <a:xfrm>
            <a:off x="870575" y="1658031"/>
            <a:ext cx="10689657" cy="4351338"/>
          </a:xfrm>
        </p:spPr>
        <p:txBody>
          <a:bodyPr>
            <a:normAutofit lnSpcReduction="10000"/>
          </a:bodyPr>
          <a:lstStyle/>
          <a:p>
            <a:r>
              <a:rPr lang="en-US" sz="2400">
                <a:solidFill>
                  <a:srgbClr val="133760"/>
                </a:solidFill>
              </a:rPr>
              <a:t>Never click on a suspicious email/link</a:t>
            </a:r>
          </a:p>
          <a:p>
            <a:r>
              <a:rPr lang="en-US" sz="2400">
                <a:solidFill>
                  <a:srgbClr val="133760"/>
                </a:solidFill>
              </a:rPr>
              <a:t>Keep your software up to date</a:t>
            </a:r>
          </a:p>
          <a:p>
            <a:r>
              <a:rPr lang="en-US" sz="2400">
                <a:solidFill>
                  <a:srgbClr val="133760"/>
                </a:solidFill>
              </a:rPr>
              <a:t>Utilize multi-factor authentication</a:t>
            </a:r>
          </a:p>
          <a:p>
            <a:r>
              <a:rPr lang="en-US" sz="2400">
                <a:solidFill>
                  <a:srgbClr val="133760"/>
                </a:solidFill>
              </a:rPr>
              <a:t>Analyze to see if websites/emails/links seem legitimate </a:t>
            </a:r>
          </a:p>
          <a:p>
            <a:r>
              <a:rPr lang="en-US" sz="2400">
                <a:solidFill>
                  <a:srgbClr val="133760"/>
                </a:solidFill>
              </a:rPr>
              <a:t>Do </a:t>
            </a:r>
            <a:r>
              <a:rPr lang="en-US" sz="2400" b="1">
                <a:solidFill>
                  <a:srgbClr val="133760"/>
                </a:solidFill>
              </a:rPr>
              <a:t>not</a:t>
            </a:r>
            <a:r>
              <a:rPr lang="en-US" sz="2400">
                <a:solidFill>
                  <a:srgbClr val="133760"/>
                </a:solidFill>
              </a:rPr>
              <a:t> send money before talking with a trusted professional</a:t>
            </a:r>
          </a:p>
          <a:p>
            <a:r>
              <a:rPr lang="en-US" sz="2400">
                <a:solidFill>
                  <a:srgbClr val="133760"/>
                </a:solidFill>
              </a:rPr>
              <a:t>Never give personal information to someone whose identity you cannot verify (</a:t>
            </a:r>
            <a:r>
              <a:rPr lang="en-US" sz="2400" i="1">
                <a:solidFill>
                  <a:srgbClr val="133760"/>
                </a:solidFill>
              </a:rPr>
              <a:t>banks, doctors, the IRS, etc. will NOT have you send personal information</a:t>
            </a:r>
            <a:r>
              <a:rPr lang="en-US" sz="2400">
                <a:solidFill>
                  <a:srgbClr val="133760"/>
                </a:solidFill>
              </a:rPr>
              <a:t>)</a:t>
            </a:r>
          </a:p>
          <a:p>
            <a:pPr marL="0" indent="0">
              <a:buNone/>
            </a:pPr>
            <a:endParaRPr lang="en-US" sz="2400">
              <a:solidFill>
                <a:srgbClr val="133760"/>
              </a:solidFill>
            </a:endParaRPr>
          </a:p>
          <a:p>
            <a:pPr marL="0" indent="0" algn="ctr">
              <a:buNone/>
            </a:pPr>
            <a:r>
              <a:rPr lang="en-US" sz="2400" b="1">
                <a:solidFill>
                  <a:srgbClr val="133760"/>
                </a:solidFill>
                <a:effectLst/>
                <a:cs typeface="Calibri" panose="020F0502020204030204" pitchFamily="34" charset="0"/>
              </a:rPr>
              <a:t>If you believe you are a victim of a cyber crime, report the incident to www.ic3.gov</a:t>
            </a:r>
            <a:endParaRPr lang="en-US" sz="2400" b="1">
              <a:solidFill>
                <a:srgbClr val="133760"/>
              </a:solidFill>
              <a:effectLst/>
              <a:cs typeface="Times New Roman" panose="02020603050405020304" pitchFamily="18" charset="0"/>
            </a:endParaRPr>
          </a:p>
          <a:p>
            <a:pPr marL="0" indent="0">
              <a:buNone/>
            </a:pPr>
            <a:endParaRPr lang="en-US" sz="2400">
              <a:solidFill>
                <a:srgbClr val="133760"/>
              </a:solidFill>
            </a:endParaRPr>
          </a:p>
          <a:p>
            <a:endParaRPr lang="en-US" sz="2400">
              <a:solidFill>
                <a:srgbClr val="133760"/>
              </a:solidFill>
            </a:endParaRPr>
          </a:p>
          <a:p>
            <a:endParaRPr lang="en-US" sz="2400">
              <a:solidFill>
                <a:srgbClr val="133760"/>
              </a:solidFill>
            </a:endParaRPr>
          </a:p>
          <a:p>
            <a:endParaRPr lang="en-US" sz="2400">
              <a:solidFill>
                <a:srgbClr val="133760"/>
              </a:solidFill>
            </a:endParaRPr>
          </a:p>
        </p:txBody>
      </p:sp>
      <p:sp>
        <p:nvSpPr>
          <p:cNvPr id="4" name="Footer Placeholder 4"/>
          <p:cNvSpPr txBox="1">
            <a:spLocks/>
          </p:cNvSpPr>
          <p:nvPr/>
        </p:nvSpPr>
        <p:spPr>
          <a:xfrm>
            <a:off x="3741024" y="-14912"/>
            <a:ext cx="5080000" cy="365125"/>
          </a:xfrm>
          <a:prstGeom prst="rect">
            <a:avLst/>
          </a:prstGeom>
        </p:spPr>
        <p:txBody>
          <a:bodyPr vert="horz" lIns="91440" tIns="45720" rIns="91440" bIns="45720" rtlCol="0" anchor="ctr"/>
          <a:lstStyle>
            <a:defPPr>
              <a:defRPr lang="en-US"/>
            </a:defPPr>
            <a:lvl1pPr marL="0" algn="ctr" defTabSz="914400" rtl="0" eaLnBrk="1" latinLnBrk="0" hangingPunct="1">
              <a:defRPr sz="900" b="1" kern="1200" spc="300">
                <a:solidFill>
                  <a:srgbClr val="E2AC00"/>
                </a:solidFill>
                <a:latin typeface="Segoe UI" pitchFamily="34" charset="0"/>
                <a:ea typeface="Segoe UI" pitchFamily="34" charset="0"/>
                <a:cs typeface="Segoe U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t>UNCLASSIFIED</a:t>
            </a:r>
          </a:p>
        </p:txBody>
      </p:sp>
      <p:sp>
        <p:nvSpPr>
          <p:cNvPr id="5" name="Footer Placeholder 4"/>
          <p:cNvSpPr>
            <a:spLocks noGrp="1"/>
          </p:cNvSpPr>
          <p:nvPr>
            <p:ph type="ftr" sz="quarter" idx="4294967295"/>
          </p:nvPr>
        </p:nvSpPr>
        <p:spPr>
          <a:xfrm>
            <a:off x="3588624" y="6441287"/>
            <a:ext cx="5080000" cy="365125"/>
          </a:xfrm>
          <a:prstGeom prst="rect">
            <a:avLst/>
          </a:prstGeom>
        </p:spPr>
        <p:txBody>
          <a:bodyPr vert="horz" lIns="91440" tIns="45720" rIns="91440" bIns="45720" rtlCol="0" anchor="ctr"/>
          <a:lstStyle>
            <a:lvl1pPr algn="ctr">
              <a:defRPr sz="900" b="1" spc="300">
                <a:solidFill>
                  <a:srgbClr val="E2AC00"/>
                </a:solidFill>
                <a:latin typeface="Segoe UI" pitchFamily="34" charset="0"/>
                <a:ea typeface="Segoe UI" pitchFamily="34" charset="0"/>
                <a:cs typeface="Segoe UI"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300" normalizeH="0" baseline="0" noProof="0">
                <a:ln>
                  <a:noFill/>
                </a:ln>
                <a:solidFill>
                  <a:srgbClr val="E2AC00"/>
                </a:solidFill>
                <a:effectLst/>
                <a:uLnTx/>
                <a:uFillTx/>
                <a:latin typeface="Segoe UI" pitchFamily="34" charset="0"/>
                <a:cs typeface="Segoe UI" pitchFamily="34" charset="0"/>
              </a:rPr>
              <a:t>FBI RICHMOND</a:t>
            </a:r>
            <a:b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br>
            <a: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t>UNCLASSIFIED</a:t>
            </a:r>
          </a:p>
        </p:txBody>
      </p:sp>
    </p:spTree>
    <p:extLst>
      <p:ext uri="{BB962C8B-B14F-4D97-AF65-F5344CB8AC3E}">
        <p14:creationId xmlns:p14="http://schemas.microsoft.com/office/powerpoint/2010/main" val="27661971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17FF8-67C6-463D-9A1F-D905F2032522}"/>
              </a:ext>
            </a:extLst>
          </p:cNvPr>
          <p:cNvSpPr>
            <a:spLocks noGrp="1"/>
          </p:cNvSpPr>
          <p:nvPr>
            <p:ph type="ctrTitle"/>
          </p:nvPr>
        </p:nvSpPr>
        <p:spPr>
          <a:xfrm>
            <a:off x="1240444" y="291734"/>
            <a:ext cx="10160000" cy="533399"/>
          </a:xfrm>
        </p:spPr>
        <p:txBody>
          <a:bodyPr vert="horz" lIns="91440" tIns="45720" rIns="91440" bIns="45720" rtlCol="0" anchor="ctr">
            <a:normAutofit/>
          </a:bodyPr>
          <a:lstStyle/>
          <a:p>
            <a:pPr algn="ctr"/>
            <a:r>
              <a:rPr lang="en-US" sz="2800" b="1">
                <a:solidFill>
                  <a:srgbClr val="E5A812"/>
                </a:solidFill>
                <a:latin typeface="Arial" panose="020B0604020202020204" pitchFamily="34" charset="0"/>
                <a:cs typeface="Arial" panose="020B0604020202020204" pitchFamily="34" charset="0"/>
              </a:rPr>
              <a:t>Do You Need a Subpoena Before Providing Info?</a:t>
            </a:r>
          </a:p>
        </p:txBody>
      </p:sp>
      <p:sp>
        <p:nvSpPr>
          <p:cNvPr id="5" name="TextBox 4">
            <a:extLst>
              <a:ext uri="{FF2B5EF4-FFF2-40B4-BE49-F238E27FC236}">
                <a16:creationId xmlns:a16="http://schemas.microsoft.com/office/drawing/2014/main" id="{4314328E-B649-0443-2E3E-B828A745241D}"/>
              </a:ext>
            </a:extLst>
          </p:cNvPr>
          <p:cNvSpPr txBox="1"/>
          <p:nvPr/>
        </p:nvSpPr>
        <p:spPr>
          <a:xfrm>
            <a:off x="859971" y="1371600"/>
            <a:ext cx="9762065" cy="427809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Organizations can cooperate with the FBI and provide information without needing a subpoena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Update your usage policies.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Implement banner Warnings for Employees.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Perpetrators of the crime do not have a reasonable expectation of privacy in your website or network, or information they have stolen or obtained by fraud.  See United States v. Caymen, 404 F.3d 1196, 1200 (9th Cir. 2005); United States v. Lyons, 992 F.2d 1029, 1031-32 (10th Cir. 1993)</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Bedrock principle of Fourth Amendment case law is that law enforcement agents may search a place or object without a warrant and without probable cause if a person with authority has voluntarily consented to the search. See Schneckloth v. </a:t>
            </a:r>
            <a:r>
              <a:rPr kumimoji="0" lang="en-US" sz="1600" b="0" i="0" u="none" strike="noStrike" kern="1200" cap="none" spc="0" normalizeH="0" baseline="0" noProof="0" err="1">
                <a:ln>
                  <a:noFill/>
                </a:ln>
                <a:solidFill>
                  <a:prstClr val="black"/>
                </a:solidFill>
                <a:effectLst/>
                <a:uLnTx/>
                <a:uFillTx/>
                <a:latin typeface="Calibri"/>
                <a:ea typeface="+mn-ea"/>
                <a:cs typeface="+mn-cs"/>
              </a:rPr>
              <a:t>Bustamonte</a:t>
            </a:r>
            <a:r>
              <a:rPr kumimoji="0" lang="en-US" sz="1600" b="0" i="0" u="none" strike="noStrike" kern="1200" cap="none" spc="0" normalizeH="0" baseline="0" noProof="0">
                <a:ln>
                  <a:noFill/>
                </a:ln>
                <a:solidFill>
                  <a:prstClr val="black"/>
                </a:solidFill>
                <a:effectLst/>
                <a:uLnTx/>
                <a:uFillTx/>
                <a:latin typeface="Calibri"/>
                <a:ea typeface="+mn-ea"/>
                <a:cs typeface="+mn-cs"/>
              </a:rPr>
              <a:t>, 412 U.S. 218, 219 (1973).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Under the Wiretap Act’s “rights or property of the provider” clause, 18 U.S.C. § 2511(2)(a)(</a:t>
            </a:r>
            <a:r>
              <a:rPr kumimoji="0" lang="en-US" sz="1600" b="0" i="0" u="none" strike="noStrike" kern="1200" cap="none" spc="0" normalizeH="0" baseline="0" noProof="0" err="1">
                <a:ln>
                  <a:noFill/>
                </a:ln>
                <a:solidFill>
                  <a:prstClr val="black"/>
                </a:solidFill>
                <a:effectLst/>
                <a:uLnTx/>
                <a:uFillTx/>
                <a:latin typeface="Calibri"/>
                <a:ea typeface="+mn-ea"/>
                <a:cs typeface="+mn-cs"/>
              </a:rPr>
              <a:t>i</a:t>
            </a:r>
            <a:r>
              <a:rPr kumimoji="0" lang="en-US" sz="1600" b="0" i="0" u="none" strike="noStrike" kern="1200" cap="none" spc="0" normalizeH="0" baseline="0" noProof="0">
                <a:ln>
                  <a:noFill/>
                </a:ln>
                <a:solidFill>
                  <a:prstClr val="black"/>
                </a:solidFill>
                <a:effectLst/>
                <a:uLnTx/>
                <a:uFillTx/>
                <a:latin typeface="Calibri"/>
                <a:ea typeface="+mn-ea"/>
                <a:cs typeface="+mn-cs"/>
              </a:rPr>
              <a:t>), that grants providers the right to intercept and monitor communications placed over their facilities in order to combat fraud and theft of service. See United States v. Villanueva, 32 F. Supp. 2d 635, 639 (S.D.N.Y. 1998)</a:t>
            </a:r>
          </a:p>
        </p:txBody>
      </p:sp>
      <p:sp>
        <p:nvSpPr>
          <p:cNvPr id="13" name="Footer Placeholder 4"/>
          <p:cNvSpPr>
            <a:spLocks noGrp="1"/>
          </p:cNvSpPr>
          <p:nvPr>
            <p:ph type="ftr" sz="quarter" idx="4294967295"/>
          </p:nvPr>
        </p:nvSpPr>
        <p:spPr>
          <a:xfrm>
            <a:off x="3588624" y="6441287"/>
            <a:ext cx="5080000" cy="365125"/>
          </a:xfrm>
          <a:prstGeom prst="rect">
            <a:avLst/>
          </a:prstGeom>
        </p:spPr>
        <p:txBody>
          <a:bodyPr vert="horz" lIns="91440" tIns="45720" rIns="91440" bIns="45720" rtlCol="0" anchor="ctr"/>
          <a:lstStyle>
            <a:lvl1pPr algn="ctr">
              <a:defRPr sz="900" b="1" spc="300">
                <a:solidFill>
                  <a:srgbClr val="E2AC00"/>
                </a:solidFill>
                <a:latin typeface="Segoe UI" pitchFamily="34" charset="0"/>
                <a:ea typeface="Segoe UI" pitchFamily="34" charset="0"/>
                <a:cs typeface="Segoe UI"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300" normalizeH="0" baseline="0" noProof="0">
                <a:ln>
                  <a:noFill/>
                </a:ln>
                <a:solidFill>
                  <a:srgbClr val="E2AC00"/>
                </a:solidFill>
                <a:effectLst/>
                <a:uLnTx/>
                <a:uFillTx/>
                <a:latin typeface="Segoe UI" pitchFamily="34" charset="0"/>
                <a:cs typeface="Segoe UI" pitchFamily="34" charset="0"/>
              </a:rPr>
              <a:t>FBI RICHMOND</a:t>
            </a:r>
            <a:b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br>
            <a: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t>UNCLASSIFIED</a:t>
            </a:r>
          </a:p>
        </p:txBody>
      </p:sp>
      <p:sp>
        <p:nvSpPr>
          <p:cNvPr id="15" name="Footer Placeholder 4"/>
          <p:cNvSpPr txBox="1">
            <a:spLocks/>
          </p:cNvSpPr>
          <p:nvPr/>
        </p:nvSpPr>
        <p:spPr>
          <a:xfrm>
            <a:off x="3741024" y="-14912"/>
            <a:ext cx="5080000" cy="365125"/>
          </a:xfrm>
          <a:prstGeom prst="rect">
            <a:avLst/>
          </a:prstGeom>
        </p:spPr>
        <p:txBody>
          <a:bodyPr vert="horz" lIns="91440" tIns="45720" rIns="91440" bIns="45720" rtlCol="0" anchor="ctr"/>
          <a:lstStyle>
            <a:defPPr>
              <a:defRPr lang="en-US"/>
            </a:defPPr>
            <a:lvl1pPr marL="0" algn="ctr" defTabSz="914400" rtl="0" eaLnBrk="1" latinLnBrk="0" hangingPunct="1">
              <a:defRPr sz="900" b="1" kern="1200" spc="300">
                <a:solidFill>
                  <a:srgbClr val="E2AC00"/>
                </a:solidFill>
                <a:latin typeface="Segoe UI" pitchFamily="34" charset="0"/>
                <a:ea typeface="Segoe UI" pitchFamily="34" charset="0"/>
                <a:cs typeface="Segoe U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t>UNCLASSIFIED</a:t>
            </a:r>
          </a:p>
        </p:txBody>
      </p:sp>
    </p:spTree>
    <p:extLst>
      <p:ext uri="{BB962C8B-B14F-4D97-AF65-F5344CB8AC3E}">
        <p14:creationId xmlns:p14="http://schemas.microsoft.com/office/powerpoint/2010/main" val="16435660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17FF8-67C6-463D-9A1F-D905F2032522}"/>
              </a:ext>
            </a:extLst>
          </p:cNvPr>
          <p:cNvSpPr>
            <a:spLocks noGrp="1"/>
          </p:cNvSpPr>
          <p:nvPr>
            <p:ph type="ctrTitle"/>
          </p:nvPr>
        </p:nvSpPr>
        <p:spPr>
          <a:xfrm>
            <a:off x="0" y="277090"/>
            <a:ext cx="12192000" cy="533399"/>
          </a:xfrm>
        </p:spPr>
        <p:txBody>
          <a:bodyPr vert="horz" lIns="91440" tIns="45720" rIns="91440" bIns="45720" rtlCol="0" anchor="ctr">
            <a:normAutofit/>
          </a:bodyPr>
          <a:lstStyle/>
          <a:p>
            <a:pPr algn="ctr"/>
            <a:r>
              <a:rPr lang="en-US" sz="2800" b="1">
                <a:solidFill>
                  <a:srgbClr val="E5A812"/>
                </a:solidFill>
                <a:latin typeface="Arial" panose="020B0604020202020204" pitchFamily="34" charset="0"/>
                <a:cs typeface="Arial" panose="020B0604020202020204" pitchFamily="34" charset="0"/>
              </a:rPr>
              <a:t>Pledge to Cyber Victims</a:t>
            </a:r>
          </a:p>
        </p:txBody>
      </p:sp>
      <p:sp>
        <p:nvSpPr>
          <p:cNvPr id="5" name="TextBox 4">
            <a:extLst>
              <a:ext uri="{FF2B5EF4-FFF2-40B4-BE49-F238E27FC236}">
                <a16:creationId xmlns:a16="http://schemas.microsoft.com/office/drawing/2014/main" id="{4314328E-B649-0443-2E3E-B828A745241D}"/>
              </a:ext>
            </a:extLst>
          </p:cNvPr>
          <p:cNvSpPr txBox="1"/>
          <p:nvPr/>
        </p:nvSpPr>
        <p:spPr>
          <a:xfrm>
            <a:off x="1547846" y="1412911"/>
            <a:ext cx="9539468"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In pursuing our mission, we recognize that we will encounter unique and novel issues related to privacy and handling of sensitive data. We will always treat victims with dignity and respect, protecting their privacy and data, and rigorously adhering to the U.S. Constitution, applicable laws, regulations, and policies, and the FBI’s Core Values.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descr="829,918 Partnership Stock Photos, Pictures &amp; Royalty-Free Images - iStock">
            <a:extLst>
              <a:ext uri="{FF2B5EF4-FFF2-40B4-BE49-F238E27FC236}">
                <a16:creationId xmlns:a16="http://schemas.microsoft.com/office/drawing/2014/main" id="{40820EC9-61C9-8AF0-7E08-C7B5587C8E1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875540" y="3342662"/>
            <a:ext cx="4440920" cy="24962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5" name="Footer Placeholder 4"/>
          <p:cNvSpPr>
            <a:spLocks noGrp="1"/>
          </p:cNvSpPr>
          <p:nvPr>
            <p:ph type="ftr" sz="quarter" idx="4294967295"/>
          </p:nvPr>
        </p:nvSpPr>
        <p:spPr>
          <a:xfrm>
            <a:off x="3588624" y="6441287"/>
            <a:ext cx="5080000" cy="365125"/>
          </a:xfrm>
          <a:prstGeom prst="rect">
            <a:avLst/>
          </a:prstGeom>
        </p:spPr>
        <p:txBody>
          <a:bodyPr vert="horz" lIns="91440" tIns="45720" rIns="91440" bIns="45720" rtlCol="0" anchor="ctr"/>
          <a:lstStyle>
            <a:lvl1pPr algn="ctr">
              <a:defRPr sz="900" b="1" spc="300">
                <a:solidFill>
                  <a:srgbClr val="E2AC00"/>
                </a:solidFill>
                <a:latin typeface="Segoe UI" pitchFamily="34" charset="0"/>
                <a:ea typeface="Segoe UI" pitchFamily="34" charset="0"/>
                <a:cs typeface="Segoe UI"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300" normalizeH="0" baseline="0" noProof="0">
                <a:ln>
                  <a:noFill/>
                </a:ln>
                <a:solidFill>
                  <a:srgbClr val="E2AC00"/>
                </a:solidFill>
                <a:effectLst/>
                <a:uLnTx/>
                <a:uFillTx/>
                <a:latin typeface="Segoe UI" pitchFamily="34" charset="0"/>
                <a:cs typeface="Segoe UI" pitchFamily="34" charset="0"/>
              </a:rPr>
              <a:t>FBI RICHMOND</a:t>
            </a:r>
            <a:b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br>
            <a: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t>UNCLASSIFIED</a:t>
            </a:r>
          </a:p>
        </p:txBody>
      </p:sp>
      <p:sp>
        <p:nvSpPr>
          <p:cNvPr id="17" name="Footer Placeholder 4"/>
          <p:cNvSpPr txBox="1">
            <a:spLocks/>
          </p:cNvSpPr>
          <p:nvPr/>
        </p:nvSpPr>
        <p:spPr>
          <a:xfrm>
            <a:off x="3741024" y="-14912"/>
            <a:ext cx="5080000" cy="365125"/>
          </a:xfrm>
          <a:prstGeom prst="rect">
            <a:avLst/>
          </a:prstGeom>
        </p:spPr>
        <p:txBody>
          <a:bodyPr vert="horz" lIns="91440" tIns="45720" rIns="91440" bIns="45720" rtlCol="0" anchor="ctr"/>
          <a:lstStyle>
            <a:defPPr>
              <a:defRPr lang="en-US"/>
            </a:defPPr>
            <a:lvl1pPr marL="0" algn="ctr" defTabSz="914400" rtl="0" eaLnBrk="1" latinLnBrk="0" hangingPunct="1">
              <a:defRPr sz="900" b="1" kern="1200" spc="300">
                <a:solidFill>
                  <a:srgbClr val="E2AC00"/>
                </a:solidFill>
                <a:latin typeface="Segoe UI" pitchFamily="34" charset="0"/>
                <a:ea typeface="Segoe UI" pitchFamily="34" charset="0"/>
                <a:cs typeface="Segoe U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t>UNCLASSIFIED</a:t>
            </a:r>
          </a:p>
        </p:txBody>
      </p:sp>
    </p:spTree>
    <p:extLst>
      <p:ext uri="{BB962C8B-B14F-4D97-AF65-F5344CB8AC3E}">
        <p14:creationId xmlns:p14="http://schemas.microsoft.com/office/powerpoint/2010/main" val="4422874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0">
            <a:extLst>
              <a:ext uri="{FF2B5EF4-FFF2-40B4-BE49-F238E27FC236}">
                <a16:creationId xmlns:a16="http://schemas.microsoft.com/office/drawing/2014/main" id="{30744371-E872-47D7-A57D-041B8EA116E8}"/>
              </a:ext>
            </a:extLst>
          </p:cNvPr>
          <p:cNvSpPr txBox="1">
            <a:spLocks/>
          </p:cNvSpPr>
          <p:nvPr/>
        </p:nvSpPr>
        <p:spPr>
          <a:xfrm>
            <a:off x="428617" y="957962"/>
            <a:ext cx="2646559" cy="1670157"/>
          </a:xfrm>
          <a:prstGeom prst="rect">
            <a:avLst/>
          </a:prstGeom>
        </p:spPr>
        <p:txBody>
          <a:bodyPr vert="horz" wrap="square" lIns="0" tIns="8085" rIns="0" bIns="0" rtlCol="0">
            <a:spAutoFit/>
          </a:bodyPr>
          <a:lstStyle>
            <a:lvl1pPr eaLnBrk="1" hangingPunct="1">
              <a:defRPr>
                <a:latin typeface="+mj-lt"/>
                <a:ea typeface="+mj-ea"/>
                <a:cs typeface="+mj-cs"/>
              </a:defRPr>
            </a:lvl1pPr>
          </a:lstStyle>
          <a:p>
            <a:pPr marL="7701" marR="0" lvl="0" indent="0" algn="l" defTabSz="914400" rtl="0" eaLnBrk="1" fontAlgn="auto" latinLnBrk="0" hangingPunct="1">
              <a:lnSpc>
                <a:spcPct val="100000"/>
              </a:lnSpc>
              <a:spcBef>
                <a:spcPts val="64"/>
              </a:spcBef>
              <a:spcAft>
                <a:spcPts val="0"/>
              </a:spcAft>
              <a:buClrTx/>
              <a:buSzTx/>
              <a:buFontTx/>
              <a:buNone/>
              <a:tabLst/>
              <a:defRPr/>
            </a:pPr>
            <a:r>
              <a:rPr kumimoji="0" lang="en-US" sz="3600" b="1" i="0" u="none" strike="noStrike" kern="0" cap="none" spc="52" normalizeH="0" baseline="0" noProof="0">
                <a:ln>
                  <a:noFill/>
                </a:ln>
                <a:solidFill>
                  <a:prstClr val="white"/>
                </a:solidFill>
                <a:effectLst/>
                <a:uLnTx/>
                <a:uFillTx/>
                <a:latin typeface="Calibri"/>
                <a:ea typeface="+mj-ea"/>
                <a:cs typeface="+mj-cs"/>
              </a:rPr>
              <a:t>Information Sharing Methods</a:t>
            </a:r>
          </a:p>
        </p:txBody>
      </p:sp>
      <p:sp>
        <p:nvSpPr>
          <p:cNvPr id="8" name="Text Placeholder 32">
            <a:extLst>
              <a:ext uri="{FF2B5EF4-FFF2-40B4-BE49-F238E27FC236}">
                <a16:creationId xmlns:a16="http://schemas.microsoft.com/office/drawing/2014/main" id="{027A7908-58BB-CB42-A095-1A182A0DE674}"/>
              </a:ext>
            </a:extLst>
          </p:cNvPr>
          <p:cNvSpPr txBox="1">
            <a:spLocks/>
          </p:cNvSpPr>
          <p:nvPr/>
        </p:nvSpPr>
        <p:spPr>
          <a:xfrm>
            <a:off x="2254438" y="4707614"/>
            <a:ext cx="2162652" cy="999697"/>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just" defTabSz="685800" rtl="0" eaLnBrk="1" fontAlgn="auto" latinLnBrk="0" hangingPunct="1">
              <a:lnSpc>
                <a:spcPct val="120000"/>
              </a:lnSpc>
              <a:spcBef>
                <a:spcPts val="750"/>
              </a:spcBef>
              <a:spcAft>
                <a:spcPts val="0"/>
              </a:spcAft>
              <a:buClrTx/>
              <a:buSzTx/>
              <a:buFont typeface="Arial" panose="020B0604020202020204" pitchFamily="34" charset="0"/>
              <a:buNone/>
              <a:tabLst/>
              <a:defRPr/>
            </a:pPr>
            <a:r>
              <a:rPr kumimoji="0" lang="en-US" sz="1213" b="0" i="0" u="none" strike="noStrike" kern="1200" cap="none" spc="0" normalizeH="0" baseline="0" noProof="0">
                <a:ln>
                  <a:noFill/>
                </a:ln>
                <a:solidFill>
                  <a:srgbClr val="404040"/>
                </a:solidFill>
                <a:effectLst/>
                <a:uLnTx/>
                <a:uFillTx/>
                <a:latin typeface="Calibri"/>
                <a:ea typeface="+mn-ea"/>
                <a:cs typeface="+mn-cs"/>
              </a:rPr>
              <a:t>FBI Liaison Alert System Messages, or FLASHs, provide indicators of compromise to private industry and law enforcement partners.</a:t>
            </a:r>
          </a:p>
        </p:txBody>
      </p:sp>
      <p:sp>
        <p:nvSpPr>
          <p:cNvPr id="9" name="Text Placeholder 33">
            <a:extLst>
              <a:ext uri="{FF2B5EF4-FFF2-40B4-BE49-F238E27FC236}">
                <a16:creationId xmlns:a16="http://schemas.microsoft.com/office/drawing/2014/main" id="{3F0C3DE9-23CF-CB43-AF8C-B8ED12DA70D3}"/>
              </a:ext>
            </a:extLst>
          </p:cNvPr>
          <p:cNvSpPr txBox="1">
            <a:spLocks/>
          </p:cNvSpPr>
          <p:nvPr/>
        </p:nvSpPr>
        <p:spPr>
          <a:xfrm>
            <a:off x="2633525" y="4419430"/>
            <a:ext cx="1404479" cy="215812"/>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AU" sz="1455" b="0" i="0" u="none" strike="noStrike" kern="1200" cap="none" spc="0" normalizeH="0" baseline="0" noProof="0">
                <a:ln>
                  <a:noFill/>
                </a:ln>
                <a:solidFill>
                  <a:srgbClr val="404040"/>
                </a:solidFill>
                <a:effectLst/>
                <a:uLnTx/>
                <a:uFillTx/>
                <a:latin typeface="Calibri"/>
                <a:ea typeface="+mn-ea"/>
                <a:cs typeface="+mn-cs"/>
              </a:rPr>
              <a:t>FLASH Messages</a:t>
            </a:r>
          </a:p>
        </p:txBody>
      </p:sp>
      <p:sp>
        <p:nvSpPr>
          <p:cNvPr id="10" name="Text Placeholder 32">
            <a:extLst>
              <a:ext uri="{FF2B5EF4-FFF2-40B4-BE49-F238E27FC236}">
                <a16:creationId xmlns:a16="http://schemas.microsoft.com/office/drawing/2014/main" id="{BED630BC-CBC1-9342-BA8C-7C8F5E8ACF99}"/>
              </a:ext>
            </a:extLst>
          </p:cNvPr>
          <p:cNvSpPr txBox="1">
            <a:spLocks/>
          </p:cNvSpPr>
          <p:nvPr/>
        </p:nvSpPr>
        <p:spPr>
          <a:xfrm>
            <a:off x="5042995" y="4683947"/>
            <a:ext cx="2230273" cy="1313206"/>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just" defTabSz="685800" rtl="0" eaLnBrk="1" fontAlgn="auto" latinLnBrk="0" hangingPunct="1">
              <a:lnSpc>
                <a:spcPct val="120000"/>
              </a:lnSpc>
              <a:spcBef>
                <a:spcPts val="750"/>
              </a:spcBef>
              <a:spcAft>
                <a:spcPts val="0"/>
              </a:spcAft>
              <a:buClrTx/>
              <a:buSzTx/>
              <a:buFont typeface="Arial" panose="020B0604020202020204" pitchFamily="34" charset="0"/>
              <a:buNone/>
              <a:tabLst/>
              <a:defRPr/>
            </a:pPr>
            <a:r>
              <a:rPr kumimoji="0" lang="en-US" sz="1213" b="0" i="0" u="none" strike="noStrike" kern="1200" cap="none" spc="0" normalizeH="0" baseline="0" noProof="0">
                <a:ln>
                  <a:noFill/>
                </a:ln>
                <a:solidFill>
                  <a:srgbClr val="404040"/>
                </a:solidFill>
                <a:effectLst/>
                <a:uLnTx/>
                <a:uFillTx/>
                <a:latin typeface="Calibri"/>
                <a:ea typeface="+mn-ea"/>
                <a:cs typeface="+mn-cs"/>
              </a:rPr>
              <a:t>PINs provide background information on trending cyber threats that inform private industry and law enforcement partners’ strategic decision making in the cyber </a:t>
            </a:r>
            <a:r>
              <a:rPr kumimoji="0" lang="en-US" sz="1213" b="0" i="0" u="none" strike="noStrike" kern="1200" cap="none" spc="0" normalizeH="0" baseline="0" noProof="0" err="1">
                <a:ln>
                  <a:noFill/>
                </a:ln>
                <a:solidFill>
                  <a:srgbClr val="404040"/>
                </a:solidFill>
                <a:effectLst/>
                <a:uLnTx/>
                <a:uFillTx/>
                <a:latin typeface="Calibri"/>
                <a:ea typeface="+mn-ea"/>
                <a:cs typeface="+mn-cs"/>
              </a:rPr>
              <a:t>threatscape</a:t>
            </a:r>
            <a:r>
              <a:rPr kumimoji="0" lang="en-US" sz="1213" b="0" i="0" u="none" strike="noStrike" kern="1200" cap="none" spc="0" normalizeH="0" baseline="0" noProof="0">
                <a:ln>
                  <a:noFill/>
                </a:ln>
                <a:solidFill>
                  <a:srgbClr val="404040"/>
                </a:solidFill>
                <a:effectLst/>
                <a:uLnTx/>
                <a:uFillTx/>
                <a:latin typeface="Calibri"/>
                <a:ea typeface="+mn-ea"/>
                <a:cs typeface="+mn-cs"/>
              </a:rPr>
              <a:t>.</a:t>
            </a:r>
          </a:p>
        </p:txBody>
      </p:sp>
      <p:sp>
        <p:nvSpPr>
          <p:cNvPr id="11" name="Text Placeholder 33">
            <a:extLst>
              <a:ext uri="{FF2B5EF4-FFF2-40B4-BE49-F238E27FC236}">
                <a16:creationId xmlns:a16="http://schemas.microsoft.com/office/drawing/2014/main" id="{E81F9027-1F1B-B04E-A5F1-D2A29FBCCE77}"/>
              </a:ext>
            </a:extLst>
          </p:cNvPr>
          <p:cNvSpPr txBox="1">
            <a:spLocks/>
          </p:cNvSpPr>
          <p:nvPr/>
        </p:nvSpPr>
        <p:spPr>
          <a:xfrm>
            <a:off x="5100687" y="4417528"/>
            <a:ext cx="2230273" cy="580173"/>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AU" sz="1455" b="0" i="0" u="none" strike="noStrike" kern="1200" cap="none" spc="0" normalizeH="0" baseline="0" noProof="0">
                <a:ln>
                  <a:noFill/>
                </a:ln>
                <a:solidFill>
                  <a:srgbClr val="404040"/>
                </a:solidFill>
                <a:effectLst/>
                <a:uLnTx/>
                <a:uFillTx/>
                <a:latin typeface="Calibri"/>
                <a:ea typeface="+mn-ea"/>
                <a:cs typeface="+mn-cs"/>
              </a:rPr>
              <a:t>Private Industry Notifications</a:t>
            </a:r>
          </a:p>
        </p:txBody>
      </p:sp>
      <p:sp>
        <p:nvSpPr>
          <p:cNvPr id="12" name="Text Placeholder 32">
            <a:extLst>
              <a:ext uri="{FF2B5EF4-FFF2-40B4-BE49-F238E27FC236}">
                <a16:creationId xmlns:a16="http://schemas.microsoft.com/office/drawing/2014/main" id="{66DA26C0-613B-774E-8E3E-DC14BE669A05}"/>
              </a:ext>
            </a:extLst>
          </p:cNvPr>
          <p:cNvSpPr txBox="1">
            <a:spLocks/>
          </p:cNvSpPr>
          <p:nvPr/>
        </p:nvSpPr>
        <p:spPr>
          <a:xfrm>
            <a:off x="8226343" y="4683947"/>
            <a:ext cx="2117221" cy="870629"/>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just" defTabSz="685800" rtl="0" eaLnBrk="1" fontAlgn="auto" latinLnBrk="0" hangingPunct="1">
              <a:lnSpc>
                <a:spcPct val="120000"/>
              </a:lnSpc>
              <a:spcBef>
                <a:spcPts val="750"/>
              </a:spcBef>
              <a:spcAft>
                <a:spcPts val="0"/>
              </a:spcAft>
              <a:buClrTx/>
              <a:buSzTx/>
              <a:buFont typeface="Arial" panose="020B0604020202020204" pitchFamily="34" charset="0"/>
              <a:buNone/>
              <a:tabLst/>
              <a:defRPr/>
            </a:pPr>
            <a:r>
              <a:rPr kumimoji="0" lang="en-US" sz="1213" b="0" i="0" u="none" strike="noStrike" kern="1200" cap="none" spc="0" normalizeH="0" baseline="0" noProof="0">
                <a:ln>
                  <a:noFill/>
                </a:ln>
                <a:solidFill>
                  <a:srgbClr val="404040"/>
                </a:solidFill>
                <a:effectLst/>
                <a:uLnTx/>
                <a:uFillTx/>
                <a:latin typeface="Calibri"/>
                <a:ea typeface="+mn-ea"/>
                <a:cs typeface="+mn-cs"/>
              </a:rPr>
              <a:t>PSAs provide general information on cyber threats to the public and recommendations for prevention and mitigation of these threats.</a:t>
            </a:r>
          </a:p>
        </p:txBody>
      </p:sp>
      <p:sp>
        <p:nvSpPr>
          <p:cNvPr id="13" name="Text Placeholder 33">
            <a:extLst>
              <a:ext uri="{FF2B5EF4-FFF2-40B4-BE49-F238E27FC236}">
                <a16:creationId xmlns:a16="http://schemas.microsoft.com/office/drawing/2014/main" id="{73A18FE8-CA0B-294B-A967-2902E0EFBC54}"/>
              </a:ext>
            </a:extLst>
          </p:cNvPr>
          <p:cNvSpPr txBox="1">
            <a:spLocks/>
          </p:cNvSpPr>
          <p:nvPr/>
        </p:nvSpPr>
        <p:spPr>
          <a:xfrm>
            <a:off x="8108193" y="4417528"/>
            <a:ext cx="2364212" cy="625409"/>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AU" sz="1455" b="0" i="0" u="none" strike="noStrike" kern="1200" cap="none" spc="0" normalizeH="0" baseline="0" noProof="0">
                <a:ln>
                  <a:noFill/>
                </a:ln>
                <a:solidFill>
                  <a:srgbClr val="404040"/>
                </a:solidFill>
                <a:effectLst/>
                <a:uLnTx/>
                <a:uFillTx/>
                <a:latin typeface="Calibri"/>
                <a:ea typeface="+mn-ea"/>
                <a:cs typeface="+mn-cs"/>
              </a:rPr>
              <a:t>Public Service Announcements</a:t>
            </a:r>
          </a:p>
        </p:txBody>
      </p:sp>
      <p:pic>
        <p:nvPicPr>
          <p:cNvPr id="14" name="Picture 2">
            <a:extLst>
              <a:ext uri="{FF2B5EF4-FFF2-40B4-BE49-F238E27FC236}">
                <a16:creationId xmlns:a16="http://schemas.microsoft.com/office/drawing/2014/main" id="{61237613-9E72-364F-9D43-66BFCAC4FB2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945179" y="1113230"/>
            <a:ext cx="2418493" cy="3137502"/>
          </a:xfrm>
          <a:prstGeom prst="rect">
            <a:avLst/>
          </a:prstGeom>
          <a:noFill/>
          <a:ln w="9525">
            <a:noFill/>
            <a:miter lim="800000"/>
            <a:headEnd/>
            <a:tailEnd/>
          </a:ln>
          <a:effectLst>
            <a:outerShdw blurRad="292100" dist="63500" dir="2700000" algn="tl" rotWithShape="0">
              <a:srgbClr val="000000">
                <a:alpha val="55000"/>
              </a:srgbClr>
            </a:outerShdw>
          </a:effectLst>
        </p:spPr>
      </p:pic>
      <p:pic>
        <p:nvPicPr>
          <p:cNvPr id="15" name="Picture 14">
            <a:extLst>
              <a:ext uri="{FF2B5EF4-FFF2-40B4-BE49-F238E27FC236}">
                <a16:creationId xmlns:a16="http://schemas.microsoft.com/office/drawing/2014/main" id="{13E74E22-6757-0048-AA42-D341B0DB9A93}"/>
              </a:ext>
            </a:extLst>
          </p:cNvPr>
          <p:cNvPicPr/>
          <p:nvPr/>
        </p:nvPicPr>
        <p:blipFill>
          <a:blip r:embed="rId3" cstate="email">
            <a:extLst>
              <a:ext uri="{28A0092B-C50C-407E-A947-70E740481C1C}">
                <a14:useLocalDpi xmlns:a14="http://schemas.microsoft.com/office/drawing/2010/main"/>
              </a:ext>
            </a:extLst>
          </a:blip>
          <a:stretch>
            <a:fillRect/>
          </a:stretch>
        </p:blipFill>
        <p:spPr bwMode="auto">
          <a:xfrm>
            <a:off x="8338418" y="1113740"/>
            <a:ext cx="2251996" cy="3136991"/>
          </a:xfrm>
          <a:prstGeom prst="rect">
            <a:avLst/>
          </a:prstGeom>
          <a:ln>
            <a:noFill/>
          </a:ln>
          <a:effectLst>
            <a:outerShdw blurRad="292100" dist="63500" dir="2700000" algn="tl" rotWithShape="0">
              <a:srgbClr val="000000">
                <a:alpha val="55000"/>
              </a:srgbClr>
            </a:outerShdw>
          </a:effectLst>
        </p:spPr>
      </p:pic>
      <p:pic>
        <p:nvPicPr>
          <p:cNvPr id="16" name="Picture 3">
            <a:extLst>
              <a:ext uri="{FF2B5EF4-FFF2-40B4-BE49-F238E27FC236}">
                <a16:creationId xmlns:a16="http://schemas.microsoft.com/office/drawing/2014/main" id="{FA8129D7-DE3E-5E4F-9B9E-6E0E393C244D}"/>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146981" y="1113230"/>
            <a:ext cx="2418491" cy="3137501"/>
          </a:xfrm>
          <a:prstGeom prst="rect">
            <a:avLst/>
          </a:prstGeom>
          <a:noFill/>
          <a:ln w="9525">
            <a:noFill/>
            <a:miter lim="800000"/>
            <a:headEnd/>
            <a:tailEnd/>
          </a:ln>
          <a:effectLst>
            <a:outerShdw blurRad="292100" dist="63500" dir="2700000" algn="tl" rotWithShape="0">
              <a:srgbClr val="000000">
                <a:alpha val="55000"/>
              </a:srgbClr>
            </a:outerShdw>
          </a:effectLst>
        </p:spPr>
      </p:pic>
      <p:sp>
        <p:nvSpPr>
          <p:cNvPr id="2" name="Title 1"/>
          <p:cNvSpPr>
            <a:spLocks noGrp="1"/>
          </p:cNvSpPr>
          <p:nvPr>
            <p:ph type="ctrTitle"/>
          </p:nvPr>
        </p:nvSpPr>
        <p:spPr>
          <a:xfrm>
            <a:off x="1276681" y="284461"/>
            <a:ext cx="10160000" cy="533399"/>
          </a:xfrm>
        </p:spPr>
        <p:txBody>
          <a:bodyPr/>
          <a:lstStyle/>
          <a:p>
            <a:pPr algn="ctr"/>
            <a:r>
              <a:rPr lang="en-US" sz="2800">
                <a:solidFill>
                  <a:srgbClr val="E5A812"/>
                </a:solidFill>
                <a:latin typeface="Arial" panose="020B0604020202020204" pitchFamily="34" charset="0"/>
                <a:cs typeface="Arial" panose="020B0604020202020204" pitchFamily="34" charset="0"/>
              </a:rPr>
              <a:t>Information Sharing Methods</a:t>
            </a:r>
          </a:p>
        </p:txBody>
      </p:sp>
      <p:sp>
        <p:nvSpPr>
          <p:cNvPr id="17" name="Footer Placeholder 4"/>
          <p:cNvSpPr>
            <a:spLocks noGrp="1"/>
          </p:cNvSpPr>
          <p:nvPr>
            <p:ph type="ftr" sz="quarter" idx="4294967295"/>
          </p:nvPr>
        </p:nvSpPr>
        <p:spPr>
          <a:xfrm>
            <a:off x="3588624" y="6441287"/>
            <a:ext cx="5080000" cy="365125"/>
          </a:xfrm>
          <a:prstGeom prst="rect">
            <a:avLst/>
          </a:prstGeom>
        </p:spPr>
        <p:txBody>
          <a:bodyPr vert="horz" lIns="91440" tIns="45720" rIns="91440" bIns="45720" rtlCol="0" anchor="ctr"/>
          <a:lstStyle>
            <a:lvl1pPr algn="ctr">
              <a:defRPr sz="900" b="1" spc="300">
                <a:solidFill>
                  <a:srgbClr val="E2AC00"/>
                </a:solidFill>
                <a:latin typeface="Segoe UI" pitchFamily="34" charset="0"/>
                <a:ea typeface="Segoe UI" pitchFamily="34" charset="0"/>
                <a:cs typeface="Segoe UI"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300" normalizeH="0" baseline="0" noProof="0">
                <a:ln>
                  <a:noFill/>
                </a:ln>
                <a:solidFill>
                  <a:srgbClr val="E2AC00"/>
                </a:solidFill>
                <a:effectLst/>
                <a:uLnTx/>
                <a:uFillTx/>
                <a:latin typeface="Segoe UI" pitchFamily="34" charset="0"/>
                <a:cs typeface="Segoe UI" pitchFamily="34" charset="0"/>
              </a:rPr>
              <a:t>FBI RICHMOND</a:t>
            </a:r>
            <a:b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br>
            <a: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t>UNCLASSIFIED</a:t>
            </a:r>
          </a:p>
        </p:txBody>
      </p:sp>
      <p:sp>
        <p:nvSpPr>
          <p:cNvPr id="19" name="Footer Placeholder 4"/>
          <p:cNvSpPr txBox="1">
            <a:spLocks/>
          </p:cNvSpPr>
          <p:nvPr/>
        </p:nvSpPr>
        <p:spPr>
          <a:xfrm>
            <a:off x="3741024" y="-14912"/>
            <a:ext cx="5080000" cy="365125"/>
          </a:xfrm>
          <a:prstGeom prst="rect">
            <a:avLst/>
          </a:prstGeom>
        </p:spPr>
        <p:txBody>
          <a:bodyPr vert="horz" lIns="91440" tIns="45720" rIns="91440" bIns="45720" rtlCol="0" anchor="ctr"/>
          <a:lstStyle>
            <a:defPPr>
              <a:defRPr lang="en-US"/>
            </a:defPPr>
            <a:lvl1pPr marL="0" algn="ctr" defTabSz="914400" rtl="0" eaLnBrk="1" latinLnBrk="0" hangingPunct="1">
              <a:defRPr sz="900" b="1" kern="1200" spc="300">
                <a:solidFill>
                  <a:srgbClr val="E2AC00"/>
                </a:solidFill>
                <a:latin typeface="Segoe UI" pitchFamily="34" charset="0"/>
                <a:ea typeface="Segoe UI" pitchFamily="34" charset="0"/>
                <a:cs typeface="Segoe U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t>UNCLASSIFIED</a:t>
            </a:r>
          </a:p>
        </p:txBody>
      </p:sp>
    </p:spTree>
    <p:extLst>
      <p:ext uri="{BB962C8B-B14F-4D97-AF65-F5344CB8AC3E}">
        <p14:creationId xmlns:p14="http://schemas.microsoft.com/office/powerpoint/2010/main" val="35266477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90291" y="1308590"/>
            <a:ext cx="7771928" cy="4729902"/>
          </a:xfrm>
          <a:prstGeom prst="rect">
            <a:avLst/>
          </a:prstGeom>
        </p:spPr>
      </p:pic>
      <p:sp>
        <p:nvSpPr>
          <p:cNvPr id="3" name="Content Placeholder 2"/>
          <p:cNvSpPr>
            <a:spLocks noGrp="1"/>
          </p:cNvSpPr>
          <p:nvPr>
            <p:ph type="subTitle" idx="1"/>
          </p:nvPr>
        </p:nvSpPr>
        <p:spPr>
          <a:xfrm>
            <a:off x="3244904" y="1134576"/>
            <a:ext cx="8465457" cy="431965"/>
          </a:xfrm>
        </p:spPr>
        <p:txBody>
          <a:bodyPr>
            <a:noAutofit/>
          </a:bodyPr>
          <a:lstStyle/>
          <a:p>
            <a:pPr marL="0" indent="0" algn="ctr">
              <a:buNone/>
            </a:pPr>
            <a:r>
              <a:rPr lang="en-US" sz="1400" b="1">
                <a:solidFill>
                  <a:schemeClr val="tx1"/>
                </a:solidFill>
              </a:rPr>
              <a:t>$12.5 Billion in Cyber Crime Losses</a:t>
            </a:r>
            <a:br>
              <a:rPr lang="en-US" sz="1400" b="1">
                <a:solidFill>
                  <a:schemeClr val="tx1"/>
                </a:solidFill>
              </a:rPr>
            </a:br>
            <a:r>
              <a:rPr lang="en-US" sz="1400" b="1">
                <a:solidFill>
                  <a:schemeClr val="tx1"/>
                </a:solidFill>
              </a:rPr>
              <a:t>($265 Million in Virginia)</a:t>
            </a:r>
          </a:p>
          <a:p>
            <a:pPr marL="0" indent="0" algn="ctr">
              <a:buNone/>
            </a:pPr>
            <a:endParaRPr lang="en-US" sz="1400" b="1">
              <a:solidFill>
                <a:schemeClr val="tx1"/>
              </a:solidFill>
            </a:endParaRPr>
          </a:p>
          <a:p>
            <a:pPr marL="0" indent="0" algn="ctr">
              <a:buNone/>
            </a:pPr>
            <a:endParaRPr lang="en-US" sz="1400" b="1">
              <a:solidFill>
                <a:schemeClr val="tx1"/>
              </a:solidFill>
            </a:endParaRPr>
          </a:p>
          <a:p>
            <a:pPr algn="ctr"/>
            <a:endParaRPr lang="en-US" sz="1400">
              <a:solidFill>
                <a:schemeClr val="tx1"/>
              </a:solidFill>
            </a:endParaRPr>
          </a:p>
          <a:p>
            <a:pPr lvl="1" algn="ctr">
              <a:buFont typeface="Arial" charset="0"/>
              <a:buChar char="•"/>
            </a:pPr>
            <a:endParaRPr lang="en-US" sz="2800">
              <a:solidFill>
                <a:schemeClr val="tx1"/>
              </a:solidFill>
            </a:endParaRPr>
          </a:p>
          <a:p>
            <a:pPr algn="ctr"/>
            <a:endParaRPr lang="en-US" sz="3600">
              <a:solidFill>
                <a:schemeClr val="tx1"/>
              </a:solidFill>
            </a:endParaRPr>
          </a:p>
        </p:txBody>
      </p:sp>
      <p:pic>
        <p:nvPicPr>
          <p:cNvPr id="10" name="Picture 9" descr="lockedComputer.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82898" y="3197013"/>
            <a:ext cx="1424944" cy="1004192"/>
          </a:xfrm>
          <a:prstGeom prst="rect">
            <a:avLst/>
          </a:prstGeom>
        </p:spPr>
      </p:pic>
      <p:sp>
        <p:nvSpPr>
          <p:cNvPr id="11" name="Content Placeholder 2"/>
          <p:cNvSpPr txBox="1">
            <a:spLocks/>
          </p:cNvSpPr>
          <p:nvPr/>
        </p:nvSpPr>
        <p:spPr bwMode="auto">
          <a:xfrm>
            <a:off x="2707842" y="3360390"/>
            <a:ext cx="3797300" cy="6348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800" b="1" i="0" u="none" strike="noStrike" kern="0" cap="none" spc="0" normalizeH="0" baseline="0" noProof="0">
                <a:ln>
                  <a:noFill/>
                </a:ln>
                <a:solidFill>
                  <a:srgbClr val="000000"/>
                </a:solidFill>
                <a:effectLst/>
                <a:uLnTx/>
                <a:uFillTx/>
                <a:latin typeface="Arial"/>
                <a:ea typeface="+mn-ea"/>
                <a:cs typeface="+mn-cs"/>
              </a:rPr>
              <a:t>2,825 Ransomware Complaints</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800" b="1" i="0" u="none" strike="noStrike" kern="0" cap="none" spc="0" normalizeH="0" baseline="0" noProof="0">
                <a:ln>
                  <a:noFill/>
                </a:ln>
                <a:solidFill>
                  <a:srgbClr val="000000"/>
                </a:solidFill>
                <a:effectLst/>
                <a:uLnTx/>
                <a:uFillTx/>
                <a:latin typeface="Arial"/>
                <a:ea typeface="+mn-ea"/>
                <a:cs typeface="+mn-cs"/>
              </a:rPr>
              <a:t>$59.6 million in losses</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1800" b="1" i="0" u="none" strike="noStrike" kern="0" cap="none" spc="0" normalizeH="0" baseline="0" noProof="0">
              <a:ln>
                <a:noFill/>
              </a:ln>
              <a:solidFill>
                <a:srgbClr val="000000"/>
              </a:solidFill>
              <a:effectLst/>
              <a:uLnTx/>
              <a:uFillTx/>
              <a:latin typeface="Arial"/>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a:p>
            <a:pPr marL="742950" marR="0" lvl="1" indent="-285750" algn="l" defTabSz="914400" rtl="0" eaLnBrk="0" fontAlgn="base" latinLnBrk="0" hangingPunct="0">
              <a:lnSpc>
                <a:spcPct val="100000"/>
              </a:lnSpc>
              <a:spcBef>
                <a:spcPct val="20000"/>
              </a:spcBef>
              <a:spcAft>
                <a:spcPct val="0"/>
              </a:spcAft>
              <a:buClrTx/>
              <a:buSzTx/>
              <a:buFont typeface="Arial" charset="0"/>
              <a:buChar char="•"/>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sz="2400" b="0" i="0" u="none" strike="noStrike" kern="0" cap="none" spc="0" normalizeH="0" baseline="0" noProof="0">
              <a:ln>
                <a:noFill/>
              </a:ln>
              <a:solidFill>
                <a:srgbClr val="000000"/>
              </a:solidFill>
              <a:effectLst/>
              <a:uLnTx/>
              <a:uFillTx/>
              <a:latin typeface="Arial"/>
              <a:ea typeface="+mn-ea"/>
              <a:cs typeface="+mn-cs"/>
            </a:endParaRPr>
          </a:p>
        </p:txBody>
      </p:sp>
      <p:pic>
        <p:nvPicPr>
          <p:cNvPr id="13" name="Picture 12"/>
          <p:cNvPicPr>
            <a:picLocks noChangeAspect="1"/>
          </p:cNvPicPr>
          <p:nvPr/>
        </p:nvPicPr>
        <p:blipFill rotWithShape="1">
          <a:blip r:embed="rId5" cstate="email">
            <a:clrChange>
              <a:clrFrom>
                <a:srgbClr val="AEAEAE"/>
              </a:clrFrom>
              <a:clrTo>
                <a:srgbClr val="AEAEAE">
                  <a:alpha val="0"/>
                </a:srgbClr>
              </a:clrTo>
            </a:clrChange>
            <a:extLst>
              <a:ext uri="{28A0092B-C50C-407E-A947-70E740481C1C}">
                <a14:useLocalDpi xmlns:a14="http://schemas.microsoft.com/office/drawing/2010/main"/>
              </a:ext>
            </a:extLst>
          </a:blip>
          <a:srcRect/>
          <a:stretch/>
        </p:blipFill>
        <p:spPr>
          <a:xfrm>
            <a:off x="11104994" y="2837865"/>
            <a:ext cx="1010807" cy="1002971"/>
          </a:xfrm>
          <a:prstGeom prst="rect">
            <a:avLst/>
          </a:prstGeom>
        </p:spPr>
      </p:pic>
      <p:sp>
        <p:nvSpPr>
          <p:cNvPr id="14" name="Content Placeholder 2"/>
          <p:cNvSpPr txBox="1">
            <a:spLocks/>
          </p:cNvSpPr>
          <p:nvPr/>
        </p:nvSpPr>
        <p:spPr bwMode="auto">
          <a:xfrm>
            <a:off x="8318501" y="3038709"/>
            <a:ext cx="3797300" cy="6348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800" b="1" i="0" u="none" strike="noStrike" kern="0" cap="none" spc="0" normalizeH="0" baseline="0" noProof="0">
                <a:ln>
                  <a:noFill/>
                </a:ln>
                <a:solidFill>
                  <a:srgbClr val="000000"/>
                </a:solidFill>
                <a:effectLst/>
                <a:uLnTx/>
                <a:uFillTx/>
                <a:latin typeface="Arial"/>
                <a:ea typeface="+mn-ea"/>
                <a:cs typeface="+mn-cs"/>
              </a:rPr>
              <a:t>21,489 BEC Complaints</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800" b="1" i="0" u="none" strike="noStrike" kern="0" cap="none" spc="0" normalizeH="0" baseline="0" noProof="0">
                <a:ln>
                  <a:noFill/>
                </a:ln>
                <a:solidFill>
                  <a:srgbClr val="000000"/>
                </a:solidFill>
                <a:effectLst/>
                <a:uLnTx/>
                <a:uFillTx/>
                <a:latin typeface="Arial"/>
                <a:ea typeface="+mn-ea"/>
                <a:cs typeface="+mn-cs"/>
              </a:rPr>
              <a:t>$2.9 billion in losses</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1800" b="1" i="0" u="none" strike="noStrike" kern="0" cap="none" spc="0" normalizeH="0" baseline="0" noProof="0">
              <a:ln>
                <a:noFill/>
              </a:ln>
              <a:solidFill>
                <a:srgbClr val="000000"/>
              </a:solidFill>
              <a:effectLst/>
              <a:uLnTx/>
              <a:uFillTx/>
              <a:latin typeface="Arial"/>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a:p>
            <a:pPr marL="742950" marR="0" lvl="1" indent="-285750" algn="l" defTabSz="914400" rtl="0" eaLnBrk="0" fontAlgn="base" latinLnBrk="0" hangingPunct="0">
              <a:lnSpc>
                <a:spcPct val="100000"/>
              </a:lnSpc>
              <a:spcBef>
                <a:spcPct val="20000"/>
              </a:spcBef>
              <a:spcAft>
                <a:spcPct val="0"/>
              </a:spcAft>
              <a:buClrTx/>
              <a:buSzTx/>
              <a:buFont typeface="Arial" charset="0"/>
              <a:buChar char="•"/>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sz="2400" b="0" i="0" u="none" strike="noStrike" kern="0" cap="none" spc="0" normalizeH="0" baseline="0" noProof="0">
              <a:ln>
                <a:noFill/>
              </a:ln>
              <a:solidFill>
                <a:srgbClr val="000000"/>
              </a:solidFill>
              <a:effectLst/>
              <a:uLnTx/>
              <a:uFillTx/>
              <a:latin typeface="Arial"/>
              <a:ea typeface="+mn-ea"/>
              <a:cs typeface="+mn-cs"/>
            </a:endParaRPr>
          </a:p>
        </p:txBody>
      </p:sp>
      <p:pic>
        <p:nvPicPr>
          <p:cNvPr id="15" name="Picture 14"/>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826453" y="4232982"/>
            <a:ext cx="1294624" cy="1294624"/>
          </a:xfrm>
          <a:prstGeom prst="rect">
            <a:avLst/>
          </a:prstGeom>
        </p:spPr>
      </p:pic>
      <p:sp>
        <p:nvSpPr>
          <p:cNvPr id="16" name="Content Placeholder 2"/>
          <p:cNvSpPr txBox="1">
            <a:spLocks/>
          </p:cNvSpPr>
          <p:nvPr/>
        </p:nvSpPr>
        <p:spPr bwMode="auto">
          <a:xfrm>
            <a:off x="8002032" y="4632033"/>
            <a:ext cx="4387571" cy="6348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800" b="1" i="0" u="none" strike="noStrike" kern="0" cap="none" spc="0" normalizeH="0" baseline="0" noProof="0">
                <a:ln>
                  <a:noFill/>
                </a:ln>
                <a:solidFill>
                  <a:srgbClr val="000000"/>
                </a:solidFill>
                <a:effectLst/>
                <a:uLnTx/>
                <a:uFillTx/>
                <a:latin typeface="Arial"/>
                <a:ea typeface="+mn-ea"/>
                <a:cs typeface="+mn-cs"/>
              </a:rPr>
              <a:t>34,202 Cryptocurrency Complaints</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800" b="1" i="0" u="none" strike="noStrike" kern="0" cap="none" spc="0" normalizeH="0" baseline="0" noProof="0">
                <a:ln>
                  <a:noFill/>
                </a:ln>
                <a:solidFill>
                  <a:srgbClr val="000000"/>
                </a:solidFill>
                <a:effectLst/>
                <a:uLnTx/>
                <a:uFillTx/>
                <a:latin typeface="Arial"/>
                <a:ea typeface="+mn-ea"/>
                <a:cs typeface="+mn-cs"/>
              </a:rPr>
              <a:t>$3.96 billion in losses</a:t>
            </a:r>
            <a:endParaRPr kumimoji="0" lang="en-US" sz="1800" b="0" i="0" u="none" strike="noStrike" kern="0" cap="none" spc="0" normalizeH="0" baseline="0" noProof="0">
              <a:ln>
                <a:noFill/>
              </a:ln>
              <a:solidFill>
                <a:srgbClr val="000000"/>
              </a:solidFill>
              <a:effectLst/>
              <a:uLnTx/>
              <a:uFillTx/>
              <a:latin typeface="Arial"/>
              <a:ea typeface="+mn-ea"/>
              <a:cs typeface="+mn-cs"/>
            </a:endParaRPr>
          </a:p>
          <a:p>
            <a:pPr marL="742950" marR="0" lvl="1" indent="-285750" algn="l" defTabSz="914400" rtl="0" eaLnBrk="0" fontAlgn="base" latinLnBrk="0" hangingPunct="0">
              <a:lnSpc>
                <a:spcPct val="100000"/>
              </a:lnSpc>
              <a:spcBef>
                <a:spcPct val="20000"/>
              </a:spcBef>
              <a:spcAft>
                <a:spcPct val="0"/>
              </a:spcAft>
              <a:buClrTx/>
              <a:buSzTx/>
              <a:buFont typeface="Arial" charset="0"/>
              <a:buChar char="•"/>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sz="2400" b="0" i="0" u="none" strike="noStrike" kern="0" cap="none" spc="0" normalizeH="0" baseline="0" noProof="0">
              <a:ln>
                <a:noFill/>
              </a:ln>
              <a:solidFill>
                <a:srgbClr val="000000"/>
              </a:solidFill>
              <a:effectLst/>
              <a:uLnTx/>
              <a:uFillTx/>
              <a:latin typeface="Arial"/>
              <a:ea typeface="+mn-ea"/>
              <a:cs typeface="+mn-cs"/>
            </a:endParaRPr>
          </a:p>
        </p:txBody>
      </p:sp>
      <p:sp>
        <p:nvSpPr>
          <p:cNvPr id="17" name="Title 1">
            <a:extLst>
              <a:ext uri="{FF2B5EF4-FFF2-40B4-BE49-F238E27FC236}">
                <a16:creationId xmlns:a16="http://schemas.microsoft.com/office/drawing/2014/main" id="{55817FF8-67C6-463D-9A1F-D905F2032522}"/>
              </a:ext>
            </a:extLst>
          </p:cNvPr>
          <p:cNvSpPr txBox="1">
            <a:spLocks/>
          </p:cNvSpPr>
          <p:nvPr/>
        </p:nvSpPr>
        <p:spPr>
          <a:xfrm>
            <a:off x="1232131" y="277092"/>
            <a:ext cx="10160000" cy="533399"/>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1800" b="1" kern="1200" baseline="0">
                <a:solidFill>
                  <a:schemeClr val="tx1">
                    <a:lumMod val="65000"/>
                    <a:lumOff val="35000"/>
                  </a:schemeClr>
                </a:solidFill>
                <a:latin typeface="Segoe UI" pitchFamily="34" charset="0"/>
                <a:ea typeface="Segoe UI" pitchFamily="34" charset="0"/>
                <a:cs typeface="Segoe UI"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a:ln>
                  <a:noFill/>
                </a:ln>
                <a:solidFill>
                  <a:srgbClr val="E5A812"/>
                </a:solidFill>
                <a:effectLst/>
                <a:uLnTx/>
                <a:uFillTx/>
                <a:latin typeface="Arial" panose="020B0604020202020204" pitchFamily="34" charset="0"/>
                <a:cs typeface="Arial" panose="020B0604020202020204" pitchFamily="34" charset="0"/>
              </a:rPr>
              <a:t>Cyber Crime: By The Numbers…2023</a:t>
            </a:r>
          </a:p>
        </p:txBody>
      </p:sp>
      <p:sp>
        <p:nvSpPr>
          <p:cNvPr id="22" name="TextBox 21">
            <a:extLst>
              <a:ext uri="{FF2B5EF4-FFF2-40B4-BE49-F238E27FC236}">
                <a16:creationId xmlns:a16="http://schemas.microsoft.com/office/drawing/2014/main" id="{3F91302F-8AEB-4EC8-8B86-F29CC6A535A7}"/>
              </a:ext>
            </a:extLst>
          </p:cNvPr>
          <p:cNvSpPr txBox="1"/>
          <p:nvPr/>
        </p:nvSpPr>
        <p:spPr>
          <a:xfrm>
            <a:off x="223219" y="4981589"/>
            <a:ext cx="8983489" cy="1610769"/>
          </a:xfrm>
          <a:prstGeom prst="rect">
            <a:avLst/>
          </a:prstGeom>
        </p:spPr>
        <p:txBody>
          <a:bodyPr vert="horz" lIns="91440" tIns="45720" rIns="91440" bIns="45720" rtlCol="0" anchor="ctr">
            <a:normAutofit/>
          </a:bodyPr>
          <a:lstStyle/>
          <a:p>
            <a:pPr marL="10287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VA #12 in number of victims: 12,711</a:t>
            </a:r>
          </a:p>
          <a:p>
            <a:pPr marL="10287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VA #11 in total victim losses: $265 million</a:t>
            </a:r>
          </a:p>
        </p:txBody>
      </p:sp>
      <p:pic>
        <p:nvPicPr>
          <p:cNvPr id="23" name="Picture 2" descr="IC3 Logo">
            <a:extLst>
              <a:ext uri="{FF2B5EF4-FFF2-40B4-BE49-F238E27FC236}">
                <a16:creationId xmlns:a16="http://schemas.microsoft.com/office/drawing/2014/main" id="{88D0B77E-DDEE-0051-11EF-8D78423622B3}"/>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45553" y="1136716"/>
            <a:ext cx="1290236" cy="1279914"/>
          </a:xfrm>
          <a:prstGeom prst="rect">
            <a:avLst/>
          </a:prstGeom>
          <a:noFill/>
          <a:extLst>
            <a:ext uri="{909E8E84-426E-40DD-AFC4-6F175D3DCCD1}">
              <a14:hiddenFill xmlns:a14="http://schemas.microsoft.com/office/drawing/2010/main">
                <a:solidFill>
                  <a:srgbClr val="FFFFFF"/>
                </a:solidFill>
              </a14:hiddenFill>
            </a:ext>
          </a:extLst>
        </p:spPr>
      </p:pic>
      <p:sp>
        <p:nvSpPr>
          <p:cNvPr id="24" name="Footer Placeholder 4"/>
          <p:cNvSpPr>
            <a:spLocks noGrp="1"/>
          </p:cNvSpPr>
          <p:nvPr>
            <p:ph type="ftr" sz="quarter" idx="4294967295"/>
          </p:nvPr>
        </p:nvSpPr>
        <p:spPr>
          <a:xfrm>
            <a:off x="3588624" y="6441287"/>
            <a:ext cx="5080000" cy="365125"/>
          </a:xfrm>
          <a:prstGeom prst="rect">
            <a:avLst/>
          </a:prstGeom>
        </p:spPr>
        <p:txBody>
          <a:bodyPr vert="horz" lIns="91440" tIns="45720" rIns="91440" bIns="45720" rtlCol="0" anchor="ctr"/>
          <a:lstStyle>
            <a:lvl1pPr algn="ctr">
              <a:defRPr sz="900" b="1" spc="300">
                <a:solidFill>
                  <a:srgbClr val="E2AC00"/>
                </a:solidFill>
                <a:latin typeface="Segoe UI" pitchFamily="34" charset="0"/>
                <a:ea typeface="Segoe UI" pitchFamily="34" charset="0"/>
                <a:cs typeface="Segoe UI"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300" normalizeH="0" baseline="0" noProof="0">
                <a:ln>
                  <a:noFill/>
                </a:ln>
                <a:solidFill>
                  <a:srgbClr val="E2AC00"/>
                </a:solidFill>
                <a:effectLst/>
                <a:uLnTx/>
                <a:uFillTx/>
                <a:latin typeface="Segoe UI" pitchFamily="34" charset="0"/>
                <a:cs typeface="Segoe UI" pitchFamily="34" charset="0"/>
              </a:rPr>
              <a:t>FBI RICHMOND</a:t>
            </a:r>
            <a:b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br>
            <a: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t>UNCLASSIFIED</a:t>
            </a:r>
          </a:p>
        </p:txBody>
      </p:sp>
      <p:sp>
        <p:nvSpPr>
          <p:cNvPr id="25" name="Footer Placeholder 4"/>
          <p:cNvSpPr txBox="1">
            <a:spLocks/>
          </p:cNvSpPr>
          <p:nvPr/>
        </p:nvSpPr>
        <p:spPr>
          <a:xfrm>
            <a:off x="3741024" y="-14912"/>
            <a:ext cx="5080000" cy="365125"/>
          </a:xfrm>
          <a:prstGeom prst="rect">
            <a:avLst/>
          </a:prstGeom>
        </p:spPr>
        <p:txBody>
          <a:bodyPr vert="horz" lIns="91440" tIns="45720" rIns="91440" bIns="45720" rtlCol="0" anchor="ctr"/>
          <a:lstStyle>
            <a:defPPr>
              <a:defRPr lang="en-US"/>
            </a:defPPr>
            <a:lvl1pPr marL="0" algn="ctr" defTabSz="914400" rtl="0" eaLnBrk="1" latinLnBrk="0" hangingPunct="1">
              <a:defRPr sz="900" b="1" kern="1200" spc="300">
                <a:solidFill>
                  <a:srgbClr val="E2AC00"/>
                </a:solidFill>
                <a:latin typeface="Segoe UI" pitchFamily="34" charset="0"/>
                <a:ea typeface="Segoe UI" pitchFamily="34" charset="0"/>
                <a:cs typeface="Segoe U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t>UNCLASSIFIED</a:t>
            </a:r>
          </a:p>
        </p:txBody>
      </p:sp>
    </p:spTree>
    <p:extLst>
      <p:ext uri="{BB962C8B-B14F-4D97-AF65-F5344CB8AC3E}">
        <p14:creationId xmlns:p14="http://schemas.microsoft.com/office/powerpoint/2010/main" val="36724145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17FF8-67C6-463D-9A1F-D905F2032522}"/>
              </a:ext>
            </a:extLst>
          </p:cNvPr>
          <p:cNvSpPr>
            <a:spLocks noGrp="1"/>
          </p:cNvSpPr>
          <p:nvPr>
            <p:ph type="ctrTitle"/>
          </p:nvPr>
        </p:nvSpPr>
        <p:spPr>
          <a:xfrm>
            <a:off x="1016000" y="276226"/>
            <a:ext cx="10160000" cy="533399"/>
          </a:xfrm>
        </p:spPr>
        <p:txBody>
          <a:bodyPr vert="horz" lIns="91440" tIns="45720" rIns="91440" bIns="45720" rtlCol="0" anchor="ctr">
            <a:normAutofit/>
          </a:bodyPr>
          <a:lstStyle/>
          <a:p>
            <a:pPr algn="ctr"/>
            <a:r>
              <a:rPr lang="en-US" sz="2800" b="1">
                <a:solidFill>
                  <a:srgbClr val="E5A812"/>
                </a:solidFill>
                <a:latin typeface="Arial" panose="020B0604020202020204" pitchFamily="34" charset="0"/>
                <a:cs typeface="Arial" panose="020B0604020202020204" pitchFamily="34" charset="0"/>
              </a:rPr>
              <a:t>Cyber Action Team: CAT</a:t>
            </a:r>
          </a:p>
        </p:txBody>
      </p:sp>
      <p:sp>
        <p:nvSpPr>
          <p:cNvPr id="5" name="TextBox 4">
            <a:extLst>
              <a:ext uri="{FF2B5EF4-FFF2-40B4-BE49-F238E27FC236}">
                <a16:creationId xmlns:a16="http://schemas.microsoft.com/office/drawing/2014/main" id="{4314328E-B649-0443-2E3E-B828A745241D}"/>
              </a:ext>
            </a:extLst>
          </p:cNvPr>
          <p:cNvSpPr txBox="1"/>
          <p:nvPr/>
        </p:nvSpPr>
        <p:spPr>
          <a:xfrm>
            <a:off x="673122" y="1901907"/>
            <a:ext cx="8148660" cy="3447098"/>
          </a:xfrm>
          <a:prstGeom prst="rect">
            <a:avLst/>
          </a:prstGeom>
          <a:noFill/>
        </p:spPr>
        <p:txBody>
          <a:bodyPr wrap="square" rtlCol="0">
            <a:spAutoFit/>
          </a:bodyPr>
          <a:lstStyle/>
          <a:p>
            <a:pPr marL="283464"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a:ea typeface="+mn-ea"/>
                <a:cs typeface="+mn-cs"/>
              </a:rPr>
              <a:t>Comprised of 65 Cyber Special Agents &amp; Computer Scientists.</a:t>
            </a:r>
          </a:p>
          <a:p>
            <a:pPr marL="283464"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a:ea typeface="+mn-ea"/>
                <a:cs typeface="+mn-cs"/>
              </a:rPr>
              <a:t>Deploy to victim locations for complex intrusions and cyber incidents.</a:t>
            </a:r>
          </a:p>
          <a:p>
            <a:pPr marL="283464"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a:ea typeface="+mn-ea"/>
                <a:cs typeface="+mn-cs"/>
              </a:rPr>
              <a:t>Extensive training on DFIR and network intrusion investigations.</a:t>
            </a:r>
          </a:p>
          <a:p>
            <a:pPr marL="283464"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a:ea typeface="+mn-ea"/>
                <a:cs typeface="+mn-cs"/>
              </a:rPr>
              <a:t>Can deploy extensive capabilities on victim networks.</a:t>
            </a:r>
          </a:p>
          <a:p>
            <a:pPr marL="283464"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a:ea typeface="+mn-ea"/>
                <a:cs typeface="+mn-cs"/>
              </a:rPr>
              <a:t>Provide investigation results (including IOCs) to victims and the        investigating FBI office.</a:t>
            </a:r>
          </a:p>
          <a:p>
            <a:pPr marL="283464"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a:ea typeface="+mn-ea"/>
                <a:cs typeface="+mn-cs"/>
              </a:rPr>
              <a:t>Use off-the-shelf and custom tools on deployments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C5D954A4-59C0-5ABB-F693-16A028D92F8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668624" y="2030224"/>
            <a:ext cx="2929336" cy="2929336"/>
          </a:xfrm>
          <a:prstGeom prst="rect">
            <a:avLst/>
          </a:prstGeom>
        </p:spPr>
      </p:pic>
      <p:sp>
        <p:nvSpPr>
          <p:cNvPr id="15" name="Footer Placeholder 4"/>
          <p:cNvSpPr>
            <a:spLocks noGrp="1"/>
          </p:cNvSpPr>
          <p:nvPr>
            <p:ph type="ftr" sz="quarter" idx="4294967295"/>
          </p:nvPr>
        </p:nvSpPr>
        <p:spPr>
          <a:xfrm>
            <a:off x="3588624" y="6441287"/>
            <a:ext cx="5080000" cy="365125"/>
          </a:xfrm>
          <a:prstGeom prst="rect">
            <a:avLst/>
          </a:prstGeom>
        </p:spPr>
        <p:txBody>
          <a:bodyPr vert="horz" lIns="91440" tIns="45720" rIns="91440" bIns="45720" rtlCol="0" anchor="ctr"/>
          <a:lstStyle>
            <a:lvl1pPr algn="ctr">
              <a:defRPr sz="900" b="1" spc="300">
                <a:solidFill>
                  <a:srgbClr val="E2AC00"/>
                </a:solidFill>
                <a:latin typeface="Segoe UI" pitchFamily="34" charset="0"/>
                <a:ea typeface="Segoe UI" pitchFamily="34" charset="0"/>
                <a:cs typeface="Segoe UI"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300" normalizeH="0" baseline="0" noProof="0">
                <a:ln>
                  <a:noFill/>
                </a:ln>
                <a:solidFill>
                  <a:srgbClr val="E2AC00"/>
                </a:solidFill>
                <a:effectLst/>
                <a:uLnTx/>
                <a:uFillTx/>
                <a:latin typeface="Segoe UI" pitchFamily="34" charset="0"/>
                <a:cs typeface="Segoe UI" pitchFamily="34" charset="0"/>
              </a:rPr>
              <a:t>FBI RICHMOND</a:t>
            </a:r>
            <a:b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br>
            <a: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t>UNCLASSIFIED</a:t>
            </a:r>
          </a:p>
        </p:txBody>
      </p:sp>
      <p:sp>
        <p:nvSpPr>
          <p:cNvPr id="17" name="Footer Placeholder 4"/>
          <p:cNvSpPr txBox="1">
            <a:spLocks/>
          </p:cNvSpPr>
          <p:nvPr/>
        </p:nvSpPr>
        <p:spPr>
          <a:xfrm>
            <a:off x="3741024" y="-14912"/>
            <a:ext cx="5080000" cy="365125"/>
          </a:xfrm>
          <a:prstGeom prst="rect">
            <a:avLst/>
          </a:prstGeom>
        </p:spPr>
        <p:txBody>
          <a:bodyPr vert="horz" lIns="91440" tIns="45720" rIns="91440" bIns="45720" rtlCol="0" anchor="ctr"/>
          <a:lstStyle>
            <a:defPPr>
              <a:defRPr lang="en-US"/>
            </a:defPPr>
            <a:lvl1pPr marL="0" algn="ctr" defTabSz="914400" rtl="0" eaLnBrk="1" latinLnBrk="0" hangingPunct="1">
              <a:defRPr sz="900" b="1" kern="1200" spc="300">
                <a:solidFill>
                  <a:srgbClr val="E2AC00"/>
                </a:solidFill>
                <a:latin typeface="Segoe UI" pitchFamily="34" charset="0"/>
                <a:ea typeface="Segoe UI" pitchFamily="34" charset="0"/>
                <a:cs typeface="Segoe U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t>UNCLASSIFIED</a:t>
            </a:r>
          </a:p>
        </p:txBody>
      </p:sp>
    </p:spTree>
    <p:extLst>
      <p:ext uri="{BB962C8B-B14F-4D97-AF65-F5344CB8AC3E}">
        <p14:creationId xmlns:p14="http://schemas.microsoft.com/office/powerpoint/2010/main" val="24418337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002F4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BFF8E-D48D-99F8-5111-80EBA65B8BEB}"/>
              </a:ext>
            </a:extLst>
          </p:cNvPr>
          <p:cNvSpPr>
            <a:spLocks noGrp="1"/>
          </p:cNvSpPr>
          <p:nvPr>
            <p:ph type="title"/>
          </p:nvPr>
        </p:nvSpPr>
        <p:spPr/>
        <p:txBody>
          <a:bodyPr/>
          <a:lstStyle/>
          <a:p>
            <a:r>
              <a:rPr lang="en-US"/>
              <a:t>Take Home Message…</a:t>
            </a:r>
          </a:p>
        </p:txBody>
      </p:sp>
      <p:sp>
        <p:nvSpPr>
          <p:cNvPr id="4" name="Footer Placeholder 4"/>
          <p:cNvSpPr txBox="1">
            <a:spLocks/>
          </p:cNvSpPr>
          <p:nvPr/>
        </p:nvSpPr>
        <p:spPr>
          <a:xfrm>
            <a:off x="3741024" y="-14912"/>
            <a:ext cx="5080000" cy="365125"/>
          </a:xfrm>
          <a:prstGeom prst="rect">
            <a:avLst/>
          </a:prstGeom>
        </p:spPr>
        <p:txBody>
          <a:bodyPr vert="horz" lIns="91440" tIns="45720" rIns="91440" bIns="45720" rtlCol="0" anchor="ctr"/>
          <a:lstStyle>
            <a:defPPr>
              <a:defRPr lang="en-US"/>
            </a:defPPr>
            <a:lvl1pPr marL="0" algn="ctr" defTabSz="914400" rtl="0" eaLnBrk="1" latinLnBrk="0" hangingPunct="1">
              <a:defRPr sz="900" b="1" kern="1200" spc="300">
                <a:solidFill>
                  <a:srgbClr val="E2AC00"/>
                </a:solidFill>
                <a:latin typeface="Segoe UI" pitchFamily="34" charset="0"/>
                <a:ea typeface="Segoe UI" pitchFamily="34" charset="0"/>
                <a:cs typeface="Segoe U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t>UNCLASSIFIED</a:t>
            </a:r>
          </a:p>
        </p:txBody>
      </p:sp>
      <p:sp>
        <p:nvSpPr>
          <p:cNvPr id="5" name="Footer Placeholder 4"/>
          <p:cNvSpPr>
            <a:spLocks noGrp="1"/>
          </p:cNvSpPr>
          <p:nvPr>
            <p:ph type="ftr" sz="quarter" idx="4294967295"/>
          </p:nvPr>
        </p:nvSpPr>
        <p:spPr>
          <a:xfrm>
            <a:off x="3588624" y="6441287"/>
            <a:ext cx="5080000" cy="365125"/>
          </a:xfrm>
          <a:prstGeom prst="rect">
            <a:avLst/>
          </a:prstGeom>
        </p:spPr>
        <p:txBody>
          <a:bodyPr vert="horz" lIns="91440" tIns="45720" rIns="91440" bIns="45720" rtlCol="0" anchor="ctr"/>
          <a:lstStyle>
            <a:lvl1pPr algn="ctr">
              <a:defRPr sz="900" b="1" spc="300">
                <a:solidFill>
                  <a:srgbClr val="E2AC00"/>
                </a:solidFill>
                <a:latin typeface="Segoe UI" pitchFamily="34" charset="0"/>
                <a:ea typeface="Segoe UI" pitchFamily="34" charset="0"/>
                <a:cs typeface="Segoe UI"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300" normalizeH="0" baseline="0" noProof="0">
                <a:ln>
                  <a:noFill/>
                </a:ln>
                <a:solidFill>
                  <a:srgbClr val="E2AC00"/>
                </a:solidFill>
                <a:effectLst/>
                <a:uLnTx/>
                <a:uFillTx/>
                <a:latin typeface="Segoe UI" pitchFamily="34" charset="0"/>
                <a:cs typeface="Segoe UI" pitchFamily="34" charset="0"/>
              </a:rPr>
              <a:t>FBI RICHMOND</a:t>
            </a:r>
            <a:b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br>
            <a: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t>UNCLASSIFIED</a:t>
            </a:r>
          </a:p>
        </p:txBody>
      </p:sp>
      <p:pic>
        <p:nvPicPr>
          <p:cNvPr id="8" name="Picture 4">
            <a:extLst>
              <a:ext uri="{FF2B5EF4-FFF2-40B4-BE49-F238E27FC236}">
                <a16:creationId xmlns:a16="http://schemas.microsoft.com/office/drawing/2014/main" id="{33FA560B-9947-B369-E66E-396EDF2E4880}"/>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108449" y="2414636"/>
            <a:ext cx="3692353" cy="297273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6">
            <a:extLst>
              <a:ext uri="{FF2B5EF4-FFF2-40B4-BE49-F238E27FC236}">
                <a16:creationId xmlns:a16="http://schemas.microsoft.com/office/drawing/2014/main" id="{B0CB46D5-E8C4-8068-BC2E-F3DCAFE470C2}"/>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7867879" y="2475792"/>
            <a:ext cx="3692353" cy="289870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 name="Picture 8" descr="Free Serious Pensive Brunette Stock Photo">
            <a:extLst>
              <a:ext uri="{FF2B5EF4-FFF2-40B4-BE49-F238E27FC236}">
                <a16:creationId xmlns:a16="http://schemas.microsoft.com/office/drawing/2014/main" id="{A276E0C0-0F7C-C3E1-C16F-511568835ABA}"/>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45361" y="2414637"/>
            <a:ext cx="3856560" cy="283558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FD741F44-C4AB-8646-1096-6AE9AE71017C}"/>
              </a:ext>
            </a:extLst>
          </p:cNvPr>
          <p:cNvSpPr txBox="1"/>
          <p:nvPr/>
        </p:nvSpPr>
        <p:spPr>
          <a:xfrm>
            <a:off x="9043602" y="1885183"/>
            <a:ext cx="1552354"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E5A812"/>
                </a:solidFill>
                <a:effectLst>
                  <a:outerShdw blurRad="38100" dist="38100" dir="2700000" algn="tl">
                    <a:srgbClr val="000000">
                      <a:alpha val="43137"/>
                    </a:srgbClr>
                  </a:outerShdw>
                </a:effectLst>
                <a:uLnTx/>
                <a:uFillTx/>
                <a:latin typeface="Algerian" panose="04020705040A02060702" pitchFamily="82" charset="0"/>
                <a:ea typeface="+mn-ea"/>
                <a:cs typeface="Segoe UI" panose="020B0502040204020203" pitchFamily="34" charset="0"/>
              </a:rPr>
              <a:t>TALK</a:t>
            </a:r>
          </a:p>
        </p:txBody>
      </p:sp>
      <p:sp>
        <p:nvSpPr>
          <p:cNvPr id="12" name="TextBox 11">
            <a:extLst>
              <a:ext uri="{FF2B5EF4-FFF2-40B4-BE49-F238E27FC236}">
                <a16:creationId xmlns:a16="http://schemas.microsoft.com/office/drawing/2014/main" id="{A4029688-2E36-2ACE-2F57-ABC28A8A79E1}"/>
              </a:ext>
            </a:extLst>
          </p:cNvPr>
          <p:cNvSpPr txBox="1"/>
          <p:nvPr/>
        </p:nvSpPr>
        <p:spPr>
          <a:xfrm>
            <a:off x="5154854" y="1914077"/>
            <a:ext cx="204723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E5A812"/>
                </a:solidFill>
                <a:effectLst>
                  <a:outerShdw blurRad="38100" dist="38100" dir="2700000" algn="tl">
                    <a:srgbClr val="000000">
                      <a:alpha val="43137"/>
                    </a:srgbClr>
                  </a:outerShdw>
                </a:effectLst>
                <a:uLnTx/>
                <a:uFillTx/>
                <a:latin typeface="Algerian" panose="04020705040A02060702" pitchFamily="82" charset="0"/>
                <a:ea typeface="+mn-ea"/>
                <a:cs typeface="Segoe UI" panose="020B0502040204020203" pitchFamily="34" charset="0"/>
              </a:rPr>
              <a:t>VERIFY</a:t>
            </a:r>
          </a:p>
        </p:txBody>
      </p:sp>
      <p:sp>
        <p:nvSpPr>
          <p:cNvPr id="13" name="TextBox 12">
            <a:extLst>
              <a:ext uri="{FF2B5EF4-FFF2-40B4-BE49-F238E27FC236}">
                <a16:creationId xmlns:a16="http://schemas.microsoft.com/office/drawing/2014/main" id="{53EC1B5F-6EAE-621E-BC13-19DCCB0B5A6B}"/>
              </a:ext>
            </a:extLst>
          </p:cNvPr>
          <p:cNvSpPr txBox="1"/>
          <p:nvPr/>
        </p:nvSpPr>
        <p:spPr>
          <a:xfrm>
            <a:off x="1532406" y="1914077"/>
            <a:ext cx="148247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E5A812"/>
                </a:solidFill>
                <a:effectLst>
                  <a:outerShdw blurRad="38100" dist="38100" dir="2700000" algn="tl">
                    <a:srgbClr val="000000">
                      <a:alpha val="43137"/>
                    </a:srgbClr>
                  </a:outerShdw>
                </a:effectLst>
                <a:uLnTx/>
                <a:uFillTx/>
                <a:latin typeface="Algerian" panose="04020705040A02060702" pitchFamily="82" charset="0"/>
                <a:ea typeface="+mn-ea"/>
                <a:cs typeface="Segoe UI" panose="020B0502040204020203" pitchFamily="34" charset="0"/>
              </a:rPr>
              <a:t>PAUSE</a:t>
            </a:r>
          </a:p>
        </p:txBody>
      </p:sp>
    </p:spTree>
    <p:extLst>
      <p:ext uri="{BB962C8B-B14F-4D97-AF65-F5344CB8AC3E}">
        <p14:creationId xmlns:p14="http://schemas.microsoft.com/office/powerpoint/2010/main" val="5652944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20" y="3180997"/>
            <a:ext cx="12192000" cy="4483290"/>
          </a:xfrm>
          <a:prstGeom prst="rect">
            <a:avLst/>
          </a:prstGeom>
          <a:gradFill>
            <a:gsLst>
              <a:gs pos="0">
                <a:srgbClr val="105080"/>
              </a:gs>
              <a:gs pos="53000">
                <a:srgbClr val="10395F"/>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2" name="Title 1"/>
          <p:cNvSpPr>
            <a:spLocks noGrp="1"/>
          </p:cNvSpPr>
          <p:nvPr>
            <p:ph type="ctrTitle"/>
          </p:nvPr>
        </p:nvSpPr>
        <p:spPr>
          <a:xfrm>
            <a:off x="326030" y="5730954"/>
            <a:ext cx="11785600" cy="685800"/>
          </a:xfrm>
        </p:spPr>
        <p:txBody>
          <a:bodyPr>
            <a:normAutofit/>
          </a:bodyPr>
          <a:lstStyle/>
          <a:p>
            <a:pPr algn="l"/>
            <a:r>
              <a:rPr lang="en-US" sz="2400">
                <a:solidFill>
                  <a:srgbClr val="999898"/>
                </a:solidFill>
              </a:rPr>
              <a:t>FBI Richmond Division</a:t>
            </a:r>
            <a:endParaRPr lang="en-US" sz="2400">
              <a:solidFill>
                <a:srgbClr val="999898"/>
              </a:solidFill>
              <a:latin typeface="Arial" pitchFamily="34" charset="0"/>
              <a:cs typeface="Arial" pitchFamily="34" charset="0"/>
            </a:endParaRPr>
          </a:p>
        </p:txBody>
      </p:sp>
      <p:sp>
        <p:nvSpPr>
          <p:cNvPr id="6" name="Text Placeholder 5"/>
          <p:cNvSpPr>
            <a:spLocks noGrp="1"/>
          </p:cNvSpPr>
          <p:nvPr>
            <p:ph type="body" sz="quarter" idx="15"/>
          </p:nvPr>
        </p:nvSpPr>
        <p:spPr>
          <a:xfrm>
            <a:off x="326030" y="6034800"/>
            <a:ext cx="11785600" cy="823200"/>
          </a:xfrm>
        </p:spPr>
        <p:txBody>
          <a:bodyPr/>
          <a:lstStyle/>
          <a:p>
            <a:pPr algn="l"/>
            <a:r>
              <a:rPr lang="en-US" sz="1400">
                <a:solidFill>
                  <a:srgbClr val="999898"/>
                </a:solidFill>
              </a:rPr>
              <a:t>Supervisory Special Agent Christopher Cope</a:t>
            </a:r>
          </a:p>
        </p:txBody>
      </p:sp>
      <p:cxnSp>
        <p:nvCxnSpPr>
          <p:cNvPr id="9" name="Straight Connector 8"/>
          <p:cNvCxnSpPr/>
          <p:nvPr/>
        </p:nvCxnSpPr>
        <p:spPr>
          <a:xfrm flipH="1">
            <a:off x="0" y="7284648"/>
            <a:ext cx="3860800" cy="0"/>
          </a:xfrm>
          <a:prstGeom prst="line">
            <a:avLst/>
          </a:prstGeom>
          <a:ln w="12700">
            <a:solidFill>
              <a:srgbClr val="E2AC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8331200" y="7293037"/>
            <a:ext cx="3860800" cy="0"/>
          </a:xfrm>
          <a:prstGeom prst="line">
            <a:avLst/>
          </a:prstGeom>
          <a:ln w="12700">
            <a:solidFill>
              <a:srgbClr val="E2AC00"/>
            </a:solidFill>
          </a:ln>
        </p:spPr>
        <p:style>
          <a:lnRef idx="1">
            <a:schemeClr val="accent1"/>
          </a:lnRef>
          <a:fillRef idx="0">
            <a:schemeClr val="accent1"/>
          </a:fillRef>
          <a:effectRef idx="0">
            <a:schemeClr val="accent1"/>
          </a:effectRef>
          <a:fontRef idx="minor">
            <a:schemeClr val="tx1"/>
          </a:fontRef>
        </p:style>
      </p:cxnSp>
      <p:sp>
        <p:nvSpPr>
          <p:cNvPr id="12" name="Footer Placeholder 4"/>
          <p:cNvSpPr txBox="1">
            <a:spLocks/>
          </p:cNvSpPr>
          <p:nvPr/>
        </p:nvSpPr>
        <p:spPr>
          <a:xfrm>
            <a:off x="3588624" y="7114621"/>
            <a:ext cx="5080000" cy="365125"/>
          </a:xfrm>
          <a:prstGeom prst="rect">
            <a:avLst/>
          </a:prstGeom>
        </p:spPr>
        <p:txBody>
          <a:bodyPr vert="horz" lIns="91440" tIns="45720" rIns="91440" bIns="45720" rtlCol="0" anchor="ctr"/>
          <a:lstStyle>
            <a:defPPr>
              <a:defRPr lang="en-US"/>
            </a:defPPr>
            <a:lvl1pPr marL="0" algn="ctr" defTabSz="914400" rtl="0" eaLnBrk="1" latinLnBrk="0" hangingPunct="1">
              <a:defRPr sz="900" b="1" kern="1200" spc="300">
                <a:solidFill>
                  <a:srgbClr val="E2AC00"/>
                </a:solidFill>
                <a:latin typeface="Segoe UI" pitchFamily="34" charset="0"/>
                <a:ea typeface="Segoe UI" pitchFamily="34" charset="0"/>
                <a:cs typeface="Segoe U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300" normalizeH="0" baseline="0" noProof="0">
                <a:ln>
                  <a:noFill/>
                </a:ln>
                <a:solidFill>
                  <a:srgbClr val="E2AC00"/>
                </a:solidFill>
                <a:effectLst/>
                <a:uLnTx/>
                <a:uFillTx/>
                <a:latin typeface="Segoe UI" pitchFamily="34" charset="0"/>
                <a:cs typeface="Segoe UI" pitchFamily="34" charset="0"/>
              </a:rPr>
              <a:t>FBI RICHMOND</a:t>
            </a:r>
            <a:b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br>
            <a: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t>UNCLASSIFIED</a:t>
            </a:r>
          </a:p>
        </p:txBody>
      </p:sp>
      <p:sp>
        <p:nvSpPr>
          <p:cNvPr id="14" name="Footer Placeholder 4"/>
          <p:cNvSpPr txBox="1">
            <a:spLocks/>
          </p:cNvSpPr>
          <p:nvPr/>
        </p:nvSpPr>
        <p:spPr>
          <a:xfrm>
            <a:off x="3741024" y="-14912"/>
            <a:ext cx="5080000" cy="365125"/>
          </a:xfrm>
          <a:prstGeom prst="rect">
            <a:avLst/>
          </a:prstGeom>
        </p:spPr>
        <p:txBody>
          <a:bodyPr vert="horz" lIns="91440" tIns="45720" rIns="91440" bIns="45720" rtlCol="0" anchor="ctr"/>
          <a:lstStyle>
            <a:defPPr>
              <a:defRPr lang="en-US"/>
            </a:defPPr>
            <a:lvl1pPr marL="0" algn="ctr" defTabSz="914400" rtl="0" eaLnBrk="1" latinLnBrk="0" hangingPunct="1">
              <a:defRPr sz="900" b="1" kern="1200" spc="300">
                <a:solidFill>
                  <a:srgbClr val="E2AC00"/>
                </a:solidFill>
                <a:latin typeface="Segoe UI" pitchFamily="34" charset="0"/>
                <a:ea typeface="Segoe UI" pitchFamily="34" charset="0"/>
                <a:cs typeface="Segoe U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t>UNCLASSIFIED</a:t>
            </a:r>
          </a:p>
        </p:txBody>
      </p:sp>
      <p:sp>
        <p:nvSpPr>
          <p:cNvPr id="13" name="Subtitle 2"/>
          <p:cNvSpPr txBox="1">
            <a:spLocks/>
          </p:cNvSpPr>
          <p:nvPr/>
        </p:nvSpPr>
        <p:spPr>
          <a:xfrm>
            <a:off x="203200" y="3855631"/>
            <a:ext cx="11785600" cy="457200"/>
          </a:xfrm>
          <a:prstGeom prst="rect">
            <a:avLst/>
          </a:prstGeom>
          <a:effectLst>
            <a:outerShdw blurRad="50800" dist="38100" dir="2700000" algn="tl" rotWithShape="0">
              <a:prstClr val="black">
                <a:alpha val="40000"/>
              </a:prstClr>
            </a:outerShdw>
          </a:effectLst>
        </p:spPr>
        <p:txBody>
          <a:bodyPr vert="horz" lIns="91440" tIns="45720" rIns="91440" bIns="45720" rtlCol="0" anchor="ctr">
            <a:noAutofit/>
          </a:bodyPr>
          <a:lstStyle>
            <a:lvl1pPr marL="0" indent="0" algn="ctr" defTabSz="914400" rtl="0" eaLnBrk="1" latinLnBrk="0" hangingPunct="1">
              <a:lnSpc>
                <a:spcPct val="90000"/>
              </a:lnSpc>
              <a:spcBef>
                <a:spcPts val="1200"/>
              </a:spcBef>
              <a:buClr>
                <a:schemeClr val="accent1"/>
              </a:buClr>
              <a:buFont typeface="Wingdings 2" pitchFamily="18" charset="2"/>
              <a:buNone/>
              <a:defRPr sz="2400" kern="1200" baseline="0">
                <a:solidFill>
                  <a:schemeClr val="bg1">
                    <a:lumMod val="50000"/>
                  </a:schemeClr>
                </a:solidFill>
                <a:latin typeface="+mn-lt"/>
                <a:ea typeface="+mn-ea"/>
                <a:cs typeface="+mn-cs"/>
              </a:defRPr>
            </a:lvl1pPr>
            <a:lvl2pPr marL="457200" indent="0" algn="ctr"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200"/>
              </a:spcBef>
              <a:spcAft>
                <a:spcPts val="0"/>
              </a:spcAft>
              <a:buClr>
                <a:srgbClr val="40BAD2"/>
              </a:buClr>
              <a:buSzTx/>
              <a:buFont typeface="Wingdings 2" pitchFamily="18" charset="2"/>
              <a:buNone/>
              <a:tabLst/>
              <a:defRPr/>
            </a:pPr>
            <a:r>
              <a:rPr kumimoji="0" lang="en-US" sz="5400" b="1" i="0" u="none" strike="noStrike" kern="1200" cap="none" spc="0" normalizeH="0" baseline="0" noProof="0">
                <a:ln>
                  <a:noFill/>
                </a:ln>
                <a:solidFill>
                  <a:srgbClr val="E5A812"/>
                </a:solidFill>
                <a:effectLst>
                  <a:outerShdw blurRad="38100" dist="38100" dir="2700000" algn="tl">
                    <a:srgbClr val="000000">
                      <a:alpha val="43137"/>
                    </a:srgbClr>
                  </a:outerShdw>
                </a:effectLst>
                <a:uLnTx/>
                <a:uFillTx/>
                <a:latin typeface="Corbel" panose="020B0503020204020204"/>
                <a:ea typeface="+mn-ea"/>
                <a:cs typeface="+mn-cs"/>
              </a:rPr>
              <a:t>Questions?</a:t>
            </a:r>
          </a:p>
          <a:p>
            <a:pPr marL="0" marR="0" lvl="0" indent="0" algn="ctr" defTabSz="914400" rtl="0" eaLnBrk="1" fontAlgn="auto" latinLnBrk="0" hangingPunct="1">
              <a:lnSpc>
                <a:spcPct val="90000"/>
              </a:lnSpc>
              <a:spcBef>
                <a:spcPts val="1200"/>
              </a:spcBef>
              <a:spcAft>
                <a:spcPts val="0"/>
              </a:spcAft>
              <a:buClr>
                <a:srgbClr val="40BAD2"/>
              </a:buClr>
              <a:buSzTx/>
              <a:buFont typeface="Wingdings 2" pitchFamily="18" charset="2"/>
              <a:buNone/>
              <a:tabLst/>
              <a:defRPr/>
            </a:pPr>
            <a:r>
              <a:rPr kumimoji="0" lang="en-US" sz="4000" b="1" i="0" u="none" strike="noStrike" kern="1200" cap="none" spc="0" normalizeH="0" baseline="0" noProof="0">
                <a:ln>
                  <a:noFill/>
                </a:ln>
                <a:solidFill>
                  <a:srgbClr val="E5A812"/>
                </a:solidFill>
                <a:effectLst>
                  <a:outerShdw blurRad="38100" dist="38100" dir="2700000" algn="tl">
                    <a:srgbClr val="000000">
                      <a:alpha val="43137"/>
                    </a:srgbClr>
                  </a:outerShdw>
                </a:effectLst>
                <a:uLnTx/>
                <a:uFillTx/>
                <a:latin typeface="Corbel" panose="020B0503020204020204"/>
                <a:ea typeface="+mn-ea"/>
                <a:cs typeface="+mn-cs"/>
              </a:rPr>
              <a:t>Thank you!</a:t>
            </a:r>
          </a:p>
        </p:txBody>
      </p:sp>
      <p:sp>
        <p:nvSpPr>
          <p:cNvPr id="10" name="Footer Placeholder 4"/>
          <p:cNvSpPr txBox="1">
            <a:spLocks/>
          </p:cNvSpPr>
          <p:nvPr/>
        </p:nvSpPr>
        <p:spPr>
          <a:xfrm>
            <a:off x="3588624" y="6441287"/>
            <a:ext cx="5080000" cy="365125"/>
          </a:xfrm>
          <a:prstGeom prst="rect">
            <a:avLst/>
          </a:prstGeom>
        </p:spPr>
        <p:txBody>
          <a:bodyPr vert="horz" lIns="91440" tIns="45720" rIns="91440" bIns="45720" rtlCol="0" anchor="ctr"/>
          <a:lstStyle>
            <a:defPPr>
              <a:defRPr lang="en-US"/>
            </a:defPPr>
            <a:lvl1pPr marL="0" algn="ctr" defTabSz="914400" rtl="0" eaLnBrk="1" latinLnBrk="0" hangingPunct="1">
              <a:defRPr sz="900" b="1" kern="1200" spc="300">
                <a:solidFill>
                  <a:srgbClr val="E2AC00"/>
                </a:solidFill>
                <a:latin typeface="Segoe UI" pitchFamily="34" charset="0"/>
                <a:ea typeface="Segoe UI" pitchFamily="34" charset="0"/>
                <a:cs typeface="Segoe U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300" normalizeH="0" baseline="0" noProof="0">
                <a:ln>
                  <a:noFill/>
                </a:ln>
                <a:solidFill>
                  <a:srgbClr val="E2AC00"/>
                </a:solidFill>
                <a:effectLst/>
                <a:uLnTx/>
                <a:uFillTx/>
                <a:latin typeface="Segoe UI" pitchFamily="34" charset="0"/>
                <a:cs typeface="Segoe UI" pitchFamily="34" charset="0"/>
              </a:rPr>
              <a:t>FBI RICHMOND</a:t>
            </a:r>
            <a:b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br>
            <a: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t>UNCLASSIFIED</a:t>
            </a:r>
          </a:p>
        </p:txBody>
      </p:sp>
      <p:pic>
        <p:nvPicPr>
          <p:cNvPr id="15" name="Picture 1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94444" y="4838765"/>
            <a:ext cx="1003112" cy="989704"/>
          </a:xfrm>
          <a:prstGeom prst="rect">
            <a:avLst/>
          </a:prstGeom>
        </p:spPr>
      </p:pic>
    </p:spTree>
    <p:extLst>
      <p:ext uri="{BB962C8B-B14F-4D97-AF65-F5344CB8AC3E}">
        <p14:creationId xmlns:p14="http://schemas.microsoft.com/office/powerpoint/2010/main" val="4031617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AA7FC8-C4F5-2458-D4A5-F683203AC9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8B1AEE-8876-B2DE-E895-37A2BDA50694}"/>
              </a:ext>
            </a:extLst>
          </p:cNvPr>
          <p:cNvSpPr>
            <a:spLocks noGrp="1"/>
          </p:cNvSpPr>
          <p:nvPr>
            <p:ph type="ctrTitle"/>
          </p:nvPr>
        </p:nvSpPr>
        <p:spPr>
          <a:xfrm>
            <a:off x="842614" y="2118140"/>
            <a:ext cx="6596411" cy="1310860"/>
          </a:xfrm>
        </p:spPr>
        <p:txBody>
          <a:bodyPr/>
          <a:lstStyle/>
          <a:p>
            <a:r>
              <a:rPr lang="en-US"/>
              <a:t>SEC540 Data Classification Standard</a:t>
            </a:r>
          </a:p>
        </p:txBody>
      </p:sp>
      <p:sp>
        <p:nvSpPr>
          <p:cNvPr id="3" name="Subtitle 2">
            <a:extLst>
              <a:ext uri="{FF2B5EF4-FFF2-40B4-BE49-F238E27FC236}">
                <a16:creationId xmlns:a16="http://schemas.microsoft.com/office/drawing/2014/main" id="{CC851350-171A-9D9B-F4F3-09A69A9C3912}"/>
              </a:ext>
            </a:extLst>
          </p:cNvPr>
          <p:cNvSpPr>
            <a:spLocks noGrp="1"/>
          </p:cNvSpPr>
          <p:nvPr>
            <p:ph type="subTitle" idx="1"/>
          </p:nvPr>
        </p:nvSpPr>
        <p:spPr/>
        <p:txBody>
          <a:bodyPr/>
          <a:lstStyle/>
          <a:p>
            <a:r>
              <a:rPr lang="en-US"/>
              <a:t>Director, IT Security Governance &amp; Compliance</a:t>
            </a:r>
          </a:p>
        </p:txBody>
      </p:sp>
      <p:sp>
        <p:nvSpPr>
          <p:cNvPr id="4" name="Text Placeholder 3">
            <a:extLst>
              <a:ext uri="{FF2B5EF4-FFF2-40B4-BE49-F238E27FC236}">
                <a16:creationId xmlns:a16="http://schemas.microsoft.com/office/drawing/2014/main" id="{3987664D-D1E9-51F6-8C35-DB049527A608}"/>
              </a:ext>
            </a:extLst>
          </p:cNvPr>
          <p:cNvSpPr>
            <a:spLocks noGrp="1"/>
          </p:cNvSpPr>
          <p:nvPr>
            <p:ph type="body" sz="quarter" idx="13"/>
          </p:nvPr>
        </p:nvSpPr>
        <p:spPr/>
        <p:txBody>
          <a:bodyPr/>
          <a:lstStyle/>
          <a:p>
            <a:r>
              <a:rPr lang="en-US"/>
              <a:t>Amy Braden</a:t>
            </a:r>
          </a:p>
        </p:txBody>
      </p:sp>
    </p:spTree>
    <p:extLst>
      <p:ext uri="{BB962C8B-B14F-4D97-AF65-F5344CB8AC3E}">
        <p14:creationId xmlns:p14="http://schemas.microsoft.com/office/powerpoint/2010/main" val="18575420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0DE16-7517-2DCB-4F9B-A2CB2BEFB99D}"/>
              </a:ext>
            </a:extLst>
          </p:cNvPr>
          <p:cNvSpPr>
            <a:spLocks noGrp="1"/>
          </p:cNvSpPr>
          <p:nvPr>
            <p:ph type="title"/>
          </p:nvPr>
        </p:nvSpPr>
        <p:spPr/>
        <p:txBody>
          <a:bodyPr/>
          <a:lstStyle/>
          <a:p>
            <a:r>
              <a:rPr lang="en-US"/>
              <a:t>Data Classification Standard SEC540</a:t>
            </a:r>
          </a:p>
        </p:txBody>
      </p:sp>
      <p:sp>
        <p:nvSpPr>
          <p:cNvPr id="3" name="Content Placeholder 2">
            <a:extLst>
              <a:ext uri="{FF2B5EF4-FFF2-40B4-BE49-F238E27FC236}">
                <a16:creationId xmlns:a16="http://schemas.microsoft.com/office/drawing/2014/main" id="{44420B53-0B9B-CCD7-78F2-30B9FC0972A4}"/>
              </a:ext>
            </a:extLst>
          </p:cNvPr>
          <p:cNvSpPr>
            <a:spLocks noGrp="1"/>
          </p:cNvSpPr>
          <p:nvPr>
            <p:ph idx="1"/>
          </p:nvPr>
        </p:nvSpPr>
        <p:spPr/>
        <p:txBody>
          <a:bodyPr/>
          <a:lstStyle/>
          <a:p>
            <a:r>
              <a:rPr lang="en-US"/>
              <a:t>SEC540 identifies and defines minimum data classification labels to use when classifying data.  It also provides labels for data subject to regulatory compliance requirements (e.g., FTI, PHI) and special considerations such as test AI data. </a:t>
            </a:r>
          </a:p>
          <a:p>
            <a:endParaRPr lang="en-US"/>
          </a:p>
          <a:p>
            <a:r>
              <a:rPr lang="en-US"/>
              <a:t>SEC530 language and controls related to data classification have also been updated with references to SEC540. </a:t>
            </a:r>
          </a:p>
          <a:p>
            <a:endParaRPr lang="en-US"/>
          </a:p>
          <a:p>
            <a:endParaRPr lang="en-US"/>
          </a:p>
          <a:p>
            <a:endParaRPr lang="en-US"/>
          </a:p>
          <a:p>
            <a:endParaRPr lang="en-US"/>
          </a:p>
          <a:p>
            <a:endParaRPr lang="en-US"/>
          </a:p>
        </p:txBody>
      </p:sp>
    </p:spTree>
    <p:extLst>
      <p:ext uri="{BB962C8B-B14F-4D97-AF65-F5344CB8AC3E}">
        <p14:creationId xmlns:p14="http://schemas.microsoft.com/office/powerpoint/2010/main" val="10639086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37CD9-943D-FB2C-931B-BC4447E057E3}"/>
              </a:ext>
            </a:extLst>
          </p:cNvPr>
          <p:cNvSpPr>
            <a:spLocks noGrp="1"/>
          </p:cNvSpPr>
          <p:nvPr>
            <p:ph type="ctrTitle"/>
          </p:nvPr>
        </p:nvSpPr>
        <p:spPr>
          <a:xfrm>
            <a:off x="1071214" y="2118140"/>
            <a:ext cx="5504950" cy="1310860"/>
          </a:xfrm>
        </p:spPr>
        <p:txBody>
          <a:bodyPr/>
          <a:lstStyle/>
          <a:p>
            <a:r>
              <a:rPr lang="en-US"/>
              <a:t>Intro to Virginia Office of Data Governance and Analytics</a:t>
            </a:r>
          </a:p>
        </p:txBody>
      </p:sp>
      <p:sp>
        <p:nvSpPr>
          <p:cNvPr id="4" name="Text Placeholder 3">
            <a:extLst>
              <a:ext uri="{FF2B5EF4-FFF2-40B4-BE49-F238E27FC236}">
                <a16:creationId xmlns:a16="http://schemas.microsoft.com/office/drawing/2014/main" id="{DD8D9321-EF74-E703-3972-CB40A0552F59}"/>
              </a:ext>
            </a:extLst>
          </p:cNvPr>
          <p:cNvSpPr>
            <a:spLocks noGrp="1"/>
          </p:cNvSpPr>
          <p:nvPr>
            <p:ph type="body" sz="quarter" idx="13"/>
          </p:nvPr>
        </p:nvSpPr>
        <p:spPr>
          <a:xfrm>
            <a:off x="1071210" y="4091479"/>
            <a:ext cx="5655268" cy="731837"/>
          </a:xfrm>
        </p:spPr>
        <p:txBody>
          <a:bodyPr vert="horz" lIns="91440" tIns="45720" rIns="91440" bIns="45720" rtlCol="0" anchor="t">
            <a:noAutofit/>
          </a:bodyPr>
          <a:lstStyle/>
          <a:p>
            <a:r>
              <a:rPr lang="en-US">
                <a:latin typeface="Roboto"/>
                <a:ea typeface="Roboto"/>
                <a:cs typeface="Roboto"/>
              </a:rPr>
              <a:t>Director of Data Governance Chris Burroughs, Director or Architecture and Engineering Chris Wooten, and Data Engagement Manager Jessi Bailey</a:t>
            </a:r>
          </a:p>
        </p:txBody>
      </p:sp>
      <p:sp>
        <p:nvSpPr>
          <p:cNvPr id="5" name="Text Placeholder 4">
            <a:extLst>
              <a:ext uri="{FF2B5EF4-FFF2-40B4-BE49-F238E27FC236}">
                <a16:creationId xmlns:a16="http://schemas.microsoft.com/office/drawing/2014/main" id="{BB4B3402-9C74-448B-6DAF-865915AEB392}"/>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154253629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0DE16-7517-2DCB-4F9B-A2CB2BEFB99D}"/>
              </a:ext>
            </a:extLst>
          </p:cNvPr>
          <p:cNvSpPr>
            <a:spLocks noGrp="1"/>
          </p:cNvSpPr>
          <p:nvPr>
            <p:ph type="title"/>
          </p:nvPr>
        </p:nvSpPr>
        <p:spPr/>
        <p:txBody>
          <a:bodyPr/>
          <a:lstStyle/>
          <a:p>
            <a:r>
              <a:rPr lang="en-US"/>
              <a:t>ODGA- what we do!</a:t>
            </a:r>
          </a:p>
        </p:txBody>
      </p:sp>
      <p:sp>
        <p:nvSpPr>
          <p:cNvPr id="3" name="Content Placeholder 2">
            <a:extLst>
              <a:ext uri="{FF2B5EF4-FFF2-40B4-BE49-F238E27FC236}">
                <a16:creationId xmlns:a16="http://schemas.microsoft.com/office/drawing/2014/main" id="{44420B53-0B9B-CCD7-78F2-30B9FC0972A4}"/>
              </a:ext>
            </a:extLst>
          </p:cNvPr>
          <p:cNvSpPr>
            <a:spLocks noGrp="1"/>
          </p:cNvSpPr>
          <p:nvPr>
            <p:ph idx="1"/>
          </p:nvPr>
        </p:nvSpPr>
        <p:spPr/>
        <p:txBody>
          <a:bodyPr/>
          <a:lstStyle/>
          <a:p>
            <a:pPr marL="342900" indent="-342900">
              <a:buFont typeface="Arial" panose="020B0604020202020204" pitchFamily="34" charset="0"/>
              <a:buChar char="•"/>
            </a:pPr>
            <a:r>
              <a:rPr lang="en-US" sz="2000">
                <a:latin typeface="Roboto" panose="02000000000000000000" pitchFamily="2" charset="0"/>
                <a:ea typeface="Roboto" panose="02000000000000000000" pitchFamily="2" charset="0"/>
                <a:cs typeface="Roboto" panose="02000000000000000000" pitchFamily="2" charset="0"/>
                <a:sym typeface="Montserrat"/>
              </a:rPr>
              <a:t>Foster </a:t>
            </a:r>
            <a:r>
              <a:rPr lang="en-US" sz="2000" b="1">
                <a:latin typeface="Roboto" panose="02000000000000000000" pitchFamily="2" charset="0"/>
                <a:ea typeface="Roboto" panose="02000000000000000000" pitchFamily="2" charset="0"/>
                <a:cs typeface="Roboto" panose="02000000000000000000" pitchFamily="2" charset="0"/>
                <a:sym typeface="Montserrat Bold"/>
              </a:rPr>
              <a:t>data sharing</a:t>
            </a:r>
            <a:r>
              <a:rPr lang="en-US" sz="2000">
                <a:latin typeface="Roboto" panose="02000000000000000000" pitchFamily="2" charset="0"/>
                <a:ea typeface="Roboto" panose="02000000000000000000" pitchFamily="2" charset="0"/>
                <a:cs typeface="Roboto" panose="02000000000000000000" pitchFamily="2" charset="0"/>
                <a:sym typeface="Montserrat"/>
              </a:rPr>
              <a:t> through the Commonwealth Data Trust</a:t>
            </a:r>
          </a:p>
          <a:p>
            <a:pPr marL="342900" indent="-342900">
              <a:buFont typeface="Arial" panose="020B0604020202020204" pitchFamily="34" charset="0"/>
              <a:buChar char="•"/>
            </a:pPr>
            <a:r>
              <a:rPr lang="en-US" sz="2000">
                <a:latin typeface="Roboto" panose="02000000000000000000" pitchFamily="2" charset="0"/>
                <a:ea typeface="Roboto" panose="02000000000000000000" pitchFamily="2" charset="0"/>
                <a:cs typeface="Roboto" panose="02000000000000000000" pitchFamily="2" charset="0"/>
                <a:sym typeface="Montserrat"/>
              </a:rPr>
              <a:t>Help agencies implement </a:t>
            </a:r>
            <a:r>
              <a:rPr lang="en-US" sz="2000" b="1">
                <a:latin typeface="Roboto" panose="02000000000000000000" pitchFamily="2" charset="0"/>
                <a:ea typeface="Roboto" panose="02000000000000000000" pitchFamily="2" charset="0"/>
                <a:cs typeface="Roboto" panose="02000000000000000000" pitchFamily="2" charset="0"/>
                <a:sym typeface="Montserrat Bold"/>
              </a:rPr>
              <a:t>data governance</a:t>
            </a:r>
            <a:r>
              <a:rPr lang="en-US" sz="2000">
                <a:latin typeface="Roboto" panose="02000000000000000000" pitchFamily="2" charset="0"/>
                <a:ea typeface="Roboto" panose="02000000000000000000" pitchFamily="2" charset="0"/>
                <a:cs typeface="Roboto" panose="02000000000000000000" pitchFamily="2" charset="0"/>
                <a:sym typeface="Montserrat"/>
              </a:rPr>
              <a:t> strategies</a:t>
            </a:r>
          </a:p>
          <a:p>
            <a:pPr marL="342900" indent="-342900">
              <a:buFont typeface="Arial" panose="020B0604020202020204" pitchFamily="34" charset="0"/>
              <a:buChar char="•"/>
            </a:pPr>
            <a:r>
              <a:rPr lang="en-US" sz="2000">
                <a:latin typeface="Roboto" panose="02000000000000000000" pitchFamily="2" charset="0"/>
                <a:ea typeface="Roboto" panose="02000000000000000000" pitchFamily="2" charset="0"/>
                <a:cs typeface="Roboto" panose="02000000000000000000" pitchFamily="2" charset="0"/>
                <a:sym typeface="Montserrat"/>
              </a:rPr>
              <a:t>Provide </a:t>
            </a:r>
            <a:r>
              <a:rPr lang="en-US" sz="2000" b="1">
                <a:latin typeface="Roboto" panose="02000000000000000000" pitchFamily="2" charset="0"/>
                <a:ea typeface="Roboto" panose="02000000000000000000" pitchFamily="2" charset="0"/>
                <a:cs typeface="Roboto" panose="02000000000000000000" pitchFamily="2" charset="0"/>
                <a:sym typeface="Montserrat Bold"/>
              </a:rPr>
              <a:t>technical assistance</a:t>
            </a:r>
            <a:r>
              <a:rPr lang="en-US" sz="2000">
                <a:latin typeface="Roboto" panose="02000000000000000000" pitchFamily="2" charset="0"/>
                <a:ea typeface="Roboto" panose="02000000000000000000" pitchFamily="2" charset="0"/>
                <a:cs typeface="Roboto" panose="02000000000000000000" pitchFamily="2" charset="0"/>
                <a:sym typeface="Montserrat"/>
              </a:rPr>
              <a:t> </a:t>
            </a:r>
          </a:p>
          <a:p>
            <a:pPr marL="342900" indent="-342900">
              <a:buFont typeface="Arial" panose="020B0604020202020204" pitchFamily="34" charset="0"/>
              <a:buChar char="•"/>
            </a:pPr>
            <a:r>
              <a:rPr lang="en-US" sz="2000">
                <a:latin typeface="Roboto" panose="02000000000000000000" pitchFamily="2" charset="0"/>
                <a:ea typeface="Roboto" panose="02000000000000000000" pitchFamily="2" charset="0"/>
                <a:cs typeface="Roboto" panose="02000000000000000000" pitchFamily="2" charset="0"/>
                <a:sym typeface="Montserrat"/>
              </a:rPr>
              <a:t>Develop innovative </a:t>
            </a:r>
            <a:r>
              <a:rPr lang="en-US" sz="2000" b="1">
                <a:latin typeface="Roboto" panose="02000000000000000000" pitchFamily="2" charset="0"/>
                <a:ea typeface="Roboto" panose="02000000000000000000" pitchFamily="2" charset="0"/>
                <a:cs typeface="Roboto" panose="02000000000000000000" pitchFamily="2" charset="0"/>
                <a:sym typeface="Montserrat Bold"/>
              </a:rPr>
              <a:t>data analysis and intelligence</a:t>
            </a:r>
            <a:r>
              <a:rPr lang="en-US" sz="2000">
                <a:latin typeface="Roboto" panose="02000000000000000000" pitchFamily="2" charset="0"/>
                <a:ea typeface="Roboto" panose="02000000000000000000" pitchFamily="2" charset="0"/>
                <a:cs typeface="Roboto" panose="02000000000000000000" pitchFamily="2" charset="0"/>
                <a:sym typeface="Montserrat"/>
              </a:rPr>
              <a:t> methodologies and best practices to promote data-driven policy making, decision making, research, and analysis</a:t>
            </a:r>
          </a:p>
          <a:p>
            <a:endParaRPr lang="en-US" sz="2000">
              <a:solidFill>
                <a:srgbClr val="173055"/>
              </a:solidFill>
              <a:latin typeface="Roboto" panose="02000000000000000000" pitchFamily="2" charset="0"/>
              <a:ea typeface="Roboto" panose="02000000000000000000" pitchFamily="2" charset="0"/>
              <a:cs typeface="Roboto" panose="02000000000000000000" pitchFamily="2" charset="0"/>
              <a:sym typeface="Montserrat"/>
            </a:endParaRPr>
          </a:p>
          <a:p>
            <a:pPr marL="342900" indent="-342900">
              <a:buFont typeface="Arial" panose="020B0604020202020204" pitchFamily="34" charset="0"/>
              <a:buChar char="•"/>
            </a:pPr>
            <a:endParaRPr lang="en-US" sz="2000">
              <a:solidFill>
                <a:srgbClr val="173055"/>
              </a:solidFill>
              <a:latin typeface="Roboto" panose="02000000000000000000" pitchFamily="2" charset="0"/>
              <a:ea typeface="Roboto" panose="02000000000000000000" pitchFamily="2" charset="0"/>
              <a:cs typeface="Roboto" panose="02000000000000000000" pitchFamily="2" charset="0"/>
              <a:sym typeface="Montserrat"/>
            </a:endParaRPr>
          </a:p>
          <a:p>
            <a:pPr marL="342900" indent="-342900">
              <a:buFont typeface="Arial" panose="020B0604020202020204" pitchFamily="34" charset="0"/>
              <a:buChar char="•"/>
            </a:pPr>
            <a:endParaRPr lang="en-US" sz="2000">
              <a:solidFill>
                <a:srgbClr val="173055"/>
              </a:solidFill>
              <a:latin typeface="Roboto" panose="02000000000000000000" pitchFamily="2" charset="0"/>
              <a:ea typeface="Roboto" panose="02000000000000000000" pitchFamily="2" charset="0"/>
              <a:cs typeface="Roboto" panose="02000000000000000000" pitchFamily="2" charset="0"/>
              <a:sym typeface="Montserrat"/>
            </a:endParaRPr>
          </a:p>
          <a:p>
            <a:pPr marL="342900" indent="-342900">
              <a:buFont typeface="Arial" panose="020B0604020202020204" pitchFamily="34" charset="0"/>
              <a:buChar char="•"/>
            </a:pPr>
            <a:endParaRPr lang="en-US"/>
          </a:p>
        </p:txBody>
      </p:sp>
    </p:spTree>
    <p:extLst>
      <p:ext uri="{BB962C8B-B14F-4D97-AF65-F5344CB8AC3E}">
        <p14:creationId xmlns:p14="http://schemas.microsoft.com/office/powerpoint/2010/main" val="39825938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5A88919-9E65-051F-FB30-8511322EBC8B}"/>
              </a:ext>
            </a:extLst>
          </p:cNvPr>
          <p:cNvSpPr>
            <a:spLocks noGrp="1"/>
          </p:cNvSpPr>
          <p:nvPr>
            <p:ph idx="1"/>
          </p:nvPr>
        </p:nvSpPr>
        <p:spPr>
          <a:xfrm>
            <a:off x="838200" y="1339488"/>
            <a:ext cx="9652000" cy="4351338"/>
          </a:xfrm>
        </p:spPr>
        <p:txBody>
          <a:bodyPr/>
          <a:lstStyle/>
          <a:p>
            <a:pPr>
              <a:lnSpc>
                <a:spcPts val="3033"/>
              </a:lnSpc>
            </a:pPr>
            <a:r>
              <a:rPr lang="en-US" b="1">
                <a:cs typeface="Roboto" panose="02000000000000000000" pitchFamily="2" charset="0"/>
                <a:sym typeface="Montserrat Bold"/>
              </a:rPr>
              <a:t>Executive Data Board (EDB)</a:t>
            </a:r>
          </a:p>
          <a:p>
            <a:pPr marL="590019" lvl="1" indent="-295009">
              <a:lnSpc>
                <a:spcPts val="3033"/>
              </a:lnSpc>
              <a:buFont typeface="Arial"/>
              <a:buChar char="•"/>
            </a:pPr>
            <a:r>
              <a:rPr lang="en-US" sz="2000">
                <a:cs typeface="Roboto" panose="02000000000000000000" pitchFamily="2" charset="0"/>
                <a:sym typeface="Montserrat"/>
              </a:rPr>
              <a:t>High-level leadership</a:t>
            </a:r>
          </a:p>
          <a:p>
            <a:pPr marL="590019" lvl="1" indent="-295009">
              <a:lnSpc>
                <a:spcPts val="3033"/>
              </a:lnSpc>
              <a:buFont typeface="Arial"/>
              <a:buChar char="•"/>
            </a:pPr>
            <a:r>
              <a:rPr lang="en-US" sz="2000">
                <a:cs typeface="Roboto" panose="02000000000000000000" pitchFamily="2" charset="0"/>
                <a:sym typeface="Montserrat"/>
              </a:rPr>
              <a:t>Drive data-driven policy goals </a:t>
            </a:r>
          </a:p>
          <a:p>
            <a:pPr>
              <a:lnSpc>
                <a:spcPts val="3033"/>
              </a:lnSpc>
            </a:pPr>
            <a:r>
              <a:rPr lang="en-US" b="1">
                <a:cs typeface="Roboto" panose="02000000000000000000" pitchFamily="2" charset="0"/>
                <a:sym typeface="Montserrat Bold"/>
              </a:rPr>
              <a:t>Data Governance Council (DGC)</a:t>
            </a:r>
          </a:p>
          <a:p>
            <a:pPr marL="590019" lvl="1" indent="-295009">
              <a:lnSpc>
                <a:spcPts val="3033"/>
              </a:lnSpc>
              <a:buFont typeface="Arial"/>
              <a:buChar char="•"/>
            </a:pPr>
            <a:r>
              <a:rPr lang="en-US" sz="2000">
                <a:cs typeface="Roboto" panose="02000000000000000000" pitchFamily="2" charset="0"/>
                <a:sym typeface="Montserrat"/>
              </a:rPr>
              <a:t>Employees of agencies represented on EDB</a:t>
            </a:r>
          </a:p>
          <a:p>
            <a:pPr marL="590019" lvl="1" indent="-295009">
              <a:lnSpc>
                <a:spcPts val="3033"/>
              </a:lnSpc>
              <a:buFont typeface="Arial"/>
              <a:buChar char="•"/>
            </a:pPr>
            <a:r>
              <a:rPr lang="en-US" sz="2000">
                <a:cs typeface="Roboto" panose="02000000000000000000" pitchFamily="2" charset="0"/>
                <a:sym typeface="Montserrat"/>
              </a:rPr>
              <a:t>Advise CDO on technology, policy, and governance strategies</a:t>
            </a:r>
          </a:p>
          <a:p>
            <a:pPr>
              <a:lnSpc>
                <a:spcPts val="3033"/>
              </a:lnSpc>
            </a:pPr>
            <a:r>
              <a:rPr lang="en-US" b="1">
                <a:cs typeface="Roboto" panose="02000000000000000000" pitchFamily="2" charset="0"/>
                <a:sym typeface="Montserrat Bold"/>
              </a:rPr>
              <a:t>Data Stewards Group (DSG)</a:t>
            </a:r>
          </a:p>
          <a:p>
            <a:pPr marL="590019" lvl="1" indent="-295009">
              <a:lnSpc>
                <a:spcPts val="3033"/>
              </a:lnSpc>
              <a:buFont typeface="Arial"/>
              <a:buChar char="•"/>
            </a:pPr>
            <a:r>
              <a:rPr lang="en-US" sz="2000">
                <a:cs typeface="Roboto" panose="02000000000000000000" pitchFamily="2" charset="0"/>
                <a:sym typeface="Montserrat"/>
              </a:rPr>
              <a:t>Employees from executive branch agencies with technical expertise in data management/analytics</a:t>
            </a:r>
          </a:p>
          <a:p>
            <a:pPr marL="590019" lvl="1" indent="-295009">
              <a:lnSpc>
                <a:spcPts val="3033"/>
              </a:lnSpc>
              <a:buFont typeface="Arial"/>
              <a:buChar char="•"/>
            </a:pPr>
            <a:r>
              <a:rPr lang="en-US" sz="2000">
                <a:cs typeface="Roboto" panose="02000000000000000000" pitchFamily="2" charset="0"/>
                <a:sym typeface="Montserrat"/>
              </a:rPr>
              <a:t>Focuses on executing the high level strategies determined by the EDB and DGC</a:t>
            </a:r>
          </a:p>
          <a:p>
            <a:endParaRPr lang="en-US"/>
          </a:p>
        </p:txBody>
      </p:sp>
      <p:sp>
        <p:nvSpPr>
          <p:cNvPr id="3" name="Title 2">
            <a:extLst>
              <a:ext uri="{FF2B5EF4-FFF2-40B4-BE49-F238E27FC236}">
                <a16:creationId xmlns:a16="http://schemas.microsoft.com/office/drawing/2014/main" id="{C53677AF-BCBD-AF26-D1E9-F690C01A6598}"/>
              </a:ext>
            </a:extLst>
          </p:cNvPr>
          <p:cNvSpPr>
            <a:spLocks noGrp="1"/>
          </p:cNvSpPr>
          <p:nvPr>
            <p:ph type="title"/>
          </p:nvPr>
        </p:nvSpPr>
        <p:spPr/>
        <p:txBody>
          <a:bodyPr/>
          <a:lstStyle/>
          <a:p>
            <a:r>
              <a:rPr lang="en-US"/>
              <a:t>Boards and councils</a:t>
            </a:r>
          </a:p>
        </p:txBody>
      </p:sp>
      <p:grpSp>
        <p:nvGrpSpPr>
          <p:cNvPr id="4" name="Group 9" descr="Picture of folks attending an ODGA board meeting">
            <a:extLst>
              <a:ext uri="{FF2B5EF4-FFF2-40B4-BE49-F238E27FC236}">
                <a16:creationId xmlns:a16="http://schemas.microsoft.com/office/drawing/2014/main" id="{51999BE4-A4C1-B075-68D1-64E6B646CEF5}"/>
              </a:ext>
            </a:extLst>
          </p:cNvPr>
          <p:cNvGrpSpPr/>
          <p:nvPr/>
        </p:nvGrpSpPr>
        <p:grpSpPr>
          <a:xfrm>
            <a:off x="8234821" y="428178"/>
            <a:ext cx="3497580" cy="3497580"/>
            <a:chOff x="0" y="0"/>
            <a:chExt cx="812800" cy="812800"/>
          </a:xfrm>
        </p:grpSpPr>
        <p:sp>
          <p:nvSpPr>
            <p:cNvPr id="5" name="Freeform 10">
              <a:extLst>
                <a:ext uri="{FF2B5EF4-FFF2-40B4-BE49-F238E27FC236}">
                  <a16:creationId xmlns:a16="http://schemas.microsoft.com/office/drawing/2014/main" id="{434C0571-C82F-615B-4379-CCD9C743E0F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14041"/>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148376690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561EA-6E5B-5A71-1766-7B81E99F5227}"/>
              </a:ext>
            </a:extLst>
          </p:cNvPr>
          <p:cNvSpPr>
            <a:spLocks noGrp="1"/>
          </p:cNvSpPr>
          <p:nvPr>
            <p:ph type="title"/>
          </p:nvPr>
        </p:nvSpPr>
        <p:spPr/>
        <p:txBody>
          <a:bodyPr/>
          <a:lstStyle/>
          <a:p>
            <a:r>
              <a:rPr lang="en-US"/>
              <a:t>ODGA: now an office within VITA</a:t>
            </a:r>
          </a:p>
        </p:txBody>
      </p:sp>
      <p:sp>
        <p:nvSpPr>
          <p:cNvPr id="3" name="Content Placeholder 2">
            <a:extLst>
              <a:ext uri="{FF2B5EF4-FFF2-40B4-BE49-F238E27FC236}">
                <a16:creationId xmlns:a16="http://schemas.microsoft.com/office/drawing/2014/main" id="{5DF3528F-00B2-A704-CC2E-3887DDAD0A3D}"/>
              </a:ext>
            </a:extLst>
          </p:cNvPr>
          <p:cNvSpPr>
            <a:spLocks noGrp="1"/>
          </p:cNvSpPr>
          <p:nvPr>
            <p:ph idx="1"/>
          </p:nvPr>
        </p:nvSpPr>
        <p:spPr>
          <a:xfrm>
            <a:off x="838199" y="1531663"/>
            <a:ext cx="6059311" cy="4351338"/>
          </a:xfrm>
        </p:spPr>
        <p:txBody>
          <a:bodyPr/>
          <a:lstStyle/>
          <a:p>
            <a:pPr>
              <a:lnSpc>
                <a:spcPts val="3060"/>
              </a:lnSpc>
            </a:pPr>
            <a:r>
              <a:rPr lang="en-US" sz="1400" u="sng">
                <a:solidFill>
                  <a:srgbClr val="333333"/>
                </a:solidFill>
                <a:latin typeface="Roboto" panose="02000000000000000000" pitchFamily="2" charset="0"/>
                <a:ea typeface="Roboto" panose="02000000000000000000" pitchFamily="2" charset="0"/>
                <a:cs typeface="Roboto" panose="02000000000000000000" pitchFamily="2" charset="0"/>
              </a:rPr>
              <a:t>From General Assembly 2025 House Bill 1632 &amp; Senate Bill 1137: </a:t>
            </a:r>
          </a:p>
          <a:p>
            <a:pPr>
              <a:lnSpc>
                <a:spcPts val="3060"/>
              </a:lnSpc>
            </a:pPr>
            <a:r>
              <a:rPr lang="en-US" sz="1400">
                <a:solidFill>
                  <a:srgbClr val="333333"/>
                </a:solidFill>
                <a:latin typeface="Roboto" panose="02000000000000000000" pitchFamily="2" charset="0"/>
                <a:ea typeface="Roboto" panose="02000000000000000000" pitchFamily="2" charset="0"/>
                <a:cs typeface="Roboto" panose="02000000000000000000" pitchFamily="2" charset="0"/>
              </a:rPr>
              <a:t>“There is created in the Virginia Information Technologies Agency the Office of Data Governance and Analytics to foster and oversee the effective sharing of data among state, regional, and local public entities and public institutions of higher education, implement effective data governance strategies to maintain data integrity and security, and promote access to Commonwealth data. The Office shall be overseen by the Chief Information Officer of the Commonwealth as a part of the Virginia Information Technologies Agency but led in strategy and prioritization by the Chief Data Officer, as established pursuant to § </a:t>
            </a:r>
            <a:r>
              <a:rPr lang="en-US" sz="1400">
                <a:solidFill>
                  <a:srgbClr val="3498DB"/>
                </a:solidFill>
                <a:latin typeface="Roboto" panose="02000000000000000000" pitchFamily="2" charset="0"/>
                <a:ea typeface="Roboto" panose="02000000000000000000" pitchFamily="2" charset="0"/>
                <a:cs typeface="Roboto" panose="02000000000000000000" pitchFamily="2" charset="0"/>
                <a:hlinkClick r:id="rId2"/>
              </a:rPr>
              <a:t>2.2-203.2:4</a:t>
            </a:r>
            <a:r>
              <a:rPr lang="en-US" sz="1400">
                <a:solidFill>
                  <a:srgbClr val="333333"/>
                </a:solidFill>
                <a:latin typeface="Roboto" panose="02000000000000000000" pitchFamily="2" charset="0"/>
                <a:ea typeface="Roboto" panose="02000000000000000000" pitchFamily="2" charset="0"/>
                <a:cs typeface="Roboto" panose="02000000000000000000" pitchFamily="2" charset="0"/>
              </a:rPr>
              <a:t>.”</a:t>
            </a:r>
            <a:endParaRPr lang="en-US" sz="1400">
              <a:solidFill>
                <a:srgbClr val="075A83"/>
              </a:solidFill>
              <a:latin typeface="Roboto" panose="02000000000000000000" pitchFamily="2" charset="0"/>
              <a:ea typeface="Roboto" panose="02000000000000000000" pitchFamily="2" charset="0"/>
              <a:cs typeface="Roboto" panose="02000000000000000000" pitchFamily="2" charset="0"/>
              <a:sym typeface="Montserrat"/>
            </a:endParaRPr>
          </a:p>
          <a:p>
            <a:endParaRPr lang="en-US"/>
          </a:p>
        </p:txBody>
      </p:sp>
      <p:pic>
        <p:nvPicPr>
          <p:cNvPr id="6" name="Picture Placeholder 5" descr="A person giving a presentation to the ODGA team">
            <a:extLst>
              <a:ext uri="{FF2B5EF4-FFF2-40B4-BE49-F238E27FC236}">
                <a16:creationId xmlns:a16="http://schemas.microsoft.com/office/drawing/2014/main" id="{05E09057-8AAD-B724-355C-DE3D17E7EA0D}"/>
              </a:ext>
            </a:extLst>
          </p:cNvPr>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a:stretch>
            <a:fillRect/>
          </a:stretch>
        </p:blipFill>
        <p:spPr>
          <a:xfrm>
            <a:off x="6897688" y="2025650"/>
            <a:ext cx="4775200" cy="3543300"/>
          </a:xfrm>
        </p:spPr>
      </p:pic>
    </p:spTree>
    <p:extLst>
      <p:ext uri="{BB962C8B-B14F-4D97-AF65-F5344CB8AC3E}">
        <p14:creationId xmlns:p14="http://schemas.microsoft.com/office/powerpoint/2010/main" val="34272505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E636E-179C-954E-8A98-612E359566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59B86E-3AC5-2F40-8399-E6CB781F9E36}"/>
              </a:ext>
            </a:extLst>
          </p:cNvPr>
          <p:cNvSpPr>
            <a:spLocks noGrp="1"/>
          </p:cNvSpPr>
          <p:nvPr>
            <p:ph type="title"/>
          </p:nvPr>
        </p:nvSpPr>
        <p:spPr/>
        <p:txBody>
          <a:bodyPr/>
          <a:lstStyle/>
          <a:p>
            <a:r>
              <a:rPr lang="en-US"/>
              <a:t>What’s the difference?</a:t>
            </a:r>
          </a:p>
        </p:txBody>
      </p:sp>
      <p:sp>
        <p:nvSpPr>
          <p:cNvPr id="3" name="Content Placeholder 2">
            <a:extLst>
              <a:ext uri="{FF2B5EF4-FFF2-40B4-BE49-F238E27FC236}">
                <a16:creationId xmlns:a16="http://schemas.microsoft.com/office/drawing/2014/main" id="{953B7F91-F400-70A8-9FD6-23DD41AA214D}"/>
              </a:ext>
            </a:extLst>
          </p:cNvPr>
          <p:cNvSpPr>
            <a:spLocks noGrp="1"/>
          </p:cNvSpPr>
          <p:nvPr>
            <p:ph sz="half" idx="1"/>
          </p:nvPr>
        </p:nvSpPr>
        <p:spPr/>
        <p:txBody>
          <a:bodyPr/>
          <a:lstStyle/>
          <a:p>
            <a:r>
              <a:rPr lang="en-US"/>
              <a:t>VITA:</a:t>
            </a:r>
          </a:p>
          <a:p>
            <a:pPr>
              <a:lnSpc>
                <a:spcPts val="2239"/>
              </a:lnSpc>
              <a:spcBef>
                <a:spcPct val="0"/>
              </a:spcBef>
            </a:pPr>
            <a:r>
              <a:rPr lang="en-US" sz="1600" b="1">
                <a:latin typeface="Roboto" panose="02000000000000000000" pitchFamily="2" charset="0"/>
                <a:ea typeface="Roboto" panose="02000000000000000000" pitchFamily="2" charset="0"/>
                <a:cs typeface="Roboto" panose="02000000000000000000" pitchFamily="2" charset="0"/>
                <a:sym typeface="Canva Sans Bold"/>
              </a:rPr>
              <a:t>1.Cybersecurity:</a:t>
            </a:r>
            <a:r>
              <a:rPr lang="en-US" sz="1600">
                <a:latin typeface="Roboto" panose="02000000000000000000" pitchFamily="2" charset="0"/>
                <a:ea typeface="Roboto" panose="02000000000000000000" pitchFamily="2" charset="0"/>
                <a:cs typeface="Roboto" panose="02000000000000000000" pitchFamily="2" charset="0"/>
                <a:sym typeface="Canva Sans"/>
              </a:rPr>
              <a:t> Protect people, assets and information from loss, damage and misuse</a:t>
            </a:r>
          </a:p>
          <a:p>
            <a:pPr>
              <a:lnSpc>
                <a:spcPts val="2239"/>
              </a:lnSpc>
              <a:spcBef>
                <a:spcPct val="0"/>
              </a:spcBef>
            </a:pPr>
            <a:endParaRPr lang="en-US" sz="1600">
              <a:latin typeface="Roboto" panose="02000000000000000000" pitchFamily="2" charset="0"/>
              <a:ea typeface="Roboto" panose="02000000000000000000" pitchFamily="2" charset="0"/>
              <a:cs typeface="Roboto" panose="02000000000000000000" pitchFamily="2" charset="0"/>
              <a:sym typeface="Canva Sans"/>
            </a:endParaRPr>
          </a:p>
          <a:p>
            <a:pPr>
              <a:lnSpc>
                <a:spcPts val="2239"/>
              </a:lnSpc>
              <a:spcBef>
                <a:spcPct val="0"/>
              </a:spcBef>
            </a:pPr>
            <a:r>
              <a:rPr lang="en-US" sz="1600" b="1">
                <a:latin typeface="Roboto" panose="02000000000000000000" pitchFamily="2" charset="0"/>
                <a:ea typeface="Roboto" panose="02000000000000000000" pitchFamily="2" charset="0"/>
                <a:cs typeface="Roboto" panose="02000000000000000000" pitchFamily="2" charset="0"/>
                <a:sym typeface="Canva Sans Bold"/>
              </a:rPr>
              <a:t>2.Infrastructure:</a:t>
            </a:r>
            <a:r>
              <a:rPr lang="en-US" sz="1600">
                <a:latin typeface="Roboto" panose="02000000000000000000" pitchFamily="2" charset="0"/>
                <a:ea typeface="Roboto" panose="02000000000000000000" pitchFamily="2" charset="0"/>
                <a:cs typeface="Roboto" panose="02000000000000000000" pitchFamily="2" charset="0"/>
                <a:sym typeface="Canva Sans"/>
              </a:rPr>
              <a:t> Ensure the operating environment is efficient, secure, available, and delivers the best value</a:t>
            </a:r>
          </a:p>
          <a:p>
            <a:pPr>
              <a:lnSpc>
                <a:spcPts val="2239"/>
              </a:lnSpc>
              <a:spcBef>
                <a:spcPct val="0"/>
              </a:spcBef>
            </a:pPr>
            <a:endParaRPr lang="en-US" sz="1600">
              <a:latin typeface="Roboto" panose="02000000000000000000" pitchFamily="2" charset="0"/>
              <a:ea typeface="Roboto" panose="02000000000000000000" pitchFamily="2" charset="0"/>
              <a:cs typeface="Roboto" panose="02000000000000000000" pitchFamily="2" charset="0"/>
              <a:sym typeface="Canva Sans"/>
            </a:endParaRPr>
          </a:p>
          <a:p>
            <a:pPr>
              <a:lnSpc>
                <a:spcPts val="2239"/>
              </a:lnSpc>
              <a:spcBef>
                <a:spcPct val="0"/>
              </a:spcBef>
            </a:pPr>
            <a:r>
              <a:rPr lang="en-US" sz="1600" b="1">
                <a:latin typeface="Roboto" panose="02000000000000000000" pitchFamily="2" charset="0"/>
                <a:ea typeface="Roboto" panose="02000000000000000000" pitchFamily="2" charset="0"/>
                <a:cs typeface="Roboto" panose="02000000000000000000" pitchFamily="2" charset="0"/>
                <a:sym typeface="Canva Sans Bold"/>
              </a:rPr>
              <a:t>3.Governance:</a:t>
            </a:r>
            <a:r>
              <a:rPr lang="en-US" sz="1600">
                <a:latin typeface="Roboto" panose="02000000000000000000" pitchFamily="2" charset="0"/>
                <a:ea typeface="Roboto" panose="02000000000000000000" pitchFamily="2" charset="0"/>
                <a:cs typeface="Roboto" panose="02000000000000000000" pitchFamily="2" charset="0"/>
                <a:sym typeface="Canva Sans"/>
              </a:rPr>
              <a:t> Provide policy and standards for technology, best practices, cybersecurity, project management, and enterprise optimization</a:t>
            </a:r>
          </a:p>
          <a:p>
            <a:pPr>
              <a:lnSpc>
                <a:spcPts val="2239"/>
              </a:lnSpc>
              <a:spcBef>
                <a:spcPct val="0"/>
              </a:spcBef>
            </a:pPr>
            <a:endParaRPr lang="en-US" sz="1600">
              <a:latin typeface="Roboto" panose="02000000000000000000" pitchFamily="2" charset="0"/>
              <a:ea typeface="Roboto" panose="02000000000000000000" pitchFamily="2" charset="0"/>
              <a:cs typeface="Roboto" panose="02000000000000000000" pitchFamily="2" charset="0"/>
              <a:sym typeface="Canva Sans"/>
            </a:endParaRPr>
          </a:p>
          <a:p>
            <a:pPr>
              <a:lnSpc>
                <a:spcPts val="2239"/>
              </a:lnSpc>
              <a:spcBef>
                <a:spcPct val="0"/>
              </a:spcBef>
            </a:pPr>
            <a:r>
              <a:rPr lang="en-US" sz="1600" b="1">
                <a:latin typeface="Roboto" panose="02000000000000000000" pitchFamily="2" charset="0"/>
                <a:ea typeface="Roboto" panose="02000000000000000000" pitchFamily="2" charset="0"/>
                <a:cs typeface="Roboto" panose="02000000000000000000" pitchFamily="2" charset="0"/>
                <a:sym typeface="Canva Sans Bold"/>
              </a:rPr>
              <a:t>4.Procurement:</a:t>
            </a:r>
            <a:r>
              <a:rPr lang="en-US" sz="1600">
                <a:latin typeface="Roboto" panose="02000000000000000000" pitchFamily="2" charset="0"/>
                <a:ea typeface="Roboto" panose="02000000000000000000" pitchFamily="2" charset="0"/>
                <a:cs typeface="Roboto" panose="02000000000000000000" pitchFamily="2" charset="0"/>
                <a:sym typeface="Canva Sans"/>
              </a:rPr>
              <a:t> Develop value-driven statewide IT contracts that enable Commonwealth public bodies to obtain the best value for their organizations </a:t>
            </a:r>
          </a:p>
          <a:p>
            <a:pPr>
              <a:lnSpc>
                <a:spcPts val="2239"/>
              </a:lnSpc>
              <a:spcBef>
                <a:spcPct val="0"/>
              </a:spcBef>
            </a:pPr>
            <a:r>
              <a:rPr lang="en-US" sz="1600">
                <a:latin typeface="Roboto" panose="02000000000000000000" pitchFamily="2" charset="0"/>
                <a:ea typeface="Roboto" panose="02000000000000000000" pitchFamily="2" charset="0"/>
                <a:cs typeface="Roboto" panose="02000000000000000000" pitchFamily="2" charset="0"/>
                <a:sym typeface="Canva Sans"/>
              </a:rPr>
              <a:t> ($1B+ annually with ~ 1/3 being used by localities)</a:t>
            </a:r>
          </a:p>
          <a:p>
            <a:endParaRPr lang="en-US"/>
          </a:p>
        </p:txBody>
      </p:sp>
      <p:sp>
        <p:nvSpPr>
          <p:cNvPr id="4" name="Content Placeholder 3">
            <a:extLst>
              <a:ext uri="{FF2B5EF4-FFF2-40B4-BE49-F238E27FC236}">
                <a16:creationId xmlns:a16="http://schemas.microsoft.com/office/drawing/2014/main" id="{3CEA7603-DDA3-2667-E43F-5E3EF52E2F78}"/>
              </a:ext>
            </a:extLst>
          </p:cNvPr>
          <p:cNvSpPr>
            <a:spLocks noGrp="1"/>
          </p:cNvSpPr>
          <p:nvPr>
            <p:ph sz="half" idx="2"/>
          </p:nvPr>
        </p:nvSpPr>
        <p:spPr/>
        <p:txBody>
          <a:bodyPr/>
          <a:lstStyle/>
          <a:p>
            <a:r>
              <a:rPr lang="en-US"/>
              <a:t>ODGA:</a:t>
            </a:r>
          </a:p>
          <a:p>
            <a:pPr>
              <a:lnSpc>
                <a:spcPts val="2239"/>
              </a:lnSpc>
              <a:spcBef>
                <a:spcPct val="0"/>
              </a:spcBef>
            </a:pPr>
            <a:r>
              <a:rPr lang="en-US" sz="1600" b="1">
                <a:latin typeface="Roboto" panose="02000000000000000000" pitchFamily="2" charset="0"/>
                <a:ea typeface="Roboto" panose="02000000000000000000" pitchFamily="2" charset="0"/>
                <a:cs typeface="Roboto" panose="02000000000000000000" pitchFamily="2" charset="0"/>
                <a:sym typeface="Canva Sans Bold"/>
              </a:rPr>
              <a:t>1.Data Governance: </a:t>
            </a:r>
            <a:r>
              <a:rPr lang="en-US" sz="1600">
                <a:latin typeface="Roboto" panose="02000000000000000000" pitchFamily="2" charset="0"/>
                <a:ea typeface="Roboto" panose="02000000000000000000" pitchFamily="2" charset="0"/>
                <a:cs typeface="Roboto" panose="02000000000000000000" pitchFamily="2" charset="0"/>
                <a:sym typeface="Canva Sans"/>
              </a:rPr>
              <a:t>Providing guidance, templates, and tools so agencies know what data they have, where it is located within their environments and how to best manage, upkeep, and protect those datasets.</a:t>
            </a:r>
          </a:p>
          <a:p>
            <a:pPr>
              <a:lnSpc>
                <a:spcPts val="2239"/>
              </a:lnSpc>
              <a:spcBef>
                <a:spcPct val="0"/>
              </a:spcBef>
            </a:pPr>
            <a:endParaRPr lang="en-US" sz="1600">
              <a:latin typeface="Roboto" panose="02000000000000000000" pitchFamily="2" charset="0"/>
              <a:ea typeface="Roboto" panose="02000000000000000000" pitchFamily="2" charset="0"/>
              <a:cs typeface="Roboto" panose="02000000000000000000" pitchFamily="2" charset="0"/>
              <a:sym typeface="Canva Sans"/>
            </a:endParaRPr>
          </a:p>
          <a:p>
            <a:pPr>
              <a:lnSpc>
                <a:spcPts val="2239"/>
              </a:lnSpc>
              <a:spcBef>
                <a:spcPct val="0"/>
              </a:spcBef>
            </a:pPr>
            <a:r>
              <a:rPr lang="en-US" sz="1600" b="1">
                <a:latin typeface="Roboto" panose="02000000000000000000" pitchFamily="2" charset="0"/>
                <a:ea typeface="Roboto" panose="02000000000000000000" pitchFamily="2" charset="0"/>
                <a:cs typeface="Roboto" panose="02000000000000000000" pitchFamily="2" charset="0"/>
                <a:sym typeface="Canva Sans Bold"/>
              </a:rPr>
              <a:t>2.Data Sharing: </a:t>
            </a:r>
            <a:r>
              <a:rPr lang="en-US" sz="1600">
                <a:latin typeface="Roboto" panose="02000000000000000000" pitchFamily="2" charset="0"/>
                <a:ea typeface="Roboto" panose="02000000000000000000" pitchFamily="2" charset="0"/>
                <a:cs typeface="Roboto" panose="02000000000000000000" pitchFamily="2" charset="0"/>
                <a:sym typeface="Canva Sans"/>
              </a:rPr>
              <a:t>Providing a safe, secure data sharing process for agencies in the Commonwealth (Commonwealth Data Trust).</a:t>
            </a:r>
          </a:p>
          <a:p>
            <a:pPr>
              <a:lnSpc>
                <a:spcPts val="2239"/>
              </a:lnSpc>
              <a:spcBef>
                <a:spcPct val="0"/>
              </a:spcBef>
            </a:pPr>
            <a:endParaRPr lang="en-US" sz="1600">
              <a:latin typeface="Roboto" panose="02000000000000000000" pitchFamily="2" charset="0"/>
              <a:ea typeface="Roboto" panose="02000000000000000000" pitchFamily="2" charset="0"/>
              <a:cs typeface="Roboto" panose="02000000000000000000" pitchFamily="2" charset="0"/>
              <a:sym typeface="Canva Sans"/>
            </a:endParaRPr>
          </a:p>
          <a:p>
            <a:pPr>
              <a:lnSpc>
                <a:spcPts val="2239"/>
              </a:lnSpc>
              <a:spcBef>
                <a:spcPct val="0"/>
              </a:spcBef>
            </a:pPr>
            <a:r>
              <a:rPr lang="en-US" sz="1600" b="1">
                <a:latin typeface="Roboto" panose="02000000000000000000" pitchFamily="2" charset="0"/>
                <a:ea typeface="Roboto" panose="02000000000000000000" pitchFamily="2" charset="0"/>
                <a:cs typeface="Roboto" panose="02000000000000000000" pitchFamily="2" charset="0"/>
                <a:sym typeface="Canva Sans Bold"/>
              </a:rPr>
              <a:t>3.Data Management: </a:t>
            </a:r>
            <a:r>
              <a:rPr lang="en-US" sz="1600">
                <a:latin typeface="Roboto" panose="02000000000000000000" pitchFamily="2" charset="0"/>
                <a:ea typeface="Roboto" panose="02000000000000000000" pitchFamily="2" charset="0"/>
                <a:cs typeface="Roboto" panose="02000000000000000000" pitchFamily="2" charset="0"/>
                <a:sym typeface="Canva Sans"/>
              </a:rPr>
              <a:t>Providing a technical environment to assist agencies with the storage, reporting, and analytics of their data, empowering them to gain actionable insight to make decisions.</a:t>
            </a:r>
          </a:p>
          <a:p>
            <a:endParaRPr lang="en-US"/>
          </a:p>
        </p:txBody>
      </p:sp>
    </p:spTree>
    <p:extLst>
      <p:ext uri="{BB962C8B-B14F-4D97-AF65-F5344CB8AC3E}">
        <p14:creationId xmlns:p14="http://schemas.microsoft.com/office/powerpoint/2010/main" val="19744098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17FF8-67C6-463D-9A1F-D905F2032522}"/>
              </a:ext>
            </a:extLst>
          </p:cNvPr>
          <p:cNvSpPr>
            <a:spLocks noGrp="1"/>
          </p:cNvSpPr>
          <p:nvPr>
            <p:ph type="ctrTitle"/>
          </p:nvPr>
        </p:nvSpPr>
        <p:spPr>
          <a:xfrm>
            <a:off x="0" y="291446"/>
            <a:ext cx="12192000" cy="533399"/>
          </a:xfrm>
        </p:spPr>
        <p:txBody>
          <a:bodyPr vert="horz" lIns="91440" tIns="45720" rIns="91440" bIns="45720" rtlCol="0" anchor="b">
            <a:normAutofit/>
          </a:bodyPr>
          <a:lstStyle/>
          <a:p>
            <a:pPr algn="ctr"/>
            <a:r>
              <a:rPr lang="en-US" sz="2800" b="1" spc="-100">
                <a:solidFill>
                  <a:srgbClr val="E5A812"/>
                </a:solidFill>
                <a:latin typeface="Arial" panose="020B0604020202020204" pitchFamily="34" charset="0"/>
                <a:cs typeface="Arial" panose="020B0604020202020204" pitchFamily="34" charset="0"/>
              </a:rPr>
              <a:t>IC3 Complaint Statistics</a:t>
            </a:r>
          </a:p>
        </p:txBody>
      </p:sp>
      <p:sp>
        <p:nvSpPr>
          <p:cNvPr id="4" name="TextBox 3">
            <a:extLst>
              <a:ext uri="{FF2B5EF4-FFF2-40B4-BE49-F238E27FC236}">
                <a16:creationId xmlns:a16="http://schemas.microsoft.com/office/drawing/2014/main" id="{3F91302F-8AEB-4EC8-8B86-F29CC6A535A7}"/>
              </a:ext>
            </a:extLst>
          </p:cNvPr>
          <p:cNvSpPr txBox="1"/>
          <p:nvPr/>
        </p:nvSpPr>
        <p:spPr>
          <a:xfrm>
            <a:off x="1600753" y="2535446"/>
            <a:ext cx="8983489" cy="3554457"/>
          </a:xfrm>
          <a:prstGeom prst="rect">
            <a:avLst/>
          </a:prstGeom>
        </p:spPr>
        <p:txBody>
          <a:bodyPr vert="horz" lIns="91440" tIns="45720" rIns="91440" bIns="45720" rtlCol="0" anchor="ctr">
            <a:normAutofit/>
          </a:bodyPr>
          <a:lstStyle/>
          <a:p>
            <a:pPr marL="285750" marR="0" lvl="0" indent="-182880" algn="l" defTabSz="914400" rtl="0" eaLnBrk="1" fontAlgn="auto" latinLnBrk="0" hangingPunct="1">
              <a:lnSpc>
                <a:spcPct val="90000"/>
              </a:lnSpc>
              <a:spcBef>
                <a:spcPts val="0"/>
              </a:spcBef>
              <a:spcAft>
                <a:spcPts val="600"/>
              </a:spcAft>
              <a:buClr>
                <a:srgbClr val="4F81BD"/>
              </a:buClr>
              <a:buSzTx/>
              <a:buFont typeface="Wingdings 2" pitchFamily="18" charset="2"/>
              <a:buChar char=""/>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25B0345A-4C96-51CC-3AE0-C4860AD8CE20}"/>
              </a:ext>
            </a:extLst>
          </p:cNvPr>
          <p:cNvPicPr>
            <a:picLocks noChangeAspect="1"/>
          </p:cNvPicPr>
          <p:nvPr/>
        </p:nvPicPr>
        <p:blipFill>
          <a:blip r:embed="rId2"/>
          <a:stretch>
            <a:fillRect/>
          </a:stretch>
        </p:blipFill>
        <p:spPr>
          <a:xfrm>
            <a:off x="2260831" y="1070828"/>
            <a:ext cx="7663331" cy="5205281"/>
          </a:xfrm>
          <a:prstGeom prst="rect">
            <a:avLst/>
          </a:prstGeom>
        </p:spPr>
      </p:pic>
      <p:sp>
        <p:nvSpPr>
          <p:cNvPr id="11" name="Footer Placeholder 4"/>
          <p:cNvSpPr>
            <a:spLocks noGrp="1"/>
          </p:cNvSpPr>
          <p:nvPr>
            <p:ph type="ftr" sz="quarter" idx="4294967295"/>
          </p:nvPr>
        </p:nvSpPr>
        <p:spPr>
          <a:xfrm>
            <a:off x="3588624" y="6441287"/>
            <a:ext cx="5080000" cy="365125"/>
          </a:xfrm>
          <a:prstGeom prst="rect">
            <a:avLst/>
          </a:prstGeom>
        </p:spPr>
        <p:txBody>
          <a:bodyPr vert="horz" lIns="91440" tIns="45720" rIns="91440" bIns="45720" rtlCol="0" anchor="ctr"/>
          <a:lstStyle>
            <a:lvl1pPr algn="ctr">
              <a:defRPr sz="900" b="1" spc="300">
                <a:solidFill>
                  <a:srgbClr val="E2AC00"/>
                </a:solidFill>
                <a:latin typeface="Segoe UI" pitchFamily="34" charset="0"/>
                <a:ea typeface="Segoe UI" pitchFamily="34" charset="0"/>
                <a:cs typeface="Segoe UI"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300" normalizeH="0" baseline="0" noProof="0">
                <a:ln>
                  <a:noFill/>
                </a:ln>
                <a:solidFill>
                  <a:srgbClr val="E2AC00"/>
                </a:solidFill>
                <a:effectLst/>
                <a:uLnTx/>
                <a:uFillTx/>
                <a:latin typeface="Segoe UI" pitchFamily="34" charset="0"/>
                <a:cs typeface="Segoe UI" pitchFamily="34" charset="0"/>
              </a:rPr>
              <a:t>FBI RICHMOND</a:t>
            </a:r>
            <a:b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br>
            <a: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t>UNCLASSIFIED</a:t>
            </a:r>
          </a:p>
        </p:txBody>
      </p:sp>
      <p:sp>
        <p:nvSpPr>
          <p:cNvPr id="12" name="Footer Placeholder 4"/>
          <p:cNvSpPr txBox="1">
            <a:spLocks/>
          </p:cNvSpPr>
          <p:nvPr/>
        </p:nvSpPr>
        <p:spPr>
          <a:xfrm>
            <a:off x="3741024" y="-14912"/>
            <a:ext cx="5080000" cy="365125"/>
          </a:xfrm>
          <a:prstGeom prst="rect">
            <a:avLst/>
          </a:prstGeom>
        </p:spPr>
        <p:txBody>
          <a:bodyPr vert="horz" lIns="91440" tIns="45720" rIns="91440" bIns="45720" rtlCol="0" anchor="ctr"/>
          <a:lstStyle>
            <a:defPPr>
              <a:defRPr lang="en-US"/>
            </a:defPPr>
            <a:lvl1pPr marL="0" algn="ctr" defTabSz="914400" rtl="0" eaLnBrk="1" latinLnBrk="0" hangingPunct="1">
              <a:defRPr sz="900" b="1" kern="1200" spc="300">
                <a:solidFill>
                  <a:srgbClr val="E2AC00"/>
                </a:solidFill>
                <a:latin typeface="Segoe UI" pitchFamily="34" charset="0"/>
                <a:ea typeface="Segoe UI" pitchFamily="34" charset="0"/>
                <a:cs typeface="Segoe U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t>UNCLASSIFIED</a:t>
            </a:r>
          </a:p>
        </p:txBody>
      </p:sp>
    </p:spTree>
    <p:extLst>
      <p:ext uri="{BB962C8B-B14F-4D97-AF65-F5344CB8AC3E}">
        <p14:creationId xmlns:p14="http://schemas.microsoft.com/office/powerpoint/2010/main" val="22022452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20E5BE8-A08F-1F0A-B411-102CF559C9DF}"/>
              </a:ext>
            </a:extLst>
          </p:cNvPr>
          <p:cNvSpPr>
            <a:spLocks noGrp="1"/>
          </p:cNvSpPr>
          <p:nvPr>
            <p:ph type="title"/>
          </p:nvPr>
        </p:nvSpPr>
        <p:spPr/>
        <p:txBody>
          <a:bodyPr/>
          <a:lstStyle/>
          <a:p>
            <a:r>
              <a:rPr lang="en-US"/>
              <a:t>Working with agencies: Commonwealth Data Trust</a:t>
            </a:r>
          </a:p>
        </p:txBody>
      </p:sp>
      <p:sp>
        <p:nvSpPr>
          <p:cNvPr id="4" name="TextBox 16">
            <a:extLst>
              <a:ext uri="{FF2B5EF4-FFF2-40B4-BE49-F238E27FC236}">
                <a16:creationId xmlns:a16="http://schemas.microsoft.com/office/drawing/2014/main" id="{F25C2FAB-BF41-FE4C-26B2-53C3E165EC58}"/>
              </a:ext>
            </a:extLst>
          </p:cNvPr>
          <p:cNvSpPr txBox="1"/>
          <p:nvPr/>
        </p:nvSpPr>
        <p:spPr>
          <a:xfrm>
            <a:off x="2553305" y="1133541"/>
            <a:ext cx="7085389" cy="398122"/>
          </a:xfrm>
          <a:prstGeom prst="rect">
            <a:avLst/>
          </a:prstGeom>
        </p:spPr>
        <p:txBody>
          <a:bodyPr lIns="0" tIns="0" rIns="0" bIns="0" rtlCol="0" anchor="t">
            <a:spAutoFit/>
          </a:bodyPr>
          <a:lstStyle/>
          <a:p>
            <a:pPr marL="0" marR="0" lvl="0" indent="0" algn="ctr" defTabSz="914400" rtl="0" eaLnBrk="1" fontAlgn="auto" latinLnBrk="0" hangingPunct="1">
              <a:lnSpc>
                <a:spcPts val="3406"/>
              </a:lnSpc>
              <a:spcBef>
                <a:spcPts val="0"/>
              </a:spcBef>
              <a:spcAft>
                <a:spcPts val="0"/>
              </a:spcAft>
              <a:buClrTx/>
              <a:buSzTx/>
              <a:buFontTx/>
              <a:buNone/>
              <a:tabLst/>
              <a:defRPr/>
            </a:pPr>
            <a:r>
              <a:rPr kumimoji="0" lang="en-US" sz="2433" b="0" i="1" u="none" strike="noStrike" kern="1200" cap="none" spc="0" normalizeH="0" baseline="0" noProof="0">
                <a:ln>
                  <a:noFill/>
                </a:ln>
                <a:solidFill>
                  <a:srgbClr val="075A83"/>
                </a:solidFill>
                <a:effectLst/>
                <a:uLnTx/>
                <a:uFillTx/>
                <a:latin typeface="Montserrat Italics"/>
                <a:ea typeface="Montserrat Italics"/>
                <a:cs typeface="Montserrat Italics"/>
                <a:sym typeface="Montserrat Italics"/>
              </a:rPr>
              <a:t>Standardized, Safe, and Secure Data Sharing</a:t>
            </a:r>
          </a:p>
        </p:txBody>
      </p:sp>
      <p:sp>
        <p:nvSpPr>
          <p:cNvPr id="2" name="Content Placeholder 1">
            <a:extLst>
              <a:ext uri="{FF2B5EF4-FFF2-40B4-BE49-F238E27FC236}">
                <a16:creationId xmlns:a16="http://schemas.microsoft.com/office/drawing/2014/main" id="{B9A19A80-5167-4277-6D4D-EE6C647BEA5D}"/>
              </a:ext>
            </a:extLst>
          </p:cNvPr>
          <p:cNvSpPr>
            <a:spLocks noGrp="1"/>
          </p:cNvSpPr>
          <p:nvPr>
            <p:ph idx="1"/>
          </p:nvPr>
        </p:nvSpPr>
        <p:spPr>
          <a:xfrm>
            <a:off x="957218" y="1681933"/>
            <a:ext cx="5247640" cy="4351338"/>
          </a:xfrm>
        </p:spPr>
        <p:txBody>
          <a:bodyPr/>
          <a:lstStyle/>
          <a:p>
            <a:pPr marL="342900" indent="-342900">
              <a:buFont typeface="Arial" panose="020B0604020202020204" pitchFamily="34" charset="0"/>
              <a:buChar char="•"/>
            </a:pPr>
            <a:r>
              <a:rPr lang="en-US" sz="2000">
                <a:latin typeface="Roboto" panose="02000000000000000000" pitchFamily="2" charset="0"/>
                <a:ea typeface="Roboto" panose="02000000000000000000" pitchFamily="2" charset="0"/>
                <a:cs typeface="Roboto" panose="02000000000000000000" pitchFamily="2" charset="0"/>
                <a:sym typeface="Montserrat"/>
              </a:rPr>
              <a:t>Enables </a:t>
            </a:r>
            <a:r>
              <a:rPr lang="en-US" sz="2000" b="1">
                <a:latin typeface="Roboto" panose="02000000000000000000" pitchFamily="2" charset="0"/>
                <a:ea typeface="Roboto" panose="02000000000000000000" pitchFamily="2" charset="0"/>
                <a:cs typeface="Roboto" panose="02000000000000000000" pitchFamily="2" charset="0"/>
                <a:sym typeface="Montserrat Bold"/>
              </a:rPr>
              <a:t>data sharing</a:t>
            </a:r>
            <a:r>
              <a:rPr lang="en-US" sz="2000">
                <a:latin typeface="Roboto" panose="02000000000000000000" pitchFamily="2" charset="0"/>
                <a:ea typeface="Roboto" panose="02000000000000000000" pitchFamily="2" charset="0"/>
                <a:cs typeface="Roboto" panose="02000000000000000000" pitchFamily="2" charset="0"/>
                <a:sym typeface="Montserrat"/>
              </a:rPr>
              <a:t> between agencies</a:t>
            </a:r>
          </a:p>
          <a:p>
            <a:pPr marL="342900" indent="-342900">
              <a:lnSpc>
                <a:spcPts val="2851"/>
              </a:lnSpc>
              <a:buFont typeface="Arial" panose="020B0604020202020204" pitchFamily="34" charset="0"/>
              <a:buChar char="•"/>
            </a:pPr>
            <a:r>
              <a:rPr lang="en-US" sz="2000">
                <a:latin typeface="Roboto" panose="02000000000000000000" pitchFamily="2" charset="0"/>
                <a:ea typeface="Roboto" panose="02000000000000000000" pitchFamily="2" charset="0"/>
                <a:cs typeface="Roboto" panose="02000000000000000000" pitchFamily="2" charset="0"/>
                <a:sym typeface="Montserrat"/>
              </a:rPr>
              <a:t>Membership provides access to ODGA </a:t>
            </a:r>
            <a:r>
              <a:rPr lang="en-US" sz="2000" b="1">
                <a:latin typeface="Roboto" panose="02000000000000000000" pitchFamily="2" charset="0"/>
                <a:ea typeface="Roboto" panose="02000000000000000000" pitchFamily="2" charset="0"/>
                <a:cs typeface="Roboto" panose="02000000000000000000" pitchFamily="2" charset="0"/>
                <a:sym typeface="Montserrat Bold"/>
              </a:rPr>
              <a:t>services</a:t>
            </a:r>
            <a:r>
              <a:rPr lang="en-US" sz="2000">
                <a:latin typeface="Roboto" panose="02000000000000000000" pitchFamily="2" charset="0"/>
                <a:ea typeface="Roboto" panose="02000000000000000000" pitchFamily="2" charset="0"/>
                <a:cs typeface="Roboto" panose="02000000000000000000" pitchFamily="2" charset="0"/>
                <a:sym typeface="Montserrat"/>
              </a:rPr>
              <a:t> and </a:t>
            </a:r>
            <a:r>
              <a:rPr lang="en-US" sz="2000" b="1">
                <a:latin typeface="Roboto" panose="02000000000000000000" pitchFamily="2" charset="0"/>
                <a:ea typeface="Roboto" panose="02000000000000000000" pitchFamily="2" charset="0"/>
                <a:cs typeface="Roboto" panose="02000000000000000000" pitchFamily="2" charset="0"/>
                <a:sym typeface="Montserrat Bold"/>
              </a:rPr>
              <a:t>training</a:t>
            </a:r>
          </a:p>
          <a:p>
            <a:pPr marL="342900" indent="-342900">
              <a:lnSpc>
                <a:spcPts val="2851"/>
              </a:lnSpc>
              <a:buFont typeface="Arial" panose="020B0604020202020204" pitchFamily="34" charset="0"/>
              <a:buChar char="•"/>
            </a:pPr>
            <a:r>
              <a:rPr lang="en-US" sz="2000" b="1">
                <a:latin typeface="Roboto" panose="02000000000000000000" pitchFamily="2" charset="0"/>
                <a:ea typeface="Roboto" panose="02000000000000000000" pitchFamily="2" charset="0"/>
                <a:cs typeface="Roboto" panose="02000000000000000000" pitchFamily="2" charset="0"/>
                <a:sym typeface="Montserrat Bold"/>
              </a:rPr>
              <a:t>No Requirement</a:t>
            </a:r>
            <a:r>
              <a:rPr lang="en-US" sz="2000">
                <a:latin typeface="Roboto" panose="02000000000000000000" pitchFamily="2" charset="0"/>
                <a:ea typeface="Roboto" panose="02000000000000000000" pitchFamily="2" charset="0"/>
                <a:cs typeface="Roboto" panose="02000000000000000000" pitchFamily="2" charset="0"/>
                <a:sym typeface="Montserrat"/>
              </a:rPr>
              <a:t> to contribute data, free to join, not the same as the Workforce Data Trust</a:t>
            </a:r>
          </a:p>
          <a:p>
            <a:pPr>
              <a:lnSpc>
                <a:spcPts val="2851"/>
              </a:lnSpc>
            </a:pPr>
            <a:endParaRPr lang="en-US" sz="2000" b="1">
              <a:solidFill>
                <a:srgbClr val="173055"/>
              </a:solidFill>
              <a:latin typeface="Roboto" panose="02000000000000000000" pitchFamily="2" charset="0"/>
              <a:ea typeface="Roboto" panose="02000000000000000000" pitchFamily="2" charset="0"/>
              <a:cs typeface="Roboto" panose="02000000000000000000" pitchFamily="2" charset="0"/>
              <a:sym typeface="Montserrat Bold"/>
            </a:endParaRPr>
          </a:p>
          <a:p>
            <a:endParaRPr lang="en-US" sz="2000">
              <a:solidFill>
                <a:srgbClr val="173055"/>
              </a:solidFill>
              <a:latin typeface="Roboto" panose="02000000000000000000" pitchFamily="2" charset="0"/>
              <a:ea typeface="Roboto" panose="02000000000000000000" pitchFamily="2" charset="0"/>
              <a:cs typeface="Roboto" panose="02000000000000000000" pitchFamily="2" charset="0"/>
              <a:sym typeface="Montserrat"/>
            </a:endParaRPr>
          </a:p>
          <a:p>
            <a:endParaRPr lang="en-US"/>
          </a:p>
        </p:txBody>
      </p:sp>
      <p:pic>
        <p:nvPicPr>
          <p:cNvPr id="6" name="Picture 5" descr="Commonwealth Data Trust Logo">
            <a:extLst>
              <a:ext uri="{FF2B5EF4-FFF2-40B4-BE49-F238E27FC236}">
                <a16:creationId xmlns:a16="http://schemas.microsoft.com/office/drawing/2014/main" id="{73F51BA4-B982-AF25-4075-21A34427555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5999" y="2642236"/>
            <a:ext cx="5490755" cy="1332795"/>
          </a:xfrm>
          <a:prstGeom prst="rect">
            <a:avLst/>
          </a:prstGeom>
        </p:spPr>
      </p:pic>
    </p:spTree>
    <p:extLst>
      <p:ext uri="{BB962C8B-B14F-4D97-AF65-F5344CB8AC3E}">
        <p14:creationId xmlns:p14="http://schemas.microsoft.com/office/powerpoint/2010/main" val="83200672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8C0C5A-8CD6-6B40-40EA-4D4C77BBDB9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60E468D-40D9-A473-F6CB-5C586E5024AA}"/>
              </a:ext>
            </a:extLst>
          </p:cNvPr>
          <p:cNvSpPr>
            <a:spLocks noGrp="1"/>
          </p:cNvSpPr>
          <p:nvPr>
            <p:ph type="title"/>
          </p:nvPr>
        </p:nvSpPr>
        <p:spPr/>
        <p:txBody>
          <a:bodyPr/>
          <a:lstStyle/>
          <a:p>
            <a:r>
              <a:rPr lang="en-US"/>
              <a:t>Working with agencies: Commonwealth Data Trust pt 2.</a:t>
            </a:r>
          </a:p>
        </p:txBody>
      </p:sp>
      <p:pic>
        <p:nvPicPr>
          <p:cNvPr id="9" name="Content Placeholder 8" descr="Diagram that explains how the Commonwealth data trust works">
            <a:extLst>
              <a:ext uri="{FF2B5EF4-FFF2-40B4-BE49-F238E27FC236}">
                <a16:creationId xmlns:a16="http://schemas.microsoft.com/office/drawing/2014/main" id="{EBAA7704-5C88-69E4-2C32-E3EF0021990A}"/>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820963" y="1200148"/>
            <a:ext cx="6550074" cy="4890049"/>
          </a:xfrm>
        </p:spPr>
      </p:pic>
    </p:spTree>
    <p:extLst>
      <p:ext uri="{BB962C8B-B14F-4D97-AF65-F5344CB8AC3E}">
        <p14:creationId xmlns:p14="http://schemas.microsoft.com/office/powerpoint/2010/main" val="216509527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A7EEC9-CA7A-F494-774F-03F125B8D6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F5241B-CFE6-1C4C-D98D-203DD4665F96}"/>
              </a:ext>
            </a:extLst>
          </p:cNvPr>
          <p:cNvSpPr>
            <a:spLocks noGrp="1"/>
          </p:cNvSpPr>
          <p:nvPr>
            <p:ph type="title"/>
          </p:nvPr>
        </p:nvSpPr>
        <p:spPr/>
        <p:txBody>
          <a:bodyPr/>
          <a:lstStyle/>
          <a:p>
            <a:r>
              <a:rPr lang="en-US">
                <a:latin typeface="Roboto"/>
                <a:ea typeface="Roboto"/>
                <a:cs typeface="Roboto"/>
              </a:rPr>
              <a:t>Services: Engineering and Infrastructure Team</a:t>
            </a:r>
          </a:p>
        </p:txBody>
      </p:sp>
      <p:pic>
        <p:nvPicPr>
          <p:cNvPr id="4" name="Picture 3" descr="Spreadsheet and calculator">
            <a:extLst>
              <a:ext uri="{FF2B5EF4-FFF2-40B4-BE49-F238E27FC236}">
                <a16:creationId xmlns:a16="http://schemas.microsoft.com/office/drawing/2014/main" id="{BB34F475-A6E3-6694-AC34-E9031967CBE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13596" y="1186597"/>
            <a:ext cx="2525354" cy="16835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11" name="Group 10" descr="Data Collection and integration">
            <a:extLst>
              <a:ext uri="{FF2B5EF4-FFF2-40B4-BE49-F238E27FC236}">
                <a16:creationId xmlns:a16="http://schemas.microsoft.com/office/drawing/2014/main" id="{F11B8790-A40C-0CCE-509A-6C503CD32880}"/>
              </a:ext>
            </a:extLst>
          </p:cNvPr>
          <p:cNvGrpSpPr/>
          <p:nvPr/>
        </p:nvGrpSpPr>
        <p:grpSpPr>
          <a:xfrm>
            <a:off x="92598" y="2760748"/>
            <a:ext cx="4283311" cy="1019722"/>
            <a:chOff x="160287" y="1567623"/>
            <a:chExt cx="2439756" cy="1019722"/>
          </a:xfrm>
        </p:grpSpPr>
        <p:sp>
          <p:nvSpPr>
            <p:cNvPr id="12" name="Rectangle 11">
              <a:extLst>
                <a:ext uri="{FF2B5EF4-FFF2-40B4-BE49-F238E27FC236}">
                  <a16:creationId xmlns:a16="http://schemas.microsoft.com/office/drawing/2014/main" id="{96402921-1E9B-8F84-B1D3-35E64513BA59}"/>
                </a:ext>
              </a:extLst>
            </p:cNvPr>
            <p:cNvSpPr/>
            <p:nvPr/>
          </p:nvSpPr>
          <p:spPr>
            <a:xfrm>
              <a:off x="160287" y="1682196"/>
              <a:ext cx="2439756" cy="90514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1">
                    <a:hueOff val="0"/>
                    <a:satOff val="0"/>
                    <a:lumOff val="0"/>
                    <a:alphaOff val="0"/>
                  </a:srgbClr>
                </a:solidFill>
                <a:effectLst/>
                <a:uLnTx/>
                <a:uFillTx/>
                <a:latin typeface="Aptos" panose="02110004020202020204"/>
                <a:ea typeface="+mn-ea"/>
                <a:cs typeface="+mn-cs"/>
              </a:endParaRPr>
            </a:p>
          </p:txBody>
        </p:sp>
        <p:sp>
          <p:nvSpPr>
            <p:cNvPr id="13" name="TextBox 12">
              <a:extLst>
                <a:ext uri="{FF2B5EF4-FFF2-40B4-BE49-F238E27FC236}">
                  <a16:creationId xmlns:a16="http://schemas.microsoft.com/office/drawing/2014/main" id="{DC89064B-C61D-3CEB-8FEB-0218B0A55B11}"/>
                </a:ext>
              </a:extLst>
            </p:cNvPr>
            <p:cNvSpPr txBox="1"/>
            <p:nvPr/>
          </p:nvSpPr>
          <p:spPr>
            <a:xfrm>
              <a:off x="455379" y="1567623"/>
              <a:ext cx="1656970" cy="90514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77800" tIns="177800" rIns="177800" bIns="0" numCol="1" spcCol="1270" anchor="t" anchorCtr="0">
              <a:noAutofit/>
            </a:bodyPr>
            <a:lstStyle/>
            <a:p>
              <a:pPr marL="0" marR="0" lvl="0" indent="0" algn="ctr" defTabSz="1111250" rtl="0" eaLnBrk="1" fontAlgn="auto" latinLnBrk="0" hangingPunct="1">
                <a:lnSpc>
                  <a:spcPct val="90000"/>
                </a:lnSpc>
                <a:spcBef>
                  <a:spcPct val="0"/>
                </a:spcBef>
                <a:spcAft>
                  <a:spcPct val="35000"/>
                </a:spcAft>
                <a:buClrTx/>
                <a:buSzTx/>
                <a:buFontTx/>
                <a:buNone/>
                <a:tabLst/>
                <a:defRPr/>
              </a:pPr>
              <a:r>
                <a:rPr kumimoji="0" lang="en-US" sz="2500" b="0" i="0" u="none" strike="noStrike" kern="1200" cap="none" spc="0" normalizeH="0" baseline="0" noProof="0">
                  <a:ln>
                    <a:noFill/>
                  </a:ln>
                  <a:solidFill>
                    <a:srgbClr val="414041">
                      <a:hueOff val="0"/>
                      <a:satOff val="0"/>
                      <a:lumOff val="0"/>
                      <a:alphaOff val="0"/>
                    </a:srgbClr>
                  </a:solidFill>
                  <a:effectLst/>
                  <a:uLnTx/>
                  <a:uFillTx/>
                  <a:latin typeface="Aptos" panose="02110004020202020204"/>
                  <a:ea typeface="+mn-ea"/>
                  <a:cs typeface="+mn-cs"/>
                </a:rPr>
                <a:t>Data Collection and Integration</a:t>
              </a:r>
            </a:p>
          </p:txBody>
        </p:sp>
      </p:grpSp>
      <p:pic>
        <p:nvPicPr>
          <p:cNvPr id="30" name="Picture 29" descr="Men shaking hands in office">
            <a:extLst>
              <a:ext uri="{FF2B5EF4-FFF2-40B4-BE49-F238E27FC236}">
                <a16:creationId xmlns:a16="http://schemas.microsoft.com/office/drawing/2014/main" id="{92CF383B-99A4-8C92-38D1-1FF8CB19AF6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93065" y="1108066"/>
            <a:ext cx="2695154" cy="18003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14" name="Group 13" descr="Interagency data sharing">
            <a:extLst>
              <a:ext uri="{FF2B5EF4-FFF2-40B4-BE49-F238E27FC236}">
                <a16:creationId xmlns:a16="http://schemas.microsoft.com/office/drawing/2014/main" id="{23BEC3D9-60F9-0284-1C7B-BD62F81EE5B8}"/>
              </a:ext>
            </a:extLst>
          </p:cNvPr>
          <p:cNvGrpSpPr/>
          <p:nvPr/>
        </p:nvGrpSpPr>
        <p:grpSpPr>
          <a:xfrm>
            <a:off x="3831291" y="2739330"/>
            <a:ext cx="3484587" cy="1142244"/>
            <a:chOff x="1799290" y="1445101"/>
            <a:chExt cx="3484587" cy="1142244"/>
          </a:xfrm>
        </p:grpSpPr>
        <p:sp>
          <p:nvSpPr>
            <p:cNvPr id="15" name="Rectangle 14">
              <a:extLst>
                <a:ext uri="{FF2B5EF4-FFF2-40B4-BE49-F238E27FC236}">
                  <a16:creationId xmlns:a16="http://schemas.microsoft.com/office/drawing/2014/main" id="{49B72A43-B0FD-9E81-96C4-F8AA6E2FCB95}"/>
                </a:ext>
              </a:extLst>
            </p:cNvPr>
            <p:cNvSpPr/>
            <p:nvPr/>
          </p:nvSpPr>
          <p:spPr>
            <a:xfrm>
              <a:off x="2844121" y="1682196"/>
              <a:ext cx="2439756" cy="90514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1">
                    <a:hueOff val="0"/>
                    <a:satOff val="0"/>
                    <a:lumOff val="0"/>
                    <a:alphaOff val="0"/>
                  </a:srgbClr>
                </a:solidFill>
                <a:effectLst/>
                <a:uLnTx/>
                <a:uFillTx/>
                <a:latin typeface="Aptos" panose="02110004020202020204"/>
                <a:ea typeface="+mn-ea"/>
                <a:cs typeface="+mn-cs"/>
              </a:endParaRPr>
            </a:p>
          </p:txBody>
        </p:sp>
        <p:sp>
          <p:nvSpPr>
            <p:cNvPr id="16" name="TextBox 15">
              <a:extLst>
                <a:ext uri="{FF2B5EF4-FFF2-40B4-BE49-F238E27FC236}">
                  <a16:creationId xmlns:a16="http://schemas.microsoft.com/office/drawing/2014/main" id="{B49CB507-02B2-511A-8DE3-CBD84E917266}"/>
                </a:ext>
              </a:extLst>
            </p:cNvPr>
            <p:cNvSpPr txBox="1"/>
            <p:nvPr/>
          </p:nvSpPr>
          <p:spPr>
            <a:xfrm>
              <a:off x="1799290" y="1445101"/>
              <a:ext cx="2439756" cy="90514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77800" tIns="177800" rIns="177800" bIns="0" numCol="1" spcCol="1270" anchor="t" anchorCtr="0">
              <a:noAutofit/>
            </a:bodyPr>
            <a:lstStyle/>
            <a:p>
              <a:pPr marL="0" marR="0" lvl="0" indent="0" algn="ctr" defTabSz="1111250" rtl="0" eaLnBrk="1" fontAlgn="auto" latinLnBrk="0" hangingPunct="1">
                <a:lnSpc>
                  <a:spcPct val="90000"/>
                </a:lnSpc>
                <a:spcBef>
                  <a:spcPct val="0"/>
                </a:spcBef>
                <a:spcAft>
                  <a:spcPct val="35000"/>
                </a:spcAft>
                <a:buClrTx/>
                <a:buSzTx/>
                <a:buFontTx/>
                <a:buNone/>
                <a:tabLst/>
                <a:defRPr/>
              </a:pPr>
              <a:r>
                <a:rPr kumimoji="0" lang="en-US" sz="2500" b="0" i="0" u="none" strike="noStrike" kern="1200" cap="none" spc="0" normalizeH="0" baseline="0" noProof="0">
                  <a:ln>
                    <a:noFill/>
                  </a:ln>
                  <a:solidFill>
                    <a:srgbClr val="414041">
                      <a:hueOff val="0"/>
                      <a:satOff val="0"/>
                      <a:lumOff val="0"/>
                      <a:alphaOff val="0"/>
                    </a:srgbClr>
                  </a:solidFill>
                  <a:effectLst/>
                  <a:uLnTx/>
                  <a:uFillTx/>
                  <a:latin typeface="Aptos" panose="02110004020202020204"/>
                  <a:ea typeface="+mn-ea"/>
                  <a:cs typeface="+mn-cs"/>
                </a:rPr>
                <a:t>Interagency Data Sharing</a:t>
              </a:r>
            </a:p>
          </p:txBody>
        </p:sp>
      </p:grpSp>
      <p:sp>
        <p:nvSpPr>
          <p:cNvPr id="7" name="Rectangle: Rounded Corners 6" descr="Financial graphs on a dark display">
            <a:extLst>
              <a:ext uri="{FF2B5EF4-FFF2-40B4-BE49-F238E27FC236}">
                <a16:creationId xmlns:a16="http://schemas.microsoft.com/office/drawing/2014/main" id="{E9B27FD2-2936-EA16-4CE1-4FDD6B2471F4}"/>
              </a:ext>
            </a:extLst>
          </p:cNvPr>
          <p:cNvSpPr/>
          <p:nvPr/>
        </p:nvSpPr>
        <p:spPr>
          <a:xfrm>
            <a:off x="7140832" y="1079757"/>
            <a:ext cx="2439756" cy="1680991"/>
          </a:xfrm>
          <a:prstGeom prst="roundRect">
            <a:avLst/>
          </a:prstGeom>
          <a:blipFill>
            <a:blip r:embed="rId4"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grpSp>
        <p:nvGrpSpPr>
          <p:cNvPr id="17" name="Group 16" descr="custom data modeling, external data feeds and export">
            <a:extLst>
              <a:ext uri="{FF2B5EF4-FFF2-40B4-BE49-F238E27FC236}">
                <a16:creationId xmlns:a16="http://schemas.microsoft.com/office/drawing/2014/main" id="{DFA9A027-64B6-D9D7-429F-7976311C5553}"/>
              </a:ext>
            </a:extLst>
          </p:cNvPr>
          <p:cNvGrpSpPr/>
          <p:nvPr/>
        </p:nvGrpSpPr>
        <p:grpSpPr>
          <a:xfrm>
            <a:off x="5028522" y="2824025"/>
            <a:ext cx="6559698" cy="1209949"/>
            <a:chOff x="5527956" y="1377396"/>
            <a:chExt cx="6559698" cy="1209949"/>
          </a:xfrm>
        </p:grpSpPr>
        <p:sp>
          <p:nvSpPr>
            <p:cNvPr id="18" name="Rectangle 17">
              <a:extLst>
                <a:ext uri="{FF2B5EF4-FFF2-40B4-BE49-F238E27FC236}">
                  <a16:creationId xmlns:a16="http://schemas.microsoft.com/office/drawing/2014/main" id="{CA45E292-169D-E509-4304-5DEBAF4AFD92}"/>
                </a:ext>
              </a:extLst>
            </p:cNvPr>
            <p:cNvSpPr/>
            <p:nvPr/>
          </p:nvSpPr>
          <p:spPr>
            <a:xfrm>
              <a:off x="5527956" y="1682196"/>
              <a:ext cx="2439756" cy="90514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1">
                    <a:hueOff val="0"/>
                    <a:satOff val="0"/>
                    <a:lumOff val="0"/>
                    <a:alphaOff val="0"/>
                  </a:srgbClr>
                </a:solidFill>
                <a:effectLst/>
                <a:uLnTx/>
                <a:uFillTx/>
                <a:latin typeface="Aptos" panose="02110004020202020204"/>
                <a:ea typeface="+mn-ea"/>
                <a:cs typeface="+mn-cs"/>
              </a:endParaRPr>
            </a:p>
          </p:txBody>
        </p:sp>
        <p:sp>
          <p:nvSpPr>
            <p:cNvPr id="19" name="TextBox 18">
              <a:extLst>
                <a:ext uri="{FF2B5EF4-FFF2-40B4-BE49-F238E27FC236}">
                  <a16:creationId xmlns:a16="http://schemas.microsoft.com/office/drawing/2014/main" id="{A2D2E861-A5D3-4F40-70F2-5136AB90A0A5}"/>
                </a:ext>
              </a:extLst>
            </p:cNvPr>
            <p:cNvSpPr txBox="1"/>
            <p:nvPr/>
          </p:nvSpPr>
          <p:spPr>
            <a:xfrm>
              <a:off x="7299245" y="1377396"/>
              <a:ext cx="4788409" cy="90514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77800" tIns="177800" rIns="177800" bIns="0" numCol="1" spcCol="1270" anchor="t" anchorCtr="0">
              <a:noAutofit/>
            </a:bodyPr>
            <a:lstStyle/>
            <a:p>
              <a:pPr marL="0" marR="0" lvl="0" indent="0" algn="ctr" defTabSz="1111250" rtl="0" eaLnBrk="1" fontAlgn="auto" latinLnBrk="0" hangingPunct="1">
                <a:lnSpc>
                  <a:spcPct val="90000"/>
                </a:lnSpc>
                <a:spcBef>
                  <a:spcPct val="0"/>
                </a:spcBef>
                <a:spcAft>
                  <a:spcPct val="35000"/>
                </a:spcAft>
                <a:buClrTx/>
                <a:buSzTx/>
                <a:buFontTx/>
                <a:buNone/>
                <a:tabLst/>
                <a:defRPr/>
              </a:pPr>
              <a:r>
                <a:rPr kumimoji="0" lang="en-US" sz="2500" b="0" i="0" u="none" strike="noStrike" kern="1200" cap="none" spc="0" normalizeH="0" baseline="0" noProof="0">
                  <a:ln>
                    <a:noFill/>
                  </a:ln>
                  <a:solidFill>
                    <a:srgbClr val="414041">
                      <a:hueOff val="0"/>
                      <a:satOff val="0"/>
                      <a:lumOff val="0"/>
                      <a:alphaOff val="0"/>
                    </a:srgbClr>
                  </a:solidFill>
                  <a:effectLst/>
                  <a:uLnTx/>
                  <a:uFillTx/>
                  <a:latin typeface="Aptos" panose="02110004020202020204"/>
                  <a:ea typeface="+mn-ea"/>
                  <a:cs typeface="+mn-cs"/>
                </a:rPr>
                <a:t>Custom Data Modeling, External Data Feeds and Export</a:t>
              </a:r>
            </a:p>
          </p:txBody>
        </p:sp>
      </p:grpSp>
      <p:sp>
        <p:nvSpPr>
          <p:cNvPr id="8" name="Rectangle: Rounded Corners 7" descr="Hand placing stars">
            <a:extLst>
              <a:ext uri="{FF2B5EF4-FFF2-40B4-BE49-F238E27FC236}">
                <a16:creationId xmlns:a16="http://schemas.microsoft.com/office/drawing/2014/main" id="{712FE08E-A033-51A2-D50E-CBB8B44D3737}"/>
              </a:ext>
            </a:extLst>
          </p:cNvPr>
          <p:cNvSpPr/>
          <p:nvPr/>
        </p:nvSpPr>
        <p:spPr>
          <a:xfrm>
            <a:off x="766536" y="3780471"/>
            <a:ext cx="2439756" cy="1680991"/>
          </a:xfrm>
          <a:prstGeom prst="roundRect">
            <a:avLst/>
          </a:prstGeom>
          <a:blipFill>
            <a:blip r:embed="rId5"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grpSp>
        <p:nvGrpSpPr>
          <p:cNvPr id="20" name="Group 19" descr="Business intelligence reporting and dashboards&#10;">
            <a:extLst>
              <a:ext uri="{FF2B5EF4-FFF2-40B4-BE49-F238E27FC236}">
                <a16:creationId xmlns:a16="http://schemas.microsoft.com/office/drawing/2014/main" id="{D6219C03-A20C-25D5-9C12-C4166ADE2D9F}"/>
              </a:ext>
            </a:extLst>
          </p:cNvPr>
          <p:cNvGrpSpPr/>
          <p:nvPr/>
        </p:nvGrpSpPr>
        <p:grpSpPr>
          <a:xfrm>
            <a:off x="403420" y="5213111"/>
            <a:ext cx="4000186" cy="963482"/>
            <a:chOff x="-106376" y="4512313"/>
            <a:chExt cx="2706419" cy="1008953"/>
          </a:xfrm>
        </p:grpSpPr>
        <p:sp>
          <p:nvSpPr>
            <p:cNvPr id="21" name="Rectangle 20">
              <a:extLst>
                <a:ext uri="{FF2B5EF4-FFF2-40B4-BE49-F238E27FC236}">
                  <a16:creationId xmlns:a16="http://schemas.microsoft.com/office/drawing/2014/main" id="{03E9F094-36CE-3925-8121-9C1904107F02}"/>
                </a:ext>
              </a:extLst>
            </p:cNvPr>
            <p:cNvSpPr/>
            <p:nvPr/>
          </p:nvSpPr>
          <p:spPr>
            <a:xfrm>
              <a:off x="160287" y="4512313"/>
              <a:ext cx="2439756" cy="90514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1">
                    <a:hueOff val="0"/>
                    <a:satOff val="0"/>
                    <a:lumOff val="0"/>
                    <a:alphaOff val="0"/>
                  </a:srgbClr>
                </a:solidFill>
                <a:effectLst/>
                <a:uLnTx/>
                <a:uFillTx/>
                <a:latin typeface="Aptos" panose="02110004020202020204"/>
                <a:ea typeface="+mn-ea"/>
                <a:cs typeface="+mn-cs"/>
              </a:endParaRPr>
            </a:p>
          </p:txBody>
        </p:sp>
        <p:sp>
          <p:nvSpPr>
            <p:cNvPr id="22" name="TextBox 21">
              <a:extLst>
                <a:ext uri="{FF2B5EF4-FFF2-40B4-BE49-F238E27FC236}">
                  <a16:creationId xmlns:a16="http://schemas.microsoft.com/office/drawing/2014/main" id="{9BF05574-7A28-B5D0-3A70-ED31511BFE40}"/>
                </a:ext>
              </a:extLst>
            </p:cNvPr>
            <p:cNvSpPr txBox="1"/>
            <p:nvPr/>
          </p:nvSpPr>
          <p:spPr>
            <a:xfrm>
              <a:off x="-106376" y="4616117"/>
              <a:ext cx="2439756" cy="90514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77800" tIns="177800" rIns="177800" bIns="0" numCol="1" spcCol="1270" anchor="t" anchorCtr="0">
              <a:noAutofit/>
            </a:bodyPr>
            <a:lstStyle/>
            <a:p>
              <a:pPr marL="0" marR="0" lvl="0" indent="0" algn="ctr" defTabSz="111125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a:ln>
                    <a:noFill/>
                  </a:ln>
                  <a:solidFill>
                    <a:srgbClr val="414041">
                      <a:hueOff val="0"/>
                      <a:satOff val="0"/>
                      <a:lumOff val="0"/>
                      <a:alphaOff val="0"/>
                    </a:srgbClr>
                  </a:solidFill>
                  <a:effectLst/>
                  <a:uLnTx/>
                  <a:uFillTx/>
                  <a:latin typeface="Aptos" panose="02110004020202020204"/>
                  <a:ea typeface="+mn-ea"/>
                  <a:cs typeface="+mn-cs"/>
                </a:rPr>
                <a:t>Business Intelligence Reporting and Dashboards</a:t>
              </a:r>
            </a:p>
          </p:txBody>
        </p:sp>
      </p:grpSp>
      <p:sp>
        <p:nvSpPr>
          <p:cNvPr id="9" name="Rectangle: Rounded Corners 8" descr="Image of a woman wearting futuristic goggles pointing to a transparent screen with data images">
            <a:extLst>
              <a:ext uri="{FF2B5EF4-FFF2-40B4-BE49-F238E27FC236}">
                <a16:creationId xmlns:a16="http://schemas.microsoft.com/office/drawing/2014/main" id="{B3FE5B2F-C88D-A081-2F97-BE208F9931B9}"/>
              </a:ext>
            </a:extLst>
          </p:cNvPr>
          <p:cNvSpPr/>
          <p:nvPr/>
        </p:nvSpPr>
        <p:spPr>
          <a:xfrm>
            <a:off x="3871411" y="3780471"/>
            <a:ext cx="2439756" cy="1680991"/>
          </a:xfrm>
          <a:prstGeom prst="roundRect">
            <a:avLst/>
          </a:prstGeom>
          <a:blipFill>
            <a:blip r:embed="rId6"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grpSp>
        <p:nvGrpSpPr>
          <p:cNvPr id="23" name="Group 22" descr="data engineering services&#10;">
            <a:extLst>
              <a:ext uri="{FF2B5EF4-FFF2-40B4-BE49-F238E27FC236}">
                <a16:creationId xmlns:a16="http://schemas.microsoft.com/office/drawing/2014/main" id="{95A22EED-FE49-D04B-BCED-D60289DDE6F4}"/>
              </a:ext>
            </a:extLst>
          </p:cNvPr>
          <p:cNvGrpSpPr/>
          <p:nvPr/>
        </p:nvGrpSpPr>
        <p:grpSpPr>
          <a:xfrm>
            <a:off x="3808644" y="5466615"/>
            <a:ext cx="3332188" cy="905149"/>
            <a:chOff x="2844121" y="4512313"/>
            <a:chExt cx="2439756" cy="905149"/>
          </a:xfrm>
        </p:grpSpPr>
        <p:sp>
          <p:nvSpPr>
            <p:cNvPr id="24" name="Rectangle 23">
              <a:extLst>
                <a:ext uri="{FF2B5EF4-FFF2-40B4-BE49-F238E27FC236}">
                  <a16:creationId xmlns:a16="http://schemas.microsoft.com/office/drawing/2014/main" id="{3C187F17-115E-432E-0F6D-D74943356153}"/>
                </a:ext>
              </a:extLst>
            </p:cNvPr>
            <p:cNvSpPr/>
            <p:nvPr/>
          </p:nvSpPr>
          <p:spPr>
            <a:xfrm>
              <a:off x="2844121" y="4512313"/>
              <a:ext cx="2439756" cy="90514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1">
                    <a:hueOff val="0"/>
                    <a:satOff val="0"/>
                    <a:lumOff val="0"/>
                    <a:alphaOff val="0"/>
                  </a:srgbClr>
                </a:solidFill>
                <a:effectLst/>
                <a:uLnTx/>
                <a:uFillTx/>
                <a:latin typeface="Aptos" panose="02110004020202020204"/>
                <a:ea typeface="+mn-ea"/>
                <a:cs typeface="+mn-cs"/>
              </a:endParaRPr>
            </a:p>
          </p:txBody>
        </p:sp>
        <p:sp>
          <p:nvSpPr>
            <p:cNvPr id="25" name="TextBox 24">
              <a:extLst>
                <a:ext uri="{FF2B5EF4-FFF2-40B4-BE49-F238E27FC236}">
                  <a16:creationId xmlns:a16="http://schemas.microsoft.com/office/drawing/2014/main" id="{979BDD02-6B7D-CE05-EC51-BF05C57CCED2}"/>
                </a:ext>
              </a:extLst>
            </p:cNvPr>
            <p:cNvSpPr txBox="1"/>
            <p:nvPr/>
          </p:nvSpPr>
          <p:spPr>
            <a:xfrm>
              <a:off x="2844121" y="4512313"/>
              <a:ext cx="2439756" cy="90514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77800" tIns="177800" rIns="177800" bIns="0" numCol="1" spcCol="1270" anchor="t" anchorCtr="0">
              <a:noAutofit/>
            </a:bodyPr>
            <a:lstStyle/>
            <a:p>
              <a:pPr marL="0" marR="0" lvl="0" indent="0" algn="ctr" defTabSz="1111250" rtl="0" eaLnBrk="1" fontAlgn="auto" latinLnBrk="0" hangingPunct="1">
                <a:lnSpc>
                  <a:spcPct val="90000"/>
                </a:lnSpc>
                <a:spcBef>
                  <a:spcPct val="0"/>
                </a:spcBef>
                <a:spcAft>
                  <a:spcPct val="35000"/>
                </a:spcAft>
                <a:buClrTx/>
                <a:buSzTx/>
                <a:buFontTx/>
                <a:buNone/>
                <a:tabLst/>
                <a:defRPr/>
              </a:pPr>
              <a:r>
                <a:rPr kumimoji="0" lang="en-US" sz="2500" b="0" i="0" u="none" strike="noStrike" kern="1200" cap="none" spc="0" normalizeH="0" baseline="0" noProof="0">
                  <a:ln>
                    <a:noFill/>
                  </a:ln>
                  <a:solidFill>
                    <a:srgbClr val="414041">
                      <a:hueOff val="0"/>
                      <a:satOff val="0"/>
                      <a:lumOff val="0"/>
                      <a:alphaOff val="0"/>
                    </a:srgbClr>
                  </a:solidFill>
                  <a:effectLst/>
                  <a:uLnTx/>
                  <a:uFillTx/>
                  <a:latin typeface="Aptos" panose="02110004020202020204"/>
                  <a:ea typeface="+mn-ea"/>
                  <a:cs typeface="+mn-cs"/>
                </a:rPr>
                <a:t>Data Engineering Services</a:t>
              </a:r>
            </a:p>
          </p:txBody>
        </p:sp>
      </p:grpSp>
      <p:grpSp>
        <p:nvGrpSpPr>
          <p:cNvPr id="26" name="Group 25" descr="custom software development">
            <a:extLst>
              <a:ext uri="{FF2B5EF4-FFF2-40B4-BE49-F238E27FC236}">
                <a16:creationId xmlns:a16="http://schemas.microsoft.com/office/drawing/2014/main" id="{2DE00CA0-9B98-0AB9-CF90-216FCFE89464}"/>
              </a:ext>
            </a:extLst>
          </p:cNvPr>
          <p:cNvGrpSpPr/>
          <p:nvPr/>
        </p:nvGrpSpPr>
        <p:grpSpPr>
          <a:xfrm>
            <a:off x="7140832" y="5459880"/>
            <a:ext cx="3606048" cy="905149"/>
            <a:chOff x="5527956" y="4512313"/>
            <a:chExt cx="2439756" cy="905149"/>
          </a:xfrm>
        </p:grpSpPr>
        <p:sp>
          <p:nvSpPr>
            <p:cNvPr id="27" name="Rectangle 26">
              <a:extLst>
                <a:ext uri="{FF2B5EF4-FFF2-40B4-BE49-F238E27FC236}">
                  <a16:creationId xmlns:a16="http://schemas.microsoft.com/office/drawing/2014/main" id="{29C905B4-6B8B-8626-C700-617522B17C1E}"/>
                </a:ext>
              </a:extLst>
            </p:cNvPr>
            <p:cNvSpPr/>
            <p:nvPr/>
          </p:nvSpPr>
          <p:spPr>
            <a:xfrm>
              <a:off x="5527956" y="4512313"/>
              <a:ext cx="2439756" cy="90514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1">
                    <a:hueOff val="0"/>
                    <a:satOff val="0"/>
                    <a:lumOff val="0"/>
                    <a:alphaOff val="0"/>
                  </a:srgbClr>
                </a:solidFill>
                <a:effectLst/>
                <a:uLnTx/>
                <a:uFillTx/>
                <a:latin typeface="Aptos" panose="02110004020202020204"/>
                <a:ea typeface="+mn-ea"/>
                <a:cs typeface="+mn-cs"/>
              </a:endParaRPr>
            </a:p>
          </p:txBody>
        </p:sp>
        <p:sp>
          <p:nvSpPr>
            <p:cNvPr id="28" name="TextBox 27">
              <a:extLst>
                <a:ext uri="{FF2B5EF4-FFF2-40B4-BE49-F238E27FC236}">
                  <a16:creationId xmlns:a16="http://schemas.microsoft.com/office/drawing/2014/main" id="{C879B117-150B-E1C2-824B-60B1410A5EE4}"/>
                </a:ext>
              </a:extLst>
            </p:cNvPr>
            <p:cNvSpPr txBox="1"/>
            <p:nvPr/>
          </p:nvSpPr>
          <p:spPr>
            <a:xfrm>
              <a:off x="5527956" y="4512313"/>
              <a:ext cx="2439756" cy="90514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77800" tIns="177800" rIns="177800" bIns="0" numCol="1" spcCol="1270" anchor="t" anchorCtr="0">
              <a:noAutofit/>
            </a:bodyPr>
            <a:lstStyle/>
            <a:p>
              <a:pPr marL="0" marR="0" lvl="0" indent="0" algn="ctr" defTabSz="1111250" rtl="0" eaLnBrk="1" fontAlgn="auto" latinLnBrk="0" hangingPunct="1">
                <a:lnSpc>
                  <a:spcPct val="90000"/>
                </a:lnSpc>
                <a:spcBef>
                  <a:spcPct val="0"/>
                </a:spcBef>
                <a:spcAft>
                  <a:spcPct val="35000"/>
                </a:spcAft>
                <a:buClrTx/>
                <a:buSzTx/>
                <a:buFontTx/>
                <a:buNone/>
                <a:tabLst/>
                <a:defRPr/>
              </a:pPr>
              <a:r>
                <a:rPr kumimoji="0" lang="en-US" sz="2500" b="0" i="0" u="none" strike="noStrike" kern="1200" cap="none" spc="0" normalizeH="0" baseline="0" noProof="0">
                  <a:ln>
                    <a:noFill/>
                  </a:ln>
                  <a:solidFill>
                    <a:srgbClr val="414041">
                      <a:hueOff val="0"/>
                      <a:satOff val="0"/>
                      <a:lumOff val="0"/>
                      <a:alphaOff val="0"/>
                    </a:srgbClr>
                  </a:solidFill>
                  <a:effectLst/>
                  <a:uLnTx/>
                  <a:uFillTx/>
                  <a:latin typeface="Aptos" panose="02110004020202020204"/>
                  <a:ea typeface="+mn-ea"/>
                  <a:cs typeface="+mn-cs"/>
                </a:rPr>
                <a:t>Custom Software Development</a:t>
              </a:r>
            </a:p>
          </p:txBody>
        </p:sp>
      </p:grpSp>
      <p:pic>
        <p:nvPicPr>
          <p:cNvPr id="32" name="Picture 31">
            <a:extLst>
              <a:ext uri="{FF2B5EF4-FFF2-40B4-BE49-F238E27FC236}">
                <a16:creationId xmlns:a16="http://schemas.microsoft.com/office/drawing/2014/main" id="{0F0F3FBF-9388-52CF-2A07-75224C384C53}"/>
              </a:ex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013133" y="1070923"/>
            <a:ext cx="2695154" cy="17976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8" name="Picture 37" descr="People working on a computer">
            <a:extLst>
              <a:ext uri="{FF2B5EF4-FFF2-40B4-BE49-F238E27FC236}">
                <a16:creationId xmlns:a16="http://schemas.microsoft.com/office/drawing/2014/main" id="{33926438-38E6-1D34-95DF-D959069BD5D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495208" y="3728768"/>
            <a:ext cx="2630262" cy="17535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4" name="Picture 33" descr="Close-up of documents and charts">
            <a:extLst>
              <a:ext uri="{FF2B5EF4-FFF2-40B4-BE49-F238E27FC236}">
                <a16:creationId xmlns:a16="http://schemas.microsoft.com/office/drawing/2014/main" id="{035DB391-0F70-9BD1-E440-1841D6FDE294}"/>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56180" y="3791671"/>
            <a:ext cx="2502314" cy="16682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6" name="Picture 35">
            <a:extLst>
              <a:ext uri="{FF2B5EF4-FFF2-40B4-BE49-F238E27FC236}">
                <a16:creationId xmlns:a16="http://schemas.microsoft.com/office/drawing/2014/main" id="{7A76710B-40EF-A16D-5266-64F42D3AEE43}"/>
              </a:ext>
              <a:ext uri="{C183D7F6-B498-43B3-948B-1728B52AA6E4}">
                <adec:decorative xmlns:adec="http://schemas.microsoft.com/office/drawing/2017/decorative" val="1"/>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878886" y="3649631"/>
            <a:ext cx="2735861" cy="18239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75884619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CD571B-EC1B-06E7-7935-9194BAA71ADC}"/>
              </a:ext>
            </a:extLst>
          </p:cNvPr>
          <p:cNvSpPr>
            <a:spLocks noGrp="1"/>
          </p:cNvSpPr>
          <p:nvPr>
            <p:ph type="title"/>
          </p:nvPr>
        </p:nvSpPr>
        <p:spPr/>
        <p:txBody>
          <a:bodyPr/>
          <a:lstStyle/>
          <a:p>
            <a:r>
              <a:rPr lang="en-US"/>
              <a:t>Power BI dashboards</a:t>
            </a:r>
          </a:p>
        </p:txBody>
      </p:sp>
      <p:sp>
        <p:nvSpPr>
          <p:cNvPr id="7" name="Content Placeholder 6">
            <a:extLst>
              <a:ext uri="{FF2B5EF4-FFF2-40B4-BE49-F238E27FC236}">
                <a16:creationId xmlns:a16="http://schemas.microsoft.com/office/drawing/2014/main" id="{81D112A4-96CC-FBA8-D38A-43BF7B01319B}"/>
              </a:ext>
            </a:extLst>
          </p:cNvPr>
          <p:cNvSpPr>
            <a:spLocks noGrp="1"/>
          </p:cNvSpPr>
          <p:nvPr>
            <p:ph idx="1"/>
          </p:nvPr>
        </p:nvSpPr>
        <p:spPr>
          <a:xfrm>
            <a:off x="682898" y="1253331"/>
            <a:ext cx="4607559" cy="4351338"/>
          </a:xfrm>
        </p:spPr>
        <p:txBody>
          <a:bodyPr/>
          <a:lstStyle/>
          <a:p>
            <a:pPr marL="190510" indent="-190510">
              <a:buFont typeface="Arial"/>
              <a:buChar char="•"/>
            </a:pPr>
            <a:r>
              <a:rPr lang="en-US" sz="1600">
                <a:ea typeface="Calibri"/>
                <a:cs typeface="Calibri"/>
              </a:rPr>
              <a:t>Design and build interactive dashboards tailored to agency reporting needs.</a:t>
            </a:r>
            <a:endParaRPr lang="en-US" sz="1600"/>
          </a:p>
          <a:p>
            <a:pPr marL="190510" indent="-190510">
              <a:buFont typeface="Arial"/>
              <a:buChar char="•"/>
            </a:pPr>
            <a:r>
              <a:rPr lang="en-US" sz="1600">
                <a:ea typeface="Calibri"/>
                <a:cs typeface="Calibri"/>
              </a:rPr>
              <a:t>Connect to a wide range of data sources, including hosted systems and external datasets.</a:t>
            </a:r>
          </a:p>
          <a:p>
            <a:pPr marL="190510" indent="-190510">
              <a:buFont typeface="Arial"/>
              <a:buChar char="•"/>
            </a:pPr>
            <a:r>
              <a:rPr lang="en-US" sz="1600">
                <a:ea typeface="Calibri"/>
                <a:cs typeface="Calibri"/>
              </a:rPr>
              <a:t>Enable self-service analytics and on-demand data exploration.</a:t>
            </a:r>
          </a:p>
          <a:p>
            <a:pPr marL="190510" indent="-190510">
              <a:buFont typeface="Arial"/>
              <a:buChar char="•"/>
            </a:pPr>
            <a:r>
              <a:rPr lang="en-US" sz="1600">
                <a:ea typeface="Calibri"/>
                <a:cs typeface="Calibri"/>
              </a:rPr>
              <a:t>Visualize complex data through intuitive charts, maps, and KPIs.</a:t>
            </a:r>
          </a:p>
          <a:p>
            <a:pPr marL="190510" indent="-190510">
              <a:buFont typeface="Arial"/>
              <a:buChar char="•"/>
            </a:pPr>
            <a:r>
              <a:rPr lang="en-US" sz="1600">
                <a:ea typeface="Calibri"/>
                <a:cs typeface="Calibri"/>
              </a:rPr>
              <a:t>Ensure data accuracy and consistency through centralized data models.</a:t>
            </a:r>
          </a:p>
          <a:p>
            <a:pPr marL="190510" indent="-190510">
              <a:buFont typeface="Arial"/>
              <a:buChar char="•"/>
            </a:pPr>
            <a:r>
              <a:rPr lang="en-US" sz="1600">
                <a:ea typeface="Calibri"/>
                <a:cs typeface="Calibri"/>
              </a:rPr>
              <a:t>Improve decision making with up-to-date insights and performance monitoring.</a:t>
            </a:r>
          </a:p>
          <a:p>
            <a:pPr marL="190510" indent="-190510">
              <a:buFont typeface="Arial"/>
              <a:buChar char="•"/>
            </a:pPr>
            <a:r>
              <a:rPr lang="en-US" sz="1600">
                <a:ea typeface="Calibri"/>
                <a:cs typeface="Calibri"/>
              </a:rPr>
              <a:t>Secure data access through role-based permissions and integration with Entra ID.</a:t>
            </a:r>
          </a:p>
          <a:p>
            <a:endParaRPr lang="en-US"/>
          </a:p>
        </p:txBody>
      </p:sp>
      <p:pic>
        <p:nvPicPr>
          <p:cNvPr id="2050" name="Picture 2" descr="Power BI logo">
            <a:extLst>
              <a:ext uri="{FF2B5EF4-FFF2-40B4-BE49-F238E27FC236}">
                <a16:creationId xmlns:a16="http://schemas.microsoft.com/office/drawing/2014/main" id="{1A4FF9B5-0FF2-7F33-114C-F3E63F52E24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360126" y="1714652"/>
            <a:ext cx="4476750" cy="4213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116108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9A16D7A-8220-E9BF-91C0-2453DDDD3E64}"/>
              </a:ext>
            </a:extLst>
          </p:cNvPr>
          <p:cNvSpPr>
            <a:spLocks noGrp="1"/>
          </p:cNvSpPr>
          <p:nvPr>
            <p:ph sz="half" idx="2"/>
          </p:nvPr>
        </p:nvSpPr>
        <p:spPr>
          <a:xfrm>
            <a:off x="6172200" y="1436742"/>
            <a:ext cx="5181600" cy="4351338"/>
          </a:xfrm>
        </p:spPr>
        <p:txBody>
          <a:bodyPr/>
          <a:lstStyle/>
          <a:p>
            <a:r>
              <a:rPr lang="en-US"/>
              <a:t>Serve Virginia</a:t>
            </a:r>
          </a:p>
          <a:p>
            <a:pPr marL="342900" indent="-342900">
              <a:buFont typeface="Arial" panose="020B0604020202020204" pitchFamily="34" charset="0"/>
              <a:buChar char="•"/>
            </a:pPr>
            <a:r>
              <a:rPr lang="en-US"/>
              <a:t>Helped Serve Virginia team compile extensive results from a survey</a:t>
            </a:r>
          </a:p>
          <a:p>
            <a:pPr marL="342900" indent="-342900">
              <a:buFont typeface="Arial" panose="020B0604020202020204" pitchFamily="34" charset="0"/>
              <a:buChar char="•"/>
            </a:pPr>
            <a:r>
              <a:rPr lang="en-US"/>
              <a:t>Provided necessary Power BI expertise to Serve Virginia team. </a:t>
            </a:r>
          </a:p>
        </p:txBody>
      </p:sp>
      <p:sp>
        <p:nvSpPr>
          <p:cNvPr id="3" name="Content Placeholder 2">
            <a:extLst>
              <a:ext uri="{FF2B5EF4-FFF2-40B4-BE49-F238E27FC236}">
                <a16:creationId xmlns:a16="http://schemas.microsoft.com/office/drawing/2014/main" id="{2BCF913B-ED08-6335-032D-550D0BC212D5}"/>
              </a:ext>
            </a:extLst>
          </p:cNvPr>
          <p:cNvSpPr>
            <a:spLocks noGrp="1"/>
          </p:cNvSpPr>
          <p:nvPr>
            <p:ph sz="half" idx="1"/>
          </p:nvPr>
        </p:nvSpPr>
        <p:spPr>
          <a:xfrm>
            <a:off x="874606" y="1436742"/>
            <a:ext cx="5181600" cy="4351338"/>
          </a:xfrm>
        </p:spPr>
        <p:txBody>
          <a:bodyPr/>
          <a:lstStyle/>
          <a:p>
            <a:r>
              <a:rPr lang="en-US"/>
              <a:t>Department of Forensic Science Case Statistic Dashboards</a:t>
            </a:r>
          </a:p>
          <a:p>
            <a:pPr marL="342900" indent="-342900">
              <a:buFont typeface="Arial" panose="020B0604020202020204" pitchFamily="34" charset="0"/>
              <a:buChar char="•"/>
            </a:pPr>
            <a:r>
              <a:rPr lang="en-US"/>
              <a:t>Provides information about DFS case types including biology, trace evidence, digital multimedia evidence, firearms, latent prints, toxicology, drugs, and questioned documents. </a:t>
            </a:r>
          </a:p>
        </p:txBody>
      </p:sp>
      <p:sp>
        <p:nvSpPr>
          <p:cNvPr id="4" name="Title 3">
            <a:extLst>
              <a:ext uri="{FF2B5EF4-FFF2-40B4-BE49-F238E27FC236}">
                <a16:creationId xmlns:a16="http://schemas.microsoft.com/office/drawing/2014/main" id="{933AAF92-624C-BC85-9EF9-8C1B9F7C77FD}"/>
              </a:ext>
            </a:extLst>
          </p:cNvPr>
          <p:cNvSpPr>
            <a:spLocks noGrp="1"/>
          </p:cNvSpPr>
          <p:nvPr>
            <p:ph type="title"/>
          </p:nvPr>
        </p:nvSpPr>
        <p:spPr/>
        <p:txBody>
          <a:bodyPr/>
          <a:lstStyle/>
          <a:p>
            <a:r>
              <a:rPr lang="en-US"/>
              <a:t>Power BI dashboard examples</a:t>
            </a:r>
          </a:p>
        </p:txBody>
      </p:sp>
      <p:pic>
        <p:nvPicPr>
          <p:cNvPr id="5" name="Picture 4" descr="Graphic is a dashboard">
            <a:extLst>
              <a:ext uri="{FF2B5EF4-FFF2-40B4-BE49-F238E27FC236}">
                <a16:creationId xmlns:a16="http://schemas.microsoft.com/office/drawing/2014/main" id="{6723A8CB-7BAC-E847-CD7A-9C609275E4A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82860" y="3534103"/>
            <a:ext cx="4565092" cy="2643267"/>
          </a:xfrm>
          <a:prstGeom prst="rect">
            <a:avLst/>
          </a:prstGeom>
        </p:spPr>
      </p:pic>
      <p:pic>
        <p:nvPicPr>
          <p:cNvPr id="7" name="Picture 6" descr="Screenshot of the Serve Virginia dashboards created by ODGA.">
            <a:extLst>
              <a:ext uri="{FF2B5EF4-FFF2-40B4-BE49-F238E27FC236}">
                <a16:creationId xmlns:a16="http://schemas.microsoft.com/office/drawing/2014/main" id="{920D68E6-A254-A56D-9256-73BEF66745B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04188" y="3261710"/>
            <a:ext cx="4949612" cy="2794469"/>
          </a:xfrm>
          <a:prstGeom prst="rect">
            <a:avLst/>
          </a:prstGeom>
        </p:spPr>
      </p:pic>
    </p:spTree>
    <p:extLst>
      <p:ext uri="{BB962C8B-B14F-4D97-AF65-F5344CB8AC3E}">
        <p14:creationId xmlns:p14="http://schemas.microsoft.com/office/powerpoint/2010/main" val="17044370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06AC69-FE4B-690F-91EA-C4DCB767EB5F}"/>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7403C2A-3177-BBB5-C6DE-810A8319171E}"/>
              </a:ext>
            </a:extLst>
          </p:cNvPr>
          <p:cNvSpPr>
            <a:spLocks noGrp="1"/>
          </p:cNvSpPr>
          <p:nvPr>
            <p:ph idx="1"/>
          </p:nvPr>
        </p:nvSpPr>
        <p:spPr>
          <a:xfrm>
            <a:off x="1013177" y="1407936"/>
            <a:ext cx="5082823" cy="4351338"/>
          </a:xfrm>
        </p:spPr>
        <p:txBody>
          <a:bodyPr/>
          <a:lstStyle/>
          <a:p>
            <a:pPr indent="-190510">
              <a:buFont typeface="Arial" panose="020B0604020202020204" pitchFamily="34" charset="0"/>
              <a:buChar char="•"/>
            </a:pPr>
            <a:r>
              <a:rPr lang="en-US" sz="1600">
                <a:latin typeface="Roboto"/>
                <a:ea typeface="Roboto"/>
                <a:cs typeface="Roboto"/>
              </a:rPr>
              <a:t>Provide secure, scalable cloud infrastructure for hosting agency data or applications.</a:t>
            </a:r>
          </a:p>
          <a:p>
            <a:pPr indent="-190510">
              <a:buFont typeface="Arial" panose="020B0604020202020204" pitchFamily="34" charset="0"/>
              <a:buChar char="•"/>
            </a:pPr>
            <a:r>
              <a:rPr lang="en-US" sz="1600">
                <a:latin typeface="Roboto"/>
                <a:ea typeface="Roboto"/>
                <a:cs typeface="Roboto"/>
              </a:rPr>
              <a:t>Enable agencies to leverage ODGA managed Azure resources without having to maintain their own cloud footprint.</a:t>
            </a:r>
          </a:p>
          <a:p>
            <a:pPr indent="-190510">
              <a:buFont typeface="Arial" panose="020B0604020202020204" pitchFamily="34" charset="0"/>
              <a:buChar char="•"/>
            </a:pPr>
            <a:r>
              <a:rPr lang="en-US" sz="1600">
                <a:latin typeface="Roboto"/>
                <a:ea typeface="Roboto"/>
                <a:cs typeface="Roboto"/>
              </a:rPr>
              <a:t>Ensure compliance with Commonwealth security and data governance policies.</a:t>
            </a:r>
          </a:p>
          <a:p>
            <a:pPr indent="-190510">
              <a:buFont typeface="Arial" panose="020B0604020202020204" pitchFamily="34" charset="0"/>
              <a:buChar char="•"/>
            </a:pPr>
            <a:r>
              <a:rPr lang="en-US" sz="1600">
                <a:latin typeface="Roboto"/>
                <a:ea typeface="Roboto"/>
                <a:cs typeface="Roboto"/>
              </a:rPr>
              <a:t>Manage all aspects of hosting: provisioning, monitoring, patching, backups, and access control.</a:t>
            </a:r>
          </a:p>
          <a:p>
            <a:pPr indent="-190510">
              <a:buFont typeface="Arial" panose="020B0604020202020204" pitchFamily="34" charset="0"/>
              <a:buChar char="•"/>
            </a:pPr>
            <a:r>
              <a:rPr lang="en-US" sz="1600">
                <a:latin typeface="Roboto"/>
                <a:ea typeface="Roboto"/>
                <a:cs typeface="Roboto"/>
              </a:rPr>
              <a:t>Support integration with other agency systems, analytics platforms, and reporting tools.</a:t>
            </a:r>
          </a:p>
          <a:p>
            <a:pPr indent="-190510">
              <a:buFont typeface="Arial" panose="020B0604020202020204" pitchFamily="34" charset="0"/>
              <a:buChar char="•"/>
            </a:pPr>
            <a:r>
              <a:rPr lang="en-US" sz="1600">
                <a:latin typeface="Roboto"/>
                <a:ea typeface="Roboto"/>
                <a:cs typeface="Roboto"/>
              </a:rPr>
              <a:t>Enable cross-agency data sharing through centralized hosting.</a:t>
            </a:r>
          </a:p>
        </p:txBody>
      </p:sp>
      <p:sp>
        <p:nvSpPr>
          <p:cNvPr id="3" name="Title 2">
            <a:extLst>
              <a:ext uri="{FF2B5EF4-FFF2-40B4-BE49-F238E27FC236}">
                <a16:creationId xmlns:a16="http://schemas.microsoft.com/office/drawing/2014/main" id="{5C088F96-44BE-0021-0E4B-6DD05F9C95FC}"/>
              </a:ext>
            </a:extLst>
          </p:cNvPr>
          <p:cNvSpPr>
            <a:spLocks noGrp="1"/>
          </p:cNvSpPr>
          <p:nvPr>
            <p:ph type="title"/>
          </p:nvPr>
        </p:nvSpPr>
        <p:spPr/>
        <p:txBody>
          <a:bodyPr/>
          <a:lstStyle/>
          <a:p>
            <a:r>
              <a:rPr lang="en-US"/>
              <a:t>Agency data hosting capabilities</a:t>
            </a:r>
          </a:p>
        </p:txBody>
      </p:sp>
      <p:pic>
        <p:nvPicPr>
          <p:cNvPr id="5" name="Picture 4" descr="Office building overlayed with stock market graphs">
            <a:extLst>
              <a:ext uri="{FF2B5EF4-FFF2-40B4-BE49-F238E27FC236}">
                <a16:creationId xmlns:a16="http://schemas.microsoft.com/office/drawing/2014/main" id="{7B0F1B96-4F95-9AA5-E20E-F90F904EB0D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70977" y="1714500"/>
            <a:ext cx="5152305" cy="3429000"/>
          </a:xfrm>
          <a:prstGeom prst="rect">
            <a:avLst/>
          </a:prstGeom>
        </p:spPr>
      </p:pic>
    </p:spTree>
    <p:extLst>
      <p:ext uri="{BB962C8B-B14F-4D97-AF65-F5344CB8AC3E}">
        <p14:creationId xmlns:p14="http://schemas.microsoft.com/office/powerpoint/2010/main" val="15711136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5D39FD0-F2A7-949C-D46F-C6391E594C6E}"/>
              </a:ext>
            </a:extLst>
          </p:cNvPr>
          <p:cNvSpPr>
            <a:spLocks noGrp="1"/>
          </p:cNvSpPr>
          <p:nvPr>
            <p:ph idx="1"/>
          </p:nvPr>
        </p:nvSpPr>
        <p:spPr>
          <a:xfrm>
            <a:off x="931091" y="1120231"/>
            <a:ext cx="5051697" cy="4351338"/>
          </a:xfrm>
        </p:spPr>
        <p:txBody>
          <a:bodyPr/>
          <a:lstStyle/>
          <a:p>
            <a:pPr indent="-190510">
              <a:buFont typeface="Arial" panose="020B0604020202020204" pitchFamily="34" charset="0"/>
              <a:buChar char="•"/>
            </a:pPr>
            <a:r>
              <a:rPr lang="en-US" sz="1600">
                <a:latin typeface="Roboto"/>
                <a:ea typeface="Roboto"/>
                <a:cs typeface="Roboto"/>
              </a:rPr>
              <a:t>Design and develop tailored software solutions to support internal business processes.</a:t>
            </a:r>
          </a:p>
          <a:p>
            <a:pPr indent="-190510">
              <a:buFont typeface="Arial" panose="020B0604020202020204" pitchFamily="34" charset="0"/>
              <a:buChar char="•"/>
            </a:pPr>
            <a:r>
              <a:rPr lang="en-US" sz="1600">
                <a:latin typeface="Roboto"/>
                <a:ea typeface="Roboto"/>
                <a:cs typeface="Roboto"/>
              </a:rPr>
              <a:t>Automate manual workflows to improve operational efficiency across ODGA.</a:t>
            </a:r>
          </a:p>
          <a:p>
            <a:pPr indent="-190510">
              <a:buFont typeface="Arial" panose="020B0604020202020204" pitchFamily="34" charset="0"/>
              <a:buChar char="•"/>
            </a:pPr>
            <a:r>
              <a:rPr lang="en-US" sz="1600">
                <a:latin typeface="Roboto"/>
                <a:ea typeface="Roboto"/>
                <a:cs typeface="Roboto"/>
              </a:rPr>
              <a:t>Leverage modern development frameworks and secure cloud-based architectures.</a:t>
            </a:r>
          </a:p>
          <a:p>
            <a:pPr indent="-190510">
              <a:buFont typeface="Arial" panose="020B0604020202020204" pitchFamily="34" charset="0"/>
              <a:buChar char="•"/>
            </a:pPr>
            <a:r>
              <a:rPr lang="en-US" sz="1600">
                <a:latin typeface="Roboto"/>
                <a:ea typeface="Roboto"/>
                <a:cs typeface="Roboto"/>
              </a:rPr>
              <a:t>Build reuseable components with scalability in mind for future agency use.</a:t>
            </a:r>
          </a:p>
          <a:p>
            <a:pPr indent="-190510">
              <a:buFont typeface="Arial" panose="020B0604020202020204" pitchFamily="34" charset="0"/>
              <a:buChar char="•"/>
            </a:pPr>
            <a:r>
              <a:rPr lang="en-US" sz="1600">
                <a:latin typeface="Roboto"/>
                <a:ea typeface="Roboto"/>
                <a:cs typeface="Roboto"/>
              </a:rPr>
              <a:t>Position ODGA to offer custom development services to other agencies in the future.</a:t>
            </a:r>
          </a:p>
          <a:p>
            <a:pPr indent="-190510">
              <a:buFont typeface="Arial" panose="020B0604020202020204" pitchFamily="34" charset="0"/>
              <a:buChar char="•"/>
            </a:pPr>
            <a:r>
              <a:rPr lang="en-US" sz="1600">
                <a:latin typeface="Roboto"/>
                <a:ea typeface="Roboto"/>
                <a:cs typeface="Roboto"/>
              </a:rPr>
              <a:t>Reduce the need for external vendors by providing in-house expertise.</a:t>
            </a:r>
          </a:p>
          <a:p>
            <a:endParaRPr lang="en-US"/>
          </a:p>
        </p:txBody>
      </p:sp>
      <p:sp>
        <p:nvSpPr>
          <p:cNvPr id="3" name="Title 2">
            <a:extLst>
              <a:ext uri="{FF2B5EF4-FFF2-40B4-BE49-F238E27FC236}">
                <a16:creationId xmlns:a16="http://schemas.microsoft.com/office/drawing/2014/main" id="{FEDB09A6-2B48-1922-0918-93547107E238}"/>
              </a:ext>
            </a:extLst>
          </p:cNvPr>
          <p:cNvSpPr>
            <a:spLocks noGrp="1"/>
          </p:cNvSpPr>
          <p:nvPr>
            <p:ph type="title"/>
          </p:nvPr>
        </p:nvSpPr>
        <p:spPr/>
        <p:txBody>
          <a:bodyPr/>
          <a:lstStyle/>
          <a:p>
            <a:r>
              <a:rPr lang="en-US"/>
              <a:t>Custom software development</a:t>
            </a:r>
          </a:p>
        </p:txBody>
      </p:sp>
      <p:pic>
        <p:nvPicPr>
          <p:cNvPr id="5" name="Picture 4" descr="Graphical user interface, application, of the Data Trust Automation&#10;">
            <a:extLst>
              <a:ext uri="{FF2B5EF4-FFF2-40B4-BE49-F238E27FC236}">
                <a16:creationId xmlns:a16="http://schemas.microsoft.com/office/drawing/2014/main" id="{5B9EC22A-8786-8DCB-17B2-81E28843494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82788" y="1776439"/>
            <a:ext cx="5542315" cy="3305122"/>
          </a:xfrm>
          <a:prstGeom prst="rect">
            <a:avLst/>
          </a:prstGeom>
        </p:spPr>
      </p:pic>
    </p:spTree>
    <p:extLst>
      <p:ext uri="{BB962C8B-B14F-4D97-AF65-F5344CB8AC3E}">
        <p14:creationId xmlns:p14="http://schemas.microsoft.com/office/powerpoint/2010/main" val="77730995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5F74C3D-1544-CA8F-6486-70A9EAC2492A}"/>
              </a:ext>
            </a:extLst>
          </p:cNvPr>
          <p:cNvSpPr>
            <a:spLocks noGrp="1"/>
          </p:cNvSpPr>
          <p:nvPr>
            <p:ph idx="1"/>
          </p:nvPr>
        </p:nvSpPr>
        <p:spPr>
          <a:xfrm>
            <a:off x="1076767" y="1339489"/>
            <a:ext cx="9652000" cy="4351338"/>
          </a:xfrm>
        </p:spPr>
        <p:txBody>
          <a:bodyPr/>
          <a:lstStyle/>
          <a:p>
            <a:pPr marL="342900" indent="-342900">
              <a:buFont typeface="Arial" panose="020B0604020202020204" pitchFamily="34" charset="0"/>
              <a:buChar char="•"/>
            </a:pPr>
            <a:r>
              <a:rPr lang="en-US"/>
              <a:t>Virginia Permitting Transparency </a:t>
            </a:r>
          </a:p>
          <a:p>
            <a:pPr marL="742950" lvl="1" indent="-285750">
              <a:buFont typeface="Arial" panose="020B0604020202020204" pitchFamily="34" charset="0"/>
              <a:buChar char="•"/>
            </a:pPr>
            <a:r>
              <a:rPr lang="en-US">
                <a:cs typeface="Roboto" panose="02000000000000000000" pitchFamily="2" charset="0"/>
              </a:rPr>
              <a:t>Cross-agency platform to create a unified Permit tracking system.​ ODGA worked to create data models and Power BI visualizations for the project. </a:t>
            </a:r>
          </a:p>
          <a:p>
            <a:pPr marL="342900" indent="-342900">
              <a:buFont typeface="Arial" panose="020B0604020202020204" pitchFamily="34" charset="0"/>
              <a:buChar char="•"/>
            </a:pPr>
            <a:r>
              <a:rPr lang="en-US">
                <a:latin typeface="Roboto" panose="02000000000000000000" pitchFamily="2" charset="0"/>
                <a:ea typeface="Roboto" panose="02000000000000000000" pitchFamily="2" charset="0"/>
                <a:cs typeface="Roboto" panose="02000000000000000000" pitchFamily="2" charset="0"/>
                <a:sym typeface="Montserrat"/>
              </a:rPr>
              <a:t>DBHDS-DMAS Data Sharing Project</a:t>
            </a:r>
            <a:endParaRPr lang="en-US">
              <a:cs typeface="Roboto" panose="02000000000000000000" pitchFamily="2" charset="0"/>
              <a:sym typeface="Montserrat"/>
            </a:endParaRPr>
          </a:p>
          <a:p>
            <a:pPr marL="800100" lvl="1" indent="-342900">
              <a:buFont typeface="Arial" panose="020B0604020202020204" pitchFamily="34" charset="0"/>
              <a:buChar char="•"/>
            </a:pPr>
            <a:r>
              <a:rPr lang="en-US">
                <a:cs typeface="Roboto" panose="02000000000000000000" pitchFamily="2" charset="0"/>
                <a:sym typeface="Montserrat"/>
              </a:rPr>
              <a:t>DBHDS regularly requires data from DMAS for a Dept. of Justice report. ODGA facilitated an </a:t>
            </a:r>
            <a:r>
              <a:rPr lang="en-US">
                <a:cs typeface="Roboto" panose="02000000000000000000" pitchFamily="2" charset="0"/>
                <a:sym typeface="Montserrat Bold"/>
              </a:rPr>
              <a:t>automatic data sharing</a:t>
            </a:r>
            <a:r>
              <a:rPr lang="en-US">
                <a:cs typeface="Roboto" panose="02000000000000000000" pitchFamily="2" charset="0"/>
                <a:sym typeface="Montserrat"/>
              </a:rPr>
              <a:t> process, taking the time needed to fulfill the report from 10 days to 2 days.</a:t>
            </a:r>
          </a:p>
          <a:p>
            <a:pPr marL="342900" indent="-342900">
              <a:buFont typeface="Arial" panose="020B0604020202020204" pitchFamily="34" charset="0"/>
              <a:buChar char="•"/>
            </a:pPr>
            <a:r>
              <a:rPr lang="en-US">
                <a:latin typeface="Roboto" panose="02000000000000000000" pitchFamily="2" charset="0"/>
                <a:ea typeface="Roboto" panose="02000000000000000000" pitchFamily="2" charset="0"/>
                <a:cs typeface="Roboto" panose="02000000000000000000" pitchFamily="2" charset="0"/>
                <a:sym typeface="Montserrat"/>
              </a:rPr>
              <a:t>Operation Bold Blue Line</a:t>
            </a:r>
          </a:p>
          <a:p>
            <a:pPr marL="800100" lvl="1" indent="-342900">
              <a:buFont typeface="Arial" panose="020B0604020202020204" pitchFamily="34" charset="0"/>
              <a:buChar char="•"/>
            </a:pPr>
            <a:r>
              <a:rPr lang="en-US" sz="1800">
                <a:latin typeface="Roboto" panose="02000000000000000000" pitchFamily="2" charset="0"/>
                <a:ea typeface="Roboto" panose="02000000000000000000" pitchFamily="2" charset="0"/>
                <a:cs typeface="Roboto" panose="02000000000000000000" pitchFamily="2" charset="0"/>
                <a:sym typeface="Montserrat"/>
              </a:rPr>
              <a:t>Created </a:t>
            </a:r>
            <a:r>
              <a:rPr lang="en-US" sz="1800" b="1">
                <a:latin typeface="Roboto" panose="02000000000000000000" pitchFamily="2" charset="0"/>
                <a:ea typeface="Roboto" panose="02000000000000000000" pitchFamily="2" charset="0"/>
                <a:cs typeface="Roboto" panose="02000000000000000000" pitchFamily="2" charset="0"/>
                <a:sym typeface="Montserrat Bold"/>
              </a:rPr>
              <a:t>Power BI dashboards</a:t>
            </a:r>
            <a:r>
              <a:rPr lang="en-US" sz="1800">
                <a:latin typeface="Roboto" panose="02000000000000000000" pitchFamily="2" charset="0"/>
                <a:ea typeface="Roboto" panose="02000000000000000000" pitchFamily="2" charset="0"/>
                <a:cs typeface="Roboto" panose="02000000000000000000" pitchFamily="2" charset="0"/>
                <a:sym typeface="Montserrat"/>
              </a:rPr>
              <a:t> that showed a variety of violent crime statistics, allowing leaders to make strategic decisions to reduce crime. OBBL resulted in 857 felony arrests and 2,060 pounds of illegal narcotics removed from the street.</a:t>
            </a:r>
          </a:p>
          <a:p>
            <a:pPr marL="800100" lvl="1" indent="-342900">
              <a:buFont typeface="Arial" panose="020B0604020202020204" pitchFamily="34" charset="0"/>
              <a:buChar char="•"/>
            </a:pPr>
            <a:endParaRPr lang="en-US">
              <a:latin typeface="Roboto" panose="02000000000000000000" pitchFamily="2" charset="0"/>
              <a:ea typeface="Roboto" panose="02000000000000000000" pitchFamily="2" charset="0"/>
              <a:cs typeface="Roboto" panose="02000000000000000000" pitchFamily="2" charset="0"/>
              <a:sym typeface="Montserrat"/>
            </a:endParaRPr>
          </a:p>
          <a:p>
            <a:pPr marL="800100" lvl="1" indent="-342900">
              <a:buFont typeface="Arial" panose="020B0604020202020204" pitchFamily="34" charset="0"/>
              <a:buChar char="•"/>
            </a:pPr>
            <a:endParaRPr lang="en-US">
              <a:latin typeface="Roboto" panose="02000000000000000000" pitchFamily="2" charset="0"/>
              <a:ea typeface="Roboto" panose="02000000000000000000" pitchFamily="2" charset="0"/>
              <a:cs typeface="Roboto" panose="02000000000000000000" pitchFamily="2" charset="0"/>
              <a:sym typeface="Montserrat"/>
            </a:endParaRPr>
          </a:p>
          <a:p>
            <a:pPr marL="800100" lvl="1" indent="-342900">
              <a:buFont typeface="Arial" panose="020B0604020202020204" pitchFamily="34" charset="0"/>
              <a:buChar char="•"/>
            </a:pPr>
            <a:endParaRPr lang="en-US"/>
          </a:p>
        </p:txBody>
      </p:sp>
      <p:sp>
        <p:nvSpPr>
          <p:cNvPr id="3" name="Title 2">
            <a:extLst>
              <a:ext uri="{FF2B5EF4-FFF2-40B4-BE49-F238E27FC236}">
                <a16:creationId xmlns:a16="http://schemas.microsoft.com/office/drawing/2014/main" id="{FEF5F1D8-55B8-AA1F-9B30-C255BDB97765}"/>
              </a:ext>
            </a:extLst>
          </p:cNvPr>
          <p:cNvSpPr>
            <a:spLocks noGrp="1"/>
          </p:cNvSpPr>
          <p:nvPr>
            <p:ph type="title"/>
          </p:nvPr>
        </p:nvSpPr>
        <p:spPr/>
        <p:txBody>
          <a:bodyPr/>
          <a:lstStyle/>
          <a:p>
            <a:r>
              <a:rPr lang="en-US"/>
              <a:t>Data engineering/architecture services: use cases</a:t>
            </a:r>
          </a:p>
        </p:txBody>
      </p:sp>
    </p:spTree>
    <p:extLst>
      <p:ext uri="{BB962C8B-B14F-4D97-AF65-F5344CB8AC3E}">
        <p14:creationId xmlns:p14="http://schemas.microsoft.com/office/powerpoint/2010/main" val="214313337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2CAAC-8647-C4E1-4CC2-A7D3746385A9}"/>
              </a:ext>
            </a:extLst>
          </p:cNvPr>
          <p:cNvSpPr>
            <a:spLocks noGrp="1"/>
          </p:cNvSpPr>
          <p:nvPr>
            <p:ph type="title"/>
          </p:nvPr>
        </p:nvSpPr>
        <p:spPr/>
        <p:txBody>
          <a:bodyPr/>
          <a:lstStyle/>
          <a:p>
            <a:r>
              <a:rPr lang="en-US"/>
              <a:t>Services: governance team</a:t>
            </a:r>
          </a:p>
        </p:txBody>
      </p:sp>
      <p:sp>
        <p:nvSpPr>
          <p:cNvPr id="5" name="Rectangle: Rounded Corners 4" descr="Screenshot of the homepage of the Virginia Open Data Portal">
            <a:extLst>
              <a:ext uri="{FF2B5EF4-FFF2-40B4-BE49-F238E27FC236}">
                <a16:creationId xmlns:a16="http://schemas.microsoft.com/office/drawing/2014/main" id="{643F18F8-00D8-A5D7-65D6-164A2DF061A1}"/>
              </a:ext>
            </a:extLst>
          </p:cNvPr>
          <p:cNvSpPr/>
          <p:nvPr/>
        </p:nvSpPr>
        <p:spPr>
          <a:xfrm>
            <a:off x="768350" y="1079758"/>
            <a:ext cx="2439756" cy="1680991"/>
          </a:xfrm>
          <a:prstGeom prst="roundRect">
            <a:avLst/>
          </a:prstGeom>
          <a:blipFill>
            <a:blip r:embed="rId2"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grpSp>
        <p:nvGrpSpPr>
          <p:cNvPr id="11" name="Group 10" descr="Text box under the screenshot of the Virginia Open Data Portal reading &quot;Publish data to the Public.&quot;">
            <a:extLst>
              <a:ext uri="{FF2B5EF4-FFF2-40B4-BE49-F238E27FC236}">
                <a16:creationId xmlns:a16="http://schemas.microsoft.com/office/drawing/2014/main" id="{1AF3191B-9432-73B4-5022-23FBAB9F337A}"/>
              </a:ext>
            </a:extLst>
          </p:cNvPr>
          <p:cNvGrpSpPr/>
          <p:nvPr/>
        </p:nvGrpSpPr>
        <p:grpSpPr>
          <a:xfrm>
            <a:off x="92598" y="2760748"/>
            <a:ext cx="4283311" cy="1019722"/>
            <a:chOff x="160287" y="1567623"/>
            <a:chExt cx="2439756" cy="1019722"/>
          </a:xfrm>
        </p:grpSpPr>
        <p:sp>
          <p:nvSpPr>
            <p:cNvPr id="12" name="Rectangle 11">
              <a:extLst>
                <a:ext uri="{FF2B5EF4-FFF2-40B4-BE49-F238E27FC236}">
                  <a16:creationId xmlns:a16="http://schemas.microsoft.com/office/drawing/2014/main" id="{8867684C-CBA2-4525-7711-52CB945BB9CF}"/>
                </a:ext>
              </a:extLst>
            </p:cNvPr>
            <p:cNvSpPr/>
            <p:nvPr/>
          </p:nvSpPr>
          <p:spPr>
            <a:xfrm>
              <a:off x="160287" y="1682196"/>
              <a:ext cx="2439756" cy="90514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1">
                    <a:hueOff val="0"/>
                    <a:satOff val="0"/>
                    <a:lumOff val="0"/>
                    <a:alphaOff val="0"/>
                  </a:srgbClr>
                </a:solidFill>
                <a:effectLst/>
                <a:uLnTx/>
                <a:uFillTx/>
                <a:latin typeface="Aptos" panose="02110004020202020204"/>
                <a:ea typeface="+mn-ea"/>
                <a:cs typeface="+mn-cs"/>
              </a:endParaRPr>
            </a:p>
          </p:txBody>
        </p:sp>
        <p:sp>
          <p:nvSpPr>
            <p:cNvPr id="13" name="TextBox 12">
              <a:extLst>
                <a:ext uri="{FF2B5EF4-FFF2-40B4-BE49-F238E27FC236}">
                  <a16:creationId xmlns:a16="http://schemas.microsoft.com/office/drawing/2014/main" id="{C603C8B8-050C-ED61-842A-848CCC7D5CA4}"/>
                </a:ext>
              </a:extLst>
            </p:cNvPr>
            <p:cNvSpPr txBox="1"/>
            <p:nvPr/>
          </p:nvSpPr>
          <p:spPr>
            <a:xfrm>
              <a:off x="455379" y="1567623"/>
              <a:ext cx="1656970" cy="90514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77800" tIns="177800" rIns="177800" bIns="0" numCol="1" spcCol="1270" anchor="t" anchorCtr="0">
              <a:noAutofit/>
            </a:bodyPr>
            <a:lstStyle/>
            <a:p>
              <a:pPr marL="0" marR="0" lvl="0" indent="0" algn="ctr" defTabSz="1111250" rtl="0" eaLnBrk="1" fontAlgn="auto" latinLnBrk="0" hangingPunct="1">
                <a:lnSpc>
                  <a:spcPct val="90000"/>
                </a:lnSpc>
                <a:spcBef>
                  <a:spcPct val="0"/>
                </a:spcBef>
                <a:spcAft>
                  <a:spcPct val="35000"/>
                </a:spcAft>
                <a:buClrTx/>
                <a:buSzTx/>
                <a:buFontTx/>
                <a:buNone/>
                <a:tabLst/>
                <a:defRPr/>
              </a:pPr>
              <a:r>
                <a:rPr kumimoji="0" lang="en-US" sz="2500" b="0" i="0" u="none" strike="noStrike" kern="1200" cap="none" spc="0" normalizeH="0" baseline="0" noProof="0">
                  <a:ln>
                    <a:noFill/>
                  </a:ln>
                  <a:solidFill>
                    <a:srgbClr val="414041">
                      <a:hueOff val="0"/>
                      <a:satOff val="0"/>
                      <a:lumOff val="0"/>
                      <a:alphaOff val="0"/>
                    </a:srgbClr>
                  </a:solidFill>
                  <a:effectLst/>
                  <a:uLnTx/>
                  <a:uFillTx/>
                  <a:latin typeface="Aptos" panose="02110004020202020204"/>
                  <a:ea typeface="+mn-ea"/>
                  <a:cs typeface="+mn-cs"/>
                </a:rPr>
                <a:t>Publish Data to the Public </a:t>
              </a:r>
            </a:p>
          </p:txBody>
        </p:sp>
      </p:grpSp>
      <p:sp>
        <p:nvSpPr>
          <p:cNvPr id="6" name="Rectangle: Rounded Corners 5" descr="A file labeled as &quot;classified&quot;&#10;">
            <a:extLst>
              <a:ext uri="{FF2B5EF4-FFF2-40B4-BE49-F238E27FC236}">
                <a16:creationId xmlns:a16="http://schemas.microsoft.com/office/drawing/2014/main" id="{51EB709E-4A9E-77AE-6084-67F5F5E24556}"/>
              </a:ext>
            </a:extLst>
          </p:cNvPr>
          <p:cNvSpPr/>
          <p:nvPr/>
        </p:nvSpPr>
        <p:spPr>
          <a:xfrm>
            <a:off x="3871411" y="1079757"/>
            <a:ext cx="2439756" cy="1680991"/>
          </a:xfrm>
          <a:prstGeom prst="roundRect">
            <a:avLst/>
          </a:prstGeom>
          <a:blipFill>
            <a:blip r:embed="rId3"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grpSp>
        <p:nvGrpSpPr>
          <p:cNvPr id="14" name="Group 13" descr="Text box under the file labeled classified reading &quot;discover sensitive data.&quot;">
            <a:extLst>
              <a:ext uri="{FF2B5EF4-FFF2-40B4-BE49-F238E27FC236}">
                <a16:creationId xmlns:a16="http://schemas.microsoft.com/office/drawing/2014/main" id="{CE08E20C-CAC8-D877-0C3C-88FB64884490}"/>
              </a:ext>
            </a:extLst>
          </p:cNvPr>
          <p:cNvGrpSpPr/>
          <p:nvPr/>
        </p:nvGrpSpPr>
        <p:grpSpPr>
          <a:xfrm>
            <a:off x="3831291" y="2739330"/>
            <a:ext cx="3484587" cy="1142244"/>
            <a:chOff x="1799290" y="1445101"/>
            <a:chExt cx="3484587" cy="1142244"/>
          </a:xfrm>
        </p:grpSpPr>
        <p:sp>
          <p:nvSpPr>
            <p:cNvPr id="15" name="Rectangle 14">
              <a:extLst>
                <a:ext uri="{FF2B5EF4-FFF2-40B4-BE49-F238E27FC236}">
                  <a16:creationId xmlns:a16="http://schemas.microsoft.com/office/drawing/2014/main" id="{82AD58C4-810F-482A-AC2B-DFC6B953E791}"/>
                </a:ext>
              </a:extLst>
            </p:cNvPr>
            <p:cNvSpPr/>
            <p:nvPr/>
          </p:nvSpPr>
          <p:spPr>
            <a:xfrm>
              <a:off x="2844121" y="1682196"/>
              <a:ext cx="2439756" cy="90514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1">
                    <a:hueOff val="0"/>
                    <a:satOff val="0"/>
                    <a:lumOff val="0"/>
                    <a:alphaOff val="0"/>
                  </a:srgbClr>
                </a:solidFill>
                <a:effectLst/>
                <a:uLnTx/>
                <a:uFillTx/>
                <a:latin typeface="Aptos" panose="02110004020202020204"/>
                <a:ea typeface="+mn-ea"/>
                <a:cs typeface="+mn-cs"/>
              </a:endParaRPr>
            </a:p>
          </p:txBody>
        </p:sp>
        <p:sp>
          <p:nvSpPr>
            <p:cNvPr id="16" name="TextBox 15">
              <a:extLst>
                <a:ext uri="{FF2B5EF4-FFF2-40B4-BE49-F238E27FC236}">
                  <a16:creationId xmlns:a16="http://schemas.microsoft.com/office/drawing/2014/main" id="{C7FE4DBD-37C4-759D-6759-1C7211E2BB88}"/>
                </a:ext>
              </a:extLst>
            </p:cNvPr>
            <p:cNvSpPr txBox="1"/>
            <p:nvPr/>
          </p:nvSpPr>
          <p:spPr>
            <a:xfrm>
              <a:off x="1799290" y="1445101"/>
              <a:ext cx="2439756" cy="90514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77800" tIns="177800" rIns="177800" bIns="0" numCol="1" spcCol="1270" anchor="t" anchorCtr="0">
              <a:noAutofit/>
            </a:bodyPr>
            <a:lstStyle/>
            <a:p>
              <a:pPr marL="0" marR="0" lvl="0" indent="0" algn="ctr" defTabSz="1111250" rtl="0" eaLnBrk="1" fontAlgn="auto" latinLnBrk="0" hangingPunct="1">
                <a:lnSpc>
                  <a:spcPct val="90000"/>
                </a:lnSpc>
                <a:spcBef>
                  <a:spcPct val="0"/>
                </a:spcBef>
                <a:spcAft>
                  <a:spcPct val="35000"/>
                </a:spcAft>
                <a:buClrTx/>
                <a:buSzTx/>
                <a:buFontTx/>
                <a:buNone/>
                <a:tabLst/>
                <a:defRPr/>
              </a:pPr>
              <a:r>
                <a:rPr kumimoji="0" lang="en-US" sz="2500" b="0" i="0" u="none" strike="noStrike" kern="1200" cap="none" spc="0" normalizeH="0" baseline="0" noProof="0">
                  <a:ln>
                    <a:noFill/>
                  </a:ln>
                  <a:solidFill>
                    <a:srgbClr val="414041">
                      <a:hueOff val="0"/>
                      <a:satOff val="0"/>
                      <a:lumOff val="0"/>
                      <a:alphaOff val="0"/>
                    </a:srgbClr>
                  </a:solidFill>
                  <a:effectLst/>
                  <a:uLnTx/>
                  <a:uFillTx/>
                  <a:latin typeface="Aptos" panose="02110004020202020204"/>
                  <a:ea typeface="+mn-ea"/>
                  <a:cs typeface="+mn-cs"/>
                </a:rPr>
                <a:t>Discover sensitive data</a:t>
              </a:r>
            </a:p>
          </p:txBody>
        </p:sp>
      </p:grpSp>
      <p:sp>
        <p:nvSpPr>
          <p:cNvPr id="7" name="Rectangle: Rounded Corners 6" descr="Financial graphs on a dark display">
            <a:extLst>
              <a:ext uri="{FF2B5EF4-FFF2-40B4-BE49-F238E27FC236}">
                <a16:creationId xmlns:a16="http://schemas.microsoft.com/office/drawing/2014/main" id="{DB1BF4DF-73CE-A15C-5B49-6850B31A75D1}"/>
              </a:ext>
            </a:extLst>
          </p:cNvPr>
          <p:cNvSpPr/>
          <p:nvPr/>
        </p:nvSpPr>
        <p:spPr>
          <a:xfrm>
            <a:off x="7140832" y="1079757"/>
            <a:ext cx="2439756" cy="1680991"/>
          </a:xfrm>
          <a:prstGeom prst="roundRect">
            <a:avLst/>
          </a:prstGeom>
          <a:blipFill>
            <a:blip r:embed="rId4"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grpSp>
        <p:nvGrpSpPr>
          <p:cNvPr id="17" name="Group 16" descr="Text box under graphic of a graph reading &quot;curate and govern data.&quot;">
            <a:extLst>
              <a:ext uri="{FF2B5EF4-FFF2-40B4-BE49-F238E27FC236}">
                <a16:creationId xmlns:a16="http://schemas.microsoft.com/office/drawing/2014/main" id="{3A61FDFC-446F-082A-D5F7-832EFA358AFF}"/>
              </a:ext>
            </a:extLst>
          </p:cNvPr>
          <p:cNvGrpSpPr/>
          <p:nvPr/>
        </p:nvGrpSpPr>
        <p:grpSpPr>
          <a:xfrm>
            <a:off x="5028522" y="2767482"/>
            <a:ext cx="4552066" cy="1266492"/>
            <a:chOff x="5527956" y="1320853"/>
            <a:chExt cx="4552066" cy="1266492"/>
          </a:xfrm>
        </p:grpSpPr>
        <p:sp>
          <p:nvSpPr>
            <p:cNvPr id="18" name="Rectangle 17">
              <a:extLst>
                <a:ext uri="{FF2B5EF4-FFF2-40B4-BE49-F238E27FC236}">
                  <a16:creationId xmlns:a16="http://schemas.microsoft.com/office/drawing/2014/main" id="{0A54E096-923F-A975-0C88-E80A1B269DD1}"/>
                </a:ext>
              </a:extLst>
            </p:cNvPr>
            <p:cNvSpPr/>
            <p:nvPr/>
          </p:nvSpPr>
          <p:spPr>
            <a:xfrm>
              <a:off x="5527956" y="1682196"/>
              <a:ext cx="2439756" cy="90514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1">
                    <a:hueOff val="0"/>
                    <a:satOff val="0"/>
                    <a:lumOff val="0"/>
                    <a:alphaOff val="0"/>
                  </a:srgbClr>
                </a:solidFill>
                <a:effectLst/>
                <a:uLnTx/>
                <a:uFillTx/>
                <a:latin typeface="Aptos" panose="02110004020202020204"/>
                <a:ea typeface="+mn-ea"/>
                <a:cs typeface="+mn-cs"/>
              </a:endParaRPr>
            </a:p>
          </p:txBody>
        </p:sp>
        <p:sp>
          <p:nvSpPr>
            <p:cNvPr id="19" name="TextBox 18">
              <a:extLst>
                <a:ext uri="{FF2B5EF4-FFF2-40B4-BE49-F238E27FC236}">
                  <a16:creationId xmlns:a16="http://schemas.microsoft.com/office/drawing/2014/main" id="{07290DB5-FF56-96F0-2135-912622DA3C57}"/>
                </a:ext>
              </a:extLst>
            </p:cNvPr>
            <p:cNvSpPr txBox="1"/>
            <p:nvPr/>
          </p:nvSpPr>
          <p:spPr>
            <a:xfrm>
              <a:off x="7640266" y="1320853"/>
              <a:ext cx="2439756" cy="90514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77800" tIns="177800" rIns="177800" bIns="0" numCol="1" spcCol="1270" anchor="t" anchorCtr="0">
              <a:noAutofit/>
            </a:bodyPr>
            <a:lstStyle/>
            <a:p>
              <a:pPr marL="0" marR="0" lvl="0" indent="0" algn="ctr" defTabSz="1111250" rtl="0" eaLnBrk="1" fontAlgn="auto" latinLnBrk="0" hangingPunct="1">
                <a:lnSpc>
                  <a:spcPct val="90000"/>
                </a:lnSpc>
                <a:spcBef>
                  <a:spcPct val="0"/>
                </a:spcBef>
                <a:spcAft>
                  <a:spcPct val="35000"/>
                </a:spcAft>
                <a:buClrTx/>
                <a:buSzTx/>
                <a:buFontTx/>
                <a:buNone/>
                <a:tabLst/>
                <a:defRPr/>
              </a:pPr>
              <a:r>
                <a:rPr kumimoji="0" lang="en-US" sz="2500" b="0" i="0" u="none" strike="noStrike" kern="1200" cap="none" spc="0" normalizeH="0" baseline="0" noProof="0">
                  <a:ln>
                    <a:noFill/>
                  </a:ln>
                  <a:solidFill>
                    <a:srgbClr val="414041">
                      <a:hueOff val="0"/>
                      <a:satOff val="0"/>
                      <a:lumOff val="0"/>
                      <a:alphaOff val="0"/>
                    </a:srgbClr>
                  </a:solidFill>
                  <a:effectLst/>
                  <a:uLnTx/>
                  <a:uFillTx/>
                  <a:latin typeface="Aptos" panose="02110004020202020204"/>
                  <a:ea typeface="+mn-ea"/>
                  <a:cs typeface="+mn-cs"/>
                </a:rPr>
                <a:t>Curate and govern data</a:t>
              </a:r>
            </a:p>
          </p:txBody>
        </p:sp>
      </p:grpSp>
      <p:sp>
        <p:nvSpPr>
          <p:cNvPr id="8" name="Rectangle: Rounded Corners 7" descr="Hand placing stars">
            <a:extLst>
              <a:ext uri="{FF2B5EF4-FFF2-40B4-BE49-F238E27FC236}">
                <a16:creationId xmlns:a16="http://schemas.microsoft.com/office/drawing/2014/main" id="{C2961169-B1FF-D4C3-C283-CE7697C1B0FB}"/>
              </a:ext>
            </a:extLst>
          </p:cNvPr>
          <p:cNvSpPr/>
          <p:nvPr/>
        </p:nvSpPr>
        <p:spPr>
          <a:xfrm>
            <a:off x="766536" y="3780471"/>
            <a:ext cx="2439756" cy="1680991"/>
          </a:xfrm>
          <a:prstGeom prst="roundRect">
            <a:avLst/>
          </a:prstGeom>
          <a:blipFill>
            <a:blip r:embed="rId5"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grpSp>
        <p:nvGrpSpPr>
          <p:cNvPr id="20" name="Group 19" descr="Textbox reading &quot;data quality.&quot;">
            <a:extLst>
              <a:ext uri="{FF2B5EF4-FFF2-40B4-BE49-F238E27FC236}">
                <a16:creationId xmlns:a16="http://schemas.microsoft.com/office/drawing/2014/main" id="{6310B395-0A86-9C8B-CEA2-E604CF25FB1B}"/>
              </a:ext>
            </a:extLst>
          </p:cNvPr>
          <p:cNvGrpSpPr/>
          <p:nvPr/>
        </p:nvGrpSpPr>
        <p:grpSpPr>
          <a:xfrm>
            <a:off x="838200" y="5466615"/>
            <a:ext cx="2439756" cy="905149"/>
            <a:chOff x="160287" y="4512313"/>
            <a:chExt cx="2439756" cy="905149"/>
          </a:xfrm>
        </p:grpSpPr>
        <p:sp>
          <p:nvSpPr>
            <p:cNvPr id="21" name="Rectangle 20">
              <a:extLst>
                <a:ext uri="{FF2B5EF4-FFF2-40B4-BE49-F238E27FC236}">
                  <a16:creationId xmlns:a16="http://schemas.microsoft.com/office/drawing/2014/main" id="{DD872C83-BBFC-0E37-2EDB-16674ADBF83A}"/>
                </a:ext>
              </a:extLst>
            </p:cNvPr>
            <p:cNvSpPr/>
            <p:nvPr/>
          </p:nvSpPr>
          <p:spPr>
            <a:xfrm>
              <a:off x="160287" y="4512313"/>
              <a:ext cx="2439756" cy="90514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1">
                    <a:hueOff val="0"/>
                    <a:satOff val="0"/>
                    <a:lumOff val="0"/>
                    <a:alphaOff val="0"/>
                  </a:srgbClr>
                </a:solidFill>
                <a:effectLst/>
                <a:uLnTx/>
                <a:uFillTx/>
                <a:latin typeface="Aptos" panose="02110004020202020204"/>
                <a:ea typeface="+mn-ea"/>
                <a:cs typeface="+mn-cs"/>
              </a:endParaRPr>
            </a:p>
          </p:txBody>
        </p:sp>
        <p:sp>
          <p:nvSpPr>
            <p:cNvPr id="22" name="TextBox 21">
              <a:extLst>
                <a:ext uri="{FF2B5EF4-FFF2-40B4-BE49-F238E27FC236}">
                  <a16:creationId xmlns:a16="http://schemas.microsoft.com/office/drawing/2014/main" id="{8C519E1B-851D-064C-4DAA-CC5870576E8E}"/>
                </a:ext>
              </a:extLst>
            </p:cNvPr>
            <p:cNvSpPr txBox="1"/>
            <p:nvPr/>
          </p:nvSpPr>
          <p:spPr>
            <a:xfrm>
              <a:off x="160287" y="4512313"/>
              <a:ext cx="2439756" cy="90514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77800" tIns="177800" rIns="177800" bIns="0" numCol="1" spcCol="1270" anchor="t" anchorCtr="0">
              <a:noAutofit/>
            </a:bodyPr>
            <a:lstStyle/>
            <a:p>
              <a:pPr marL="0" marR="0" lvl="0" indent="0" algn="ctr" defTabSz="1111250" rtl="0" eaLnBrk="1" fontAlgn="auto" latinLnBrk="0" hangingPunct="1">
                <a:lnSpc>
                  <a:spcPct val="90000"/>
                </a:lnSpc>
                <a:spcBef>
                  <a:spcPct val="0"/>
                </a:spcBef>
                <a:spcAft>
                  <a:spcPct val="35000"/>
                </a:spcAft>
                <a:buClrTx/>
                <a:buSzTx/>
                <a:buFontTx/>
                <a:buNone/>
                <a:tabLst/>
                <a:defRPr/>
              </a:pPr>
              <a:r>
                <a:rPr kumimoji="0" lang="en-US" sz="2500" b="0" i="0" u="none" strike="noStrike" kern="1200" cap="none" spc="0" normalizeH="0" baseline="0" noProof="0">
                  <a:ln>
                    <a:noFill/>
                  </a:ln>
                  <a:solidFill>
                    <a:srgbClr val="414041">
                      <a:hueOff val="0"/>
                      <a:satOff val="0"/>
                      <a:lumOff val="0"/>
                      <a:alphaOff val="0"/>
                    </a:srgbClr>
                  </a:solidFill>
                  <a:effectLst/>
                  <a:uLnTx/>
                  <a:uFillTx/>
                  <a:latin typeface="Aptos" panose="02110004020202020204"/>
                  <a:ea typeface="+mn-ea"/>
                  <a:cs typeface="+mn-cs"/>
                </a:rPr>
                <a:t>Data Quality</a:t>
              </a:r>
            </a:p>
          </p:txBody>
        </p:sp>
      </p:grpSp>
      <p:sp>
        <p:nvSpPr>
          <p:cNvPr id="9" name="Rectangle: Rounded Corners 8" descr="Graphic with the word training in the middle. Different people's hands are around the word training, indicating that they are working together on a project">
            <a:extLst>
              <a:ext uri="{FF2B5EF4-FFF2-40B4-BE49-F238E27FC236}">
                <a16:creationId xmlns:a16="http://schemas.microsoft.com/office/drawing/2014/main" id="{BEFB3B02-BBCE-B1C7-E451-B7C24CFD3815}"/>
              </a:ext>
            </a:extLst>
          </p:cNvPr>
          <p:cNvSpPr/>
          <p:nvPr/>
        </p:nvSpPr>
        <p:spPr>
          <a:xfrm>
            <a:off x="3871411" y="3780471"/>
            <a:ext cx="2439756" cy="1680991"/>
          </a:xfrm>
          <a:prstGeom prst="roundRect">
            <a:avLst/>
          </a:prstGeom>
          <a:blipFill>
            <a:blip r:embed="rId6"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grpSp>
        <p:nvGrpSpPr>
          <p:cNvPr id="23" name="Group 22" descr="Text box reading &quot;training.&quot;">
            <a:extLst>
              <a:ext uri="{FF2B5EF4-FFF2-40B4-BE49-F238E27FC236}">
                <a16:creationId xmlns:a16="http://schemas.microsoft.com/office/drawing/2014/main" id="{C6AB5F43-AA29-4708-AF17-AD80529B2F52}"/>
              </a:ext>
            </a:extLst>
          </p:cNvPr>
          <p:cNvGrpSpPr/>
          <p:nvPr/>
        </p:nvGrpSpPr>
        <p:grpSpPr>
          <a:xfrm>
            <a:off x="3808644" y="5466615"/>
            <a:ext cx="2439756" cy="905149"/>
            <a:chOff x="2844121" y="4512313"/>
            <a:chExt cx="2439756" cy="905149"/>
          </a:xfrm>
        </p:grpSpPr>
        <p:sp>
          <p:nvSpPr>
            <p:cNvPr id="24" name="Rectangle 23">
              <a:extLst>
                <a:ext uri="{FF2B5EF4-FFF2-40B4-BE49-F238E27FC236}">
                  <a16:creationId xmlns:a16="http://schemas.microsoft.com/office/drawing/2014/main" id="{65488062-53DE-9908-BE75-12FE6C0EBEED}"/>
                </a:ext>
              </a:extLst>
            </p:cNvPr>
            <p:cNvSpPr/>
            <p:nvPr/>
          </p:nvSpPr>
          <p:spPr>
            <a:xfrm>
              <a:off x="2844121" y="4512313"/>
              <a:ext cx="2439756" cy="90514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1">
                    <a:hueOff val="0"/>
                    <a:satOff val="0"/>
                    <a:lumOff val="0"/>
                    <a:alphaOff val="0"/>
                  </a:srgbClr>
                </a:solidFill>
                <a:effectLst/>
                <a:uLnTx/>
                <a:uFillTx/>
                <a:latin typeface="Aptos" panose="02110004020202020204"/>
                <a:ea typeface="+mn-ea"/>
                <a:cs typeface="+mn-cs"/>
              </a:endParaRPr>
            </a:p>
          </p:txBody>
        </p:sp>
        <p:sp>
          <p:nvSpPr>
            <p:cNvPr id="25" name="TextBox 24">
              <a:extLst>
                <a:ext uri="{FF2B5EF4-FFF2-40B4-BE49-F238E27FC236}">
                  <a16:creationId xmlns:a16="http://schemas.microsoft.com/office/drawing/2014/main" id="{8400D96E-C12C-456E-6DC6-C74266E2F538}"/>
                </a:ext>
              </a:extLst>
            </p:cNvPr>
            <p:cNvSpPr txBox="1"/>
            <p:nvPr/>
          </p:nvSpPr>
          <p:spPr>
            <a:xfrm>
              <a:off x="2844121" y="4512313"/>
              <a:ext cx="2439756" cy="90514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77800" tIns="177800" rIns="177800" bIns="0" numCol="1" spcCol="1270" anchor="t" anchorCtr="0">
              <a:noAutofit/>
            </a:bodyPr>
            <a:lstStyle/>
            <a:p>
              <a:pPr marL="0" marR="0" lvl="0" indent="0" algn="ctr" defTabSz="1111250" rtl="0" eaLnBrk="1" fontAlgn="auto" latinLnBrk="0" hangingPunct="1">
                <a:lnSpc>
                  <a:spcPct val="90000"/>
                </a:lnSpc>
                <a:spcBef>
                  <a:spcPct val="0"/>
                </a:spcBef>
                <a:spcAft>
                  <a:spcPct val="35000"/>
                </a:spcAft>
                <a:buClrTx/>
                <a:buSzTx/>
                <a:buFontTx/>
                <a:buNone/>
                <a:tabLst/>
                <a:defRPr/>
              </a:pPr>
              <a:r>
                <a:rPr kumimoji="0" lang="en-US" sz="2500" b="0" i="0" u="none" strike="noStrike" kern="1200" cap="none" spc="0" normalizeH="0" baseline="0" noProof="0">
                  <a:ln>
                    <a:noFill/>
                  </a:ln>
                  <a:solidFill>
                    <a:srgbClr val="414041">
                      <a:hueOff val="0"/>
                      <a:satOff val="0"/>
                      <a:lumOff val="0"/>
                      <a:alphaOff val="0"/>
                    </a:srgbClr>
                  </a:solidFill>
                  <a:effectLst/>
                  <a:uLnTx/>
                  <a:uFillTx/>
                  <a:latin typeface="Aptos" panose="02110004020202020204"/>
                  <a:ea typeface="+mn-ea"/>
                  <a:cs typeface="+mn-cs"/>
                </a:rPr>
                <a:t>Training</a:t>
              </a:r>
            </a:p>
          </p:txBody>
        </p:sp>
      </p:grpSp>
      <p:sp>
        <p:nvSpPr>
          <p:cNvPr id="10" name="Rectangle: Rounded Corners 9" descr="Abstract blurred public library with bookshelves">
            <a:extLst>
              <a:ext uri="{FF2B5EF4-FFF2-40B4-BE49-F238E27FC236}">
                <a16:creationId xmlns:a16="http://schemas.microsoft.com/office/drawing/2014/main" id="{8112CA8C-F9D7-5D99-3017-8FFABB0AC522}"/>
              </a:ext>
            </a:extLst>
          </p:cNvPr>
          <p:cNvSpPr/>
          <p:nvPr/>
        </p:nvSpPr>
        <p:spPr>
          <a:xfrm>
            <a:off x="7140832" y="3780470"/>
            <a:ext cx="2439756" cy="1680991"/>
          </a:xfrm>
          <a:prstGeom prst="roundRect">
            <a:avLst/>
          </a:prstGeom>
          <a:blipFill>
            <a:blip r:embed="rId7"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grpSp>
        <p:nvGrpSpPr>
          <p:cNvPr id="26" name="Group 25" descr="text box reading &quot;resources.&quot;">
            <a:extLst>
              <a:ext uri="{FF2B5EF4-FFF2-40B4-BE49-F238E27FC236}">
                <a16:creationId xmlns:a16="http://schemas.microsoft.com/office/drawing/2014/main" id="{822F3D7C-32F9-FFEB-05D4-A332CCD02988}"/>
              </a:ext>
            </a:extLst>
          </p:cNvPr>
          <p:cNvGrpSpPr/>
          <p:nvPr/>
        </p:nvGrpSpPr>
        <p:grpSpPr>
          <a:xfrm>
            <a:off x="7140832" y="5459880"/>
            <a:ext cx="2439756" cy="905149"/>
            <a:chOff x="5527956" y="4512313"/>
            <a:chExt cx="2439756" cy="905149"/>
          </a:xfrm>
        </p:grpSpPr>
        <p:sp>
          <p:nvSpPr>
            <p:cNvPr id="27" name="Rectangle 26">
              <a:extLst>
                <a:ext uri="{FF2B5EF4-FFF2-40B4-BE49-F238E27FC236}">
                  <a16:creationId xmlns:a16="http://schemas.microsoft.com/office/drawing/2014/main" id="{A6E1B269-79AD-A316-B89C-FEF66549B862}"/>
                </a:ext>
              </a:extLst>
            </p:cNvPr>
            <p:cNvSpPr/>
            <p:nvPr/>
          </p:nvSpPr>
          <p:spPr>
            <a:xfrm>
              <a:off x="5527956" y="4512313"/>
              <a:ext cx="2439756" cy="90514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1">
                    <a:hueOff val="0"/>
                    <a:satOff val="0"/>
                    <a:lumOff val="0"/>
                    <a:alphaOff val="0"/>
                  </a:srgbClr>
                </a:solidFill>
                <a:effectLst/>
                <a:uLnTx/>
                <a:uFillTx/>
                <a:latin typeface="Aptos" panose="02110004020202020204"/>
                <a:ea typeface="+mn-ea"/>
                <a:cs typeface="+mn-cs"/>
              </a:endParaRPr>
            </a:p>
          </p:txBody>
        </p:sp>
        <p:sp>
          <p:nvSpPr>
            <p:cNvPr id="28" name="TextBox 27">
              <a:extLst>
                <a:ext uri="{FF2B5EF4-FFF2-40B4-BE49-F238E27FC236}">
                  <a16:creationId xmlns:a16="http://schemas.microsoft.com/office/drawing/2014/main" id="{EBEFBEDD-29D2-515C-08F7-622712897F6C}"/>
                </a:ext>
              </a:extLst>
            </p:cNvPr>
            <p:cNvSpPr txBox="1"/>
            <p:nvPr/>
          </p:nvSpPr>
          <p:spPr>
            <a:xfrm>
              <a:off x="5527956" y="4512313"/>
              <a:ext cx="2439756" cy="90514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77800" tIns="177800" rIns="177800" bIns="0" numCol="1" spcCol="1270" anchor="t" anchorCtr="0">
              <a:noAutofit/>
            </a:bodyPr>
            <a:lstStyle/>
            <a:p>
              <a:pPr marL="0" marR="0" lvl="0" indent="0" algn="ctr" defTabSz="1111250" rtl="0" eaLnBrk="1" fontAlgn="auto" latinLnBrk="0" hangingPunct="1">
                <a:lnSpc>
                  <a:spcPct val="90000"/>
                </a:lnSpc>
                <a:spcBef>
                  <a:spcPct val="0"/>
                </a:spcBef>
                <a:spcAft>
                  <a:spcPct val="35000"/>
                </a:spcAft>
                <a:buClrTx/>
                <a:buSzTx/>
                <a:buFontTx/>
                <a:buNone/>
                <a:tabLst/>
                <a:defRPr/>
              </a:pPr>
              <a:r>
                <a:rPr kumimoji="0" lang="en-US" sz="2500" b="0" i="0" u="none" strike="noStrike" kern="1200" cap="none" spc="0" normalizeH="0" baseline="0" noProof="0">
                  <a:ln>
                    <a:noFill/>
                  </a:ln>
                  <a:solidFill>
                    <a:srgbClr val="414041">
                      <a:hueOff val="0"/>
                      <a:satOff val="0"/>
                      <a:lumOff val="0"/>
                      <a:alphaOff val="0"/>
                    </a:srgbClr>
                  </a:solidFill>
                  <a:effectLst/>
                  <a:uLnTx/>
                  <a:uFillTx/>
                  <a:latin typeface="Aptos" panose="02110004020202020204"/>
                  <a:ea typeface="+mn-ea"/>
                  <a:cs typeface="+mn-cs"/>
                </a:rPr>
                <a:t>Resources</a:t>
              </a:r>
            </a:p>
          </p:txBody>
        </p:sp>
      </p:grpSp>
    </p:spTree>
    <p:extLst>
      <p:ext uri="{BB962C8B-B14F-4D97-AF65-F5344CB8AC3E}">
        <p14:creationId xmlns:p14="http://schemas.microsoft.com/office/powerpoint/2010/main" val="230310798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850E03-1F74-A358-7D15-DA195FF6D107}"/>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827FC1B-43D8-8117-AF1D-A63E89E6B762}"/>
              </a:ext>
            </a:extLst>
          </p:cNvPr>
          <p:cNvSpPr>
            <a:spLocks noGrp="1"/>
          </p:cNvSpPr>
          <p:nvPr>
            <p:ph idx="1"/>
          </p:nvPr>
        </p:nvSpPr>
        <p:spPr>
          <a:xfrm>
            <a:off x="1076767" y="1339489"/>
            <a:ext cx="9652000" cy="4351338"/>
          </a:xfrm>
        </p:spPr>
        <p:txBody>
          <a:bodyPr vert="horz" lIns="91440" tIns="45720" rIns="91440" bIns="45720" rtlCol="0" anchor="t">
            <a:noAutofit/>
          </a:bodyPr>
          <a:lstStyle/>
          <a:p>
            <a:pPr marL="342900" indent="-342900">
              <a:buFont typeface="Arial" panose="020B0604020202020204" pitchFamily="34" charset="0"/>
              <a:buChar char="•"/>
            </a:pPr>
            <a:r>
              <a:rPr lang="en-US" err="1"/>
              <a:t>BigID</a:t>
            </a:r>
            <a:r>
              <a:rPr lang="en-US"/>
              <a:t> Scanning: Unstructured Data</a:t>
            </a:r>
          </a:p>
          <a:p>
            <a:pPr marL="800100" lvl="1" indent="-342900">
              <a:buFont typeface="Arial" panose="020B0604020202020204" pitchFamily="34" charset="0"/>
              <a:buChar char="•"/>
            </a:pPr>
            <a:r>
              <a:rPr lang="en-US" sz="1800">
                <a:latin typeface="Roboto" panose="02000000000000000000" pitchFamily="2" charset="0"/>
                <a:ea typeface="Roboto" panose="02000000000000000000" pitchFamily="2" charset="0"/>
                <a:cs typeface="Roboto" panose="02000000000000000000" pitchFamily="2" charset="0"/>
                <a:sym typeface="Montserrat"/>
              </a:rPr>
              <a:t>As of November 2024: 14.75 million files scanned. One agency found files that they didn’t have software to open anymore! </a:t>
            </a:r>
            <a:r>
              <a:rPr lang="en-US">
                <a:cs typeface="Roboto" panose="02000000000000000000" pitchFamily="2" charset="0"/>
                <a:sym typeface="Montserrat"/>
              </a:rPr>
              <a:t>Helping agencies eliminate old files, properly classify current files, and potentially save money on storage.</a:t>
            </a:r>
            <a:endParaRPr lang="en-US" sz="1800">
              <a:latin typeface="Roboto" panose="02000000000000000000" pitchFamily="2" charset="0"/>
              <a:ea typeface="Roboto" panose="02000000000000000000" pitchFamily="2" charset="0"/>
              <a:cs typeface="Roboto" panose="02000000000000000000" pitchFamily="2" charset="0"/>
              <a:sym typeface="Montserrat"/>
            </a:endParaRPr>
          </a:p>
          <a:p>
            <a:pPr marL="342900" indent="-342900">
              <a:buFont typeface="Arial" panose="020B0604020202020204" pitchFamily="34" charset="0"/>
              <a:buChar char="•"/>
            </a:pPr>
            <a:r>
              <a:rPr lang="en-US">
                <a:latin typeface="Roboto" panose="02000000000000000000" pitchFamily="2" charset="0"/>
                <a:ea typeface="Roboto" panose="02000000000000000000" pitchFamily="2" charset="0"/>
                <a:cs typeface="Roboto" panose="02000000000000000000" pitchFamily="2" charset="0"/>
                <a:sym typeface="Montserrat"/>
              </a:rPr>
              <a:t>COVLC Data Governance Training:</a:t>
            </a:r>
          </a:p>
          <a:p>
            <a:pPr marL="800100" lvl="1" indent="-342900">
              <a:buFont typeface="Arial" panose="020B0604020202020204" pitchFamily="34" charset="0"/>
              <a:buChar char="•"/>
            </a:pPr>
            <a:r>
              <a:rPr lang="en-US" sz="1800">
                <a:latin typeface="Roboto"/>
                <a:ea typeface="Roboto"/>
                <a:cs typeface="Roboto"/>
                <a:sym typeface="Montserrat"/>
              </a:rPr>
              <a:t>As of November 2024: 14 agencies provided SCORM files and 79 folks completed the training in the COVLC.</a:t>
            </a:r>
            <a:endParaRPr lang="en-US" sz="1800">
              <a:latin typeface="Roboto"/>
              <a:ea typeface="Roboto"/>
              <a:cs typeface="Roboto"/>
            </a:endParaRPr>
          </a:p>
          <a:p>
            <a:pPr marL="342900" indent="-342900">
              <a:buFont typeface="Arial" panose="020B0604020202020204" pitchFamily="34" charset="0"/>
              <a:buChar char="•"/>
            </a:pPr>
            <a:r>
              <a:rPr lang="en-US">
                <a:latin typeface="Roboto" panose="02000000000000000000" pitchFamily="2" charset="0"/>
                <a:ea typeface="Roboto" panose="02000000000000000000" pitchFamily="2" charset="0"/>
                <a:cs typeface="Roboto" panose="02000000000000000000" pitchFamily="2" charset="0"/>
                <a:sym typeface="Montserrat"/>
              </a:rPr>
              <a:t>Commonwealth-Wide Data Catalog:</a:t>
            </a:r>
          </a:p>
          <a:p>
            <a:pPr marL="800100" lvl="1" indent="-342900">
              <a:buFont typeface="Arial" panose="020B0604020202020204" pitchFamily="34" charset="0"/>
              <a:buChar char="•"/>
            </a:pPr>
            <a:r>
              <a:rPr lang="en-US" sz="1800">
                <a:latin typeface="Roboto"/>
                <a:ea typeface="Roboto"/>
                <a:cs typeface="Roboto"/>
                <a:sym typeface="Montserrat"/>
              </a:rPr>
              <a:t>As of </a:t>
            </a:r>
            <a:r>
              <a:rPr lang="en-US">
                <a:latin typeface="Roboto"/>
                <a:ea typeface="Roboto"/>
                <a:cs typeface="Roboto"/>
                <a:sym typeface="Montserrat"/>
              </a:rPr>
              <a:t>June 2025</a:t>
            </a:r>
            <a:r>
              <a:rPr lang="en-US" sz="1800">
                <a:latin typeface="Roboto"/>
                <a:ea typeface="Roboto"/>
                <a:cs typeface="Roboto"/>
                <a:sym typeface="Montserrat"/>
              </a:rPr>
              <a:t>:</a:t>
            </a:r>
            <a:r>
              <a:rPr lang="en-US">
                <a:latin typeface="Roboto"/>
                <a:ea typeface="Roboto"/>
                <a:cs typeface="Roboto"/>
                <a:sym typeface="Montserrat"/>
              </a:rPr>
              <a:t> 53</a:t>
            </a:r>
            <a:r>
              <a:rPr lang="en-US" sz="1800">
                <a:latin typeface="Roboto"/>
                <a:ea typeface="Roboto"/>
                <a:cs typeface="Roboto"/>
                <a:sym typeface="Montserrat"/>
              </a:rPr>
              <a:t> agencies have contributed a list of datasets to the Commonwealth Data Catalog. </a:t>
            </a:r>
            <a:r>
              <a:rPr lang="en-US">
                <a:latin typeface="Roboto"/>
                <a:ea typeface="Roboto"/>
                <a:cs typeface="Roboto"/>
                <a:sym typeface="Montserrat"/>
              </a:rPr>
              <a:t>744 datasets overall, 425 datasets available to view. </a:t>
            </a:r>
            <a:endParaRPr lang="en-US" sz="1800">
              <a:latin typeface="Roboto"/>
              <a:ea typeface="Roboto"/>
              <a:cs typeface="Roboto"/>
            </a:endParaRPr>
          </a:p>
          <a:p>
            <a:pPr marL="800100" lvl="1" indent="-342900">
              <a:buFont typeface="Arial" panose="020B0604020202020204" pitchFamily="34" charset="0"/>
              <a:buChar char="•"/>
            </a:pPr>
            <a:endParaRPr lang="en-US">
              <a:latin typeface="Roboto" panose="02000000000000000000" pitchFamily="2" charset="0"/>
              <a:ea typeface="Roboto" panose="02000000000000000000" pitchFamily="2" charset="0"/>
              <a:cs typeface="Roboto" panose="02000000000000000000" pitchFamily="2" charset="0"/>
              <a:sym typeface="Montserrat"/>
            </a:endParaRPr>
          </a:p>
          <a:p>
            <a:pPr marL="800100" lvl="1" indent="-342900">
              <a:buFont typeface="Arial" panose="020B0604020202020204" pitchFamily="34" charset="0"/>
              <a:buChar char="•"/>
            </a:pPr>
            <a:endParaRPr lang="en-US">
              <a:latin typeface="Roboto" panose="02000000000000000000" pitchFamily="2" charset="0"/>
              <a:ea typeface="Roboto" panose="02000000000000000000" pitchFamily="2" charset="0"/>
              <a:cs typeface="Roboto" panose="02000000000000000000" pitchFamily="2" charset="0"/>
              <a:sym typeface="Montserrat"/>
            </a:endParaRPr>
          </a:p>
          <a:p>
            <a:pPr marL="800100" lvl="1" indent="-342900">
              <a:buFont typeface="Arial" panose="020B0604020202020204" pitchFamily="34" charset="0"/>
              <a:buChar char="•"/>
            </a:pPr>
            <a:endParaRPr lang="en-US"/>
          </a:p>
        </p:txBody>
      </p:sp>
      <p:sp>
        <p:nvSpPr>
          <p:cNvPr id="3" name="Title 2">
            <a:extLst>
              <a:ext uri="{FF2B5EF4-FFF2-40B4-BE49-F238E27FC236}">
                <a16:creationId xmlns:a16="http://schemas.microsoft.com/office/drawing/2014/main" id="{957E9D5E-4690-CA71-C76C-5440AA401F19}"/>
              </a:ext>
            </a:extLst>
          </p:cNvPr>
          <p:cNvSpPr>
            <a:spLocks noGrp="1"/>
          </p:cNvSpPr>
          <p:nvPr>
            <p:ph type="title"/>
          </p:nvPr>
        </p:nvSpPr>
        <p:spPr/>
        <p:txBody>
          <a:bodyPr/>
          <a:lstStyle/>
          <a:p>
            <a:r>
              <a:rPr lang="en-US"/>
              <a:t>Governance services: use cases</a:t>
            </a:r>
          </a:p>
        </p:txBody>
      </p:sp>
    </p:spTree>
    <p:extLst>
      <p:ext uri="{BB962C8B-B14F-4D97-AF65-F5344CB8AC3E}">
        <p14:creationId xmlns:p14="http://schemas.microsoft.com/office/powerpoint/2010/main" val="11766942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02024"/>
            <a:ext cx="12192000" cy="533399"/>
          </a:xfrm>
        </p:spPr>
        <p:txBody>
          <a:bodyPr/>
          <a:lstStyle/>
          <a:p>
            <a:pPr algn="ctr"/>
            <a:r>
              <a:rPr lang="en-US" sz="2800">
                <a:solidFill>
                  <a:srgbClr val="E5A812"/>
                </a:solidFill>
                <a:latin typeface="Arial" panose="020B0604020202020204" pitchFamily="34" charset="0"/>
                <a:cs typeface="Arial" panose="020B0604020202020204" pitchFamily="34" charset="0"/>
              </a:rPr>
              <a:t>Traditional Cyber Crime Threats</a:t>
            </a:r>
          </a:p>
        </p:txBody>
      </p:sp>
      <p:pic>
        <p:nvPicPr>
          <p:cNvPr id="3"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618129" y="1480551"/>
            <a:ext cx="9405284" cy="4637220"/>
          </a:xfrm>
          <a:prstGeom prst="rect">
            <a:avLst/>
          </a:prstGeom>
          <a:noFill/>
          <a:ln w="9525">
            <a:noFill/>
            <a:miter lim="800000"/>
            <a:headEnd/>
            <a:tailEnd/>
          </a:ln>
        </p:spPr>
      </p:pic>
      <p:sp>
        <p:nvSpPr>
          <p:cNvPr id="5" name="Footer Placeholder 4"/>
          <p:cNvSpPr>
            <a:spLocks noGrp="1"/>
          </p:cNvSpPr>
          <p:nvPr>
            <p:ph type="ftr" sz="quarter" idx="4294967295"/>
          </p:nvPr>
        </p:nvSpPr>
        <p:spPr>
          <a:xfrm>
            <a:off x="3588624" y="6441287"/>
            <a:ext cx="5080000" cy="365125"/>
          </a:xfrm>
          <a:prstGeom prst="rect">
            <a:avLst/>
          </a:prstGeom>
        </p:spPr>
        <p:txBody>
          <a:bodyPr vert="horz" lIns="91440" tIns="45720" rIns="91440" bIns="45720" rtlCol="0" anchor="ctr"/>
          <a:lstStyle>
            <a:lvl1pPr algn="ctr">
              <a:defRPr sz="900" b="1" spc="300">
                <a:solidFill>
                  <a:srgbClr val="E2AC00"/>
                </a:solidFill>
                <a:latin typeface="Segoe UI" pitchFamily="34" charset="0"/>
                <a:ea typeface="Segoe UI" pitchFamily="34" charset="0"/>
                <a:cs typeface="Segoe UI"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300" normalizeH="0" baseline="0" noProof="0">
                <a:ln>
                  <a:noFill/>
                </a:ln>
                <a:solidFill>
                  <a:srgbClr val="E2AC00"/>
                </a:solidFill>
                <a:effectLst/>
                <a:uLnTx/>
                <a:uFillTx/>
                <a:latin typeface="Segoe UI" pitchFamily="34" charset="0"/>
                <a:cs typeface="Segoe UI" pitchFamily="34" charset="0"/>
              </a:rPr>
              <a:t>FBI RICHMOND</a:t>
            </a:r>
            <a:b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br>
            <a: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t>UNCLASSIFIED</a:t>
            </a:r>
          </a:p>
        </p:txBody>
      </p:sp>
      <p:sp>
        <p:nvSpPr>
          <p:cNvPr id="6" name="Footer Placeholder 4"/>
          <p:cNvSpPr txBox="1">
            <a:spLocks/>
          </p:cNvSpPr>
          <p:nvPr/>
        </p:nvSpPr>
        <p:spPr>
          <a:xfrm>
            <a:off x="3741024" y="-14912"/>
            <a:ext cx="5080000" cy="365125"/>
          </a:xfrm>
          <a:prstGeom prst="rect">
            <a:avLst/>
          </a:prstGeom>
        </p:spPr>
        <p:txBody>
          <a:bodyPr vert="horz" lIns="91440" tIns="45720" rIns="91440" bIns="45720" rtlCol="0" anchor="ctr"/>
          <a:lstStyle>
            <a:defPPr>
              <a:defRPr lang="en-US"/>
            </a:defPPr>
            <a:lvl1pPr marL="0" algn="ctr" defTabSz="914400" rtl="0" eaLnBrk="1" latinLnBrk="0" hangingPunct="1">
              <a:defRPr sz="900" b="1" kern="1200" spc="300">
                <a:solidFill>
                  <a:srgbClr val="E2AC00"/>
                </a:solidFill>
                <a:latin typeface="Segoe UI" pitchFamily="34" charset="0"/>
                <a:ea typeface="Segoe UI" pitchFamily="34" charset="0"/>
                <a:cs typeface="Segoe U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t>UNCLASSIFIED</a:t>
            </a:r>
          </a:p>
        </p:txBody>
      </p:sp>
    </p:spTree>
    <p:extLst>
      <p:ext uri="{BB962C8B-B14F-4D97-AF65-F5344CB8AC3E}">
        <p14:creationId xmlns:p14="http://schemas.microsoft.com/office/powerpoint/2010/main" val="125608950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E281533-8780-D902-8B35-902ECDC426AF}"/>
              </a:ext>
            </a:extLst>
          </p:cNvPr>
          <p:cNvSpPr>
            <a:spLocks noGrp="1"/>
          </p:cNvSpPr>
          <p:nvPr>
            <p:ph type="title"/>
          </p:nvPr>
        </p:nvSpPr>
        <p:spPr/>
        <p:txBody>
          <a:bodyPr/>
          <a:lstStyle/>
          <a:p>
            <a:r>
              <a:rPr lang="en-US">
                <a:latin typeface="Roboto"/>
                <a:ea typeface="Roboto"/>
                <a:cs typeface="Roboto"/>
              </a:rPr>
              <a:t>Pilot results show the unidentified risk</a:t>
            </a:r>
          </a:p>
        </p:txBody>
      </p:sp>
      <p:graphicFrame>
        <p:nvGraphicFramePr>
          <p:cNvPr id="8" name="Content Placeholder 7" descr="5 graphics, 1 showing a combination lock above the words &quot;Clear text passwords and keys,&quot; 1 showing credit cards above the words &quot;credit card numbers,&quot; 1 with a person driving above the words &quot;Driver's license,&quot; 1 of a social security card above the words &quot;social security numbers,&quot; 1 of a checkbook above the words &quot;Bank account numbers,&quot; and one of a US passport above the words &quot;passport numbers,&quot;">
            <a:extLst>
              <a:ext uri="{FF2B5EF4-FFF2-40B4-BE49-F238E27FC236}">
                <a16:creationId xmlns:a16="http://schemas.microsoft.com/office/drawing/2014/main" id="{A6D68434-A6A3-4339-2074-B1D1A13B44C0}"/>
              </a:ext>
            </a:extLst>
          </p:cNvPr>
          <p:cNvGraphicFramePr>
            <a:graphicFrameLocks noGrp="1"/>
          </p:cNvGraphicFramePr>
          <p:nvPr>
            <p:ph idx="1"/>
          </p:nvPr>
        </p:nvGraphicFramePr>
        <p:xfrm>
          <a:off x="277813" y="1447801"/>
          <a:ext cx="9460547" cy="41849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Date Placeholder 4">
            <a:extLst>
              <a:ext uri="{FF2B5EF4-FFF2-40B4-BE49-F238E27FC236}">
                <a16:creationId xmlns:a16="http://schemas.microsoft.com/office/drawing/2014/main" id="{53F7775A-66FA-102A-897A-E5C023449DBE}"/>
              </a:ext>
            </a:extLst>
          </p:cNvPr>
          <p:cNvSpPr>
            <a:spLocks noGrp="1"/>
          </p:cNvSpPr>
          <p:nvPr>
            <p:ph type="dt" sz="half" idx="10"/>
          </p:nvPr>
        </p:nvSpPr>
        <p:spPr>
          <a:xfrm>
            <a:off x="8395855" y="6139584"/>
            <a:ext cx="1819563" cy="587375"/>
          </a:xfrm>
          <a:prstGeom prst="rect">
            <a:avLst/>
          </a:prstGeom>
        </p:spPr>
        <p:txBody>
          <a:bodyPr vert="horz" lIns="91440" tIns="45720" rIns="91440" bIns="45720" rtlCol="0" anchor="ctr"/>
          <a:lstStyle>
            <a:defPPr>
              <a:defRPr lang="en-US"/>
            </a:defPPr>
            <a:lvl1pPr marL="0" algn="r" defTabSz="914400" rtl="0" eaLnBrk="1" latinLnBrk="0" hangingPunct="1">
              <a:defRPr sz="14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915341D-BFDF-466B-B45A-4B3697D917E0}" type="datetime1">
              <a:rPr kumimoji="0" lang="en-US" sz="1400" b="0" i="0" u="none" strike="noStrike" kern="1200" cap="none" spc="0" normalizeH="0" baseline="0" noProof="0" smtClean="0">
                <a:ln>
                  <a:noFill/>
                </a:ln>
                <a:solidFill>
                  <a:srgbClr val="414041">
                    <a:tint val="75000"/>
                  </a:srgb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1/21/2026</a:t>
            </a:fld>
            <a:endParaRPr kumimoji="0" lang="en-US" sz="1400" b="0" i="0" u="none" strike="noStrike" kern="1200" cap="none" spc="0" normalizeH="0" baseline="0" noProof="0">
              <a:ln>
                <a:noFill/>
              </a:ln>
              <a:solidFill>
                <a:srgbClr val="49443D">
                  <a:tint val="75000"/>
                </a:srgbClr>
              </a:solidFill>
              <a:effectLst/>
              <a:uLnTx/>
              <a:uFillTx/>
              <a:latin typeface="Century Gothic"/>
              <a:ea typeface="+mn-ea"/>
              <a:cs typeface="+mn-cs"/>
            </a:endParaRPr>
          </a:p>
        </p:txBody>
      </p:sp>
      <p:pic>
        <p:nvPicPr>
          <p:cNvPr id="10" name="Picture 9" descr="Virginia Department of Criminal Justice Logo">
            <a:extLst>
              <a:ext uri="{FF2B5EF4-FFF2-40B4-BE49-F238E27FC236}">
                <a16:creationId xmlns:a16="http://schemas.microsoft.com/office/drawing/2014/main" id="{D346FCDD-E2A8-C11C-A9D1-E0CB6DD57DA1}"/>
              </a:ext>
            </a:extLst>
          </p:cNvPr>
          <p:cNvPicPr>
            <a:picLocks noChangeAspect="1"/>
          </p:cNvPicPr>
          <p:nvPr/>
        </p:nvPicPr>
        <p:blipFill>
          <a:blip r:embed="rId7"/>
          <a:stretch>
            <a:fillRect/>
          </a:stretch>
        </p:blipFill>
        <p:spPr>
          <a:xfrm>
            <a:off x="10786918" y="2566262"/>
            <a:ext cx="857250" cy="866775"/>
          </a:xfrm>
          <a:prstGeom prst="rect">
            <a:avLst/>
          </a:prstGeom>
        </p:spPr>
      </p:pic>
      <p:pic>
        <p:nvPicPr>
          <p:cNvPr id="12" name="Picture 11" descr="Virginia Department of Small Business and Supplier Diversity logo">
            <a:extLst>
              <a:ext uri="{FF2B5EF4-FFF2-40B4-BE49-F238E27FC236}">
                <a16:creationId xmlns:a16="http://schemas.microsoft.com/office/drawing/2014/main" id="{08796A03-52BA-DD85-0851-2B40475F704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191459" y="3682378"/>
            <a:ext cx="1190628" cy="476251"/>
          </a:xfrm>
          <a:prstGeom prst="rect">
            <a:avLst/>
          </a:prstGeom>
        </p:spPr>
      </p:pic>
      <p:pic>
        <p:nvPicPr>
          <p:cNvPr id="15" name="Picture 14" descr="Virginia Department of Social Services logo">
            <a:extLst>
              <a:ext uri="{FF2B5EF4-FFF2-40B4-BE49-F238E27FC236}">
                <a16:creationId xmlns:a16="http://schemas.microsoft.com/office/drawing/2014/main" id="{0A9115E8-FC43-7D54-6E13-28BC6753DBD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487171" y="3588236"/>
            <a:ext cx="1162434" cy="686893"/>
          </a:xfrm>
          <a:prstGeom prst="rect">
            <a:avLst/>
          </a:prstGeom>
        </p:spPr>
      </p:pic>
      <p:pic>
        <p:nvPicPr>
          <p:cNvPr id="16" name="Picture 15" descr="Virginia State police logo">
            <a:extLst>
              <a:ext uri="{FF2B5EF4-FFF2-40B4-BE49-F238E27FC236}">
                <a16:creationId xmlns:a16="http://schemas.microsoft.com/office/drawing/2014/main" id="{D809CAFD-E411-9670-0396-EB5AA5D01C65}"/>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985734" y="4269231"/>
            <a:ext cx="734000" cy="721767"/>
          </a:xfrm>
          <a:prstGeom prst="rect">
            <a:avLst/>
          </a:prstGeom>
        </p:spPr>
      </p:pic>
      <p:pic>
        <p:nvPicPr>
          <p:cNvPr id="23" name="Picture 22" descr="Department of Conservation and Recreation Logo&#10;">
            <a:extLst>
              <a:ext uri="{FF2B5EF4-FFF2-40B4-BE49-F238E27FC236}">
                <a16:creationId xmlns:a16="http://schemas.microsoft.com/office/drawing/2014/main" id="{50A267D6-1C9A-2B32-37C1-0A97381AE4C7}"/>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0213557" y="1926807"/>
            <a:ext cx="1400175" cy="427623"/>
          </a:xfrm>
          <a:prstGeom prst="rect">
            <a:avLst/>
          </a:prstGeom>
        </p:spPr>
      </p:pic>
      <p:pic>
        <p:nvPicPr>
          <p:cNvPr id="24" name="Picture 23" descr="Department of General Services Logo">
            <a:extLst>
              <a:ext uri="{FF2B5EF4-FFF2-40B4-BE49-F238E27FC236}">
                <a16:creationId xmlns:a16="http://schemas.microsoft.com/office/drawing/2014/main" id="{520813B0-5FE9-FFA4-FC91-F5D604482FB3}"/>
              </a:ext>
            </a:extLst>
          </p:cNvPr>
          <p:cNvPicPr>
            <a:picLocks noChangeAspect="1"/>
          </p:cNvPicPr>
          <p:nvPr/>
        </p:nvPicPr>
        <p:blipFill>
          <a:blip r:embed="rId12"/>
          <a:stretch>
            <a:fillRect/>
          </a:stretch>
        </p:blipFill>
        <p:spPr>
          <a:xfrm>
            <a:off x="10866880" y="4413191"/>
            <a:ext cx="800100" cy="733425"/>
          </a:xfrm>
          <a:prstGeom prst="rect">
            <a:avLst/>
          </a:prstGeom>
        </p:spPr>
      </p:pic>
      <p:pic>
        <p:nvPicPr>
          <p:cNvPr id="25" name="Picture 24" descr="Department of Environmental Quality Logo&#10;">
            <a:extLst>
              <a:ext uri="{FF2B5EF4-FFF2-40B4-BE49-F238E27FC236}">
                <a16:creationId xmlns:a16="http://schemas.microsoft.com/office/drawing/2014/main" id="{F146AAD1-6E67-4516-D011-1BE8A0B54B8D}"/>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0093242" y="1248777"/>
            <a:ext cx="1660860" cy="570498"/>
          </a:xfrm>
          <a:prstGeom prst="rect">
            <a:avLst/>
          </a:prstGeom>
        </p:spPr>
      </p:pic>
      <p:pic>
        <p:nvPicPr>
          <p:cNvPr id="26" name="Picture 25" descr="Office of the State Inspector General Logo">
            <a:extLst>
              <a:ext uri="{FF2B5EF4-FFF2-40B4-BE49-F238E27FC236}">
                <a16:creationId xmlns:a16="http://schemas.microsoft.com/office/drawing/2014/main" id="{754F9369-AC23-3918-F347-654CEE8295C3}"/>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9785683" y="2566736"/>
            <a:ext cx="852238" cy="862265"/>
          </a:xfrm>
          <a:prstGeom prst="rect">
            <a:avLst/>
          </a:prstGeom>
        </p:spPr>
      </p:pic>
      <p:pic>
        <p:nvPicPr>
          <p:cNvPr id="27" name="Picture 26" descr="Virginia Department of Education logo">
            <a:extLst>
              <a:ext uri="{FF2B5EF4-FFF2-40B4-BE49-F238E27FC236}">
                <a16:creationId xmlns:a16="http://schemas.microsoft.com/office/drawing/2014/main" id="{39FC85DC-27CA-A251-A39B-DBF65B90D816}"/>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0158218" y="5281083"/>
            <a:ext cx="1539040" cy="437649"/>
          </a:xfrm>
          <a:prstGeom prst="rect">
            <a:avLst/>
          </a:prstGeom>
        </p:spPr>
      </p:pic>
      <p:pic>
        <p:nvPicPr>
          <p:cNvPr id="28" name="Picture 27" descr="Department of Behavioral Health and developmental services logo">
            <a:extLst>
              <a:ext uri="{FF2B5EF4-FFF2-40B4-BE49-F238E27FC236}">
                <a16:creationId xmlns:a16="http://schemas.microsoft.com/office/drawing/2014/main" id="{024DBD01-E35B-4308-34F2-B95D640F5656}"/>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9946356" y="723900"/>
            <a:ext cx="1543552" cy="437149"/>
          </a:xfrm>
          <a:prstGeom prst="rect">
            <a:avLst/>
          </a:prstGeom>
        </p:spPr>
      </p:pic>
      <p:pic>
        <p:nvPicPr>
          <p:cNvPr id="29" name="Picture 28" descr="Department of Taxation logo">
            <a:extLst>
              <a:ext uri="{FF2B5EF4-FFF2-40B4-BE49-F238E27FC236}">
                <a16:creationId xmlns:a16="http://schemas.microsoft.com/office/drawing/2014/main" id="{5A4F3FBB-786A-4B4B-61E6-BA12F69CDCCD}"/>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10018282" y="5722019"/>
            <a:ext cx="1615741" cy="447175"/>
          </a:xfrm>
          <a:prstGeom prst="rect">
            <a:avLst/>
          </a:prstGeom>
        </p:spPr>
      </p:pic>
    </p:spTree>
    <p:extLst>
      <p:ext uri="{BB962C8B-B14F-4D97-AF65-F5344CB8AC3E}">
        <p14:creationId xmlns:p14="http://schemas.microsoft.com/office/powerpoint/2010/main" val="95166305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EFEEEAB-B315-A823-B799-B745E93BF78E}"/>
              </a:ext>
            </a:extLst>
          </p:cNvPr>
          <p:cNvSpPr>
            <a:spLocks noGrp="1"/>
          </p:cNvSpPr>
          <p:nvPr>
            <p:ph type="title"/>
          </p:nvPr>
        </p:nvSpPr>
        <p:spPr>
          <a:xfrm>
            <a:off x="838200" y="118097"/>
            <a:ext cx="10515600" cy="1325563"/>
          </a:xfrm>
        </p:spPr>
        <p:txBody>
          <a:bodyPr/>
          <a:lstStyle/>
          <a:p>
            <a:r>
              <a:rPr lang="en-US">
                <a:latin typeface="Roboto"/>
                <a:ea typeface="Roboto"/>
                <a:cs typeface="Roboto"/>
              </a:rPr>
              <a:t>Virginia open data portal</a:t>
            </a:r>
          </a:p>
        </p:txBody>
      </p:sp>
      <p:sp>
        <p:nvSpPr>
          <p:cNvPr id="2" name="Content Placeholder 1">
            <a:extLst>
              <a:ext uri="{FF2B5EF4-FFF2-40B4-BE49-F238E27FC236}">
                <a16:creationId xmlns:a16="http://schemas.microsoft.com/office/drawing/2014/main" id="{955A63AA-5BF1-FF90-5E40-5EFE5AA22BD2}"/>
              </a:ext>
            </a:extLst>
          </p:cNvPr>
          <p:cNvSpPr>
            <a:spLocks noGrp="1"/>
          </p:cNvSpPr>
          <p:nvPr>
            <p:ph idx="1"/>
          </p:nvPr>
        </p:nvSpPr>
        <p:spPr>
          <a:xfrm>
            <a:off x="1065192" y="1443660"/>
            <a:ext cx="5601825" cy="4351338"/>
          </a:xfrm>
        </p:spPr>
        <p:txBody>
          <a:bodyPr/>
          <a:lstStyle/>
          <a:p>
            <a:pPr marL="342900" indent="-342900">
              <a:buFont typeface="Arial" panose="020B0604020202020204" pitchFamily="34" charset="0"/>
              <a:buChar char="•"/>
            </a:pPr>
            <a:r>
              <a:rPr lang="en-US" sz="2000">
                <a:latin typeface="Montserrat"/>
                <a:ea typeface="Montserrat"/>
                <a:cs typeface="Montserrat"/>
                <a:sym typeface="Montserrat"/>
              </a:rPr>
              <a:t>Empowers constituents to turn data into </a:t>
            </a:r>
            <a:r>
              <a:rPr lang="en-US" sz="2000" b="1">
                <a:latin typeface="Montserrat Bold"/>
                <a:ea typeface="Montserrat Bold"/>
                <a:cs typeface="Montserrat Bold"/>
                <a:sym typeface="Montserrat Bold"/>
              </a:rPr>
              <a:t>actionable intelligence</a:t>
            </a:r>
          </a:p>
          <a:p>
            <a:pPr marL="342900" indent="-342900">
              <a:buFont typeface="Arial" panose="020B0604020202020204" pitchFamily="34" charset="0"/>
              <a:buChar char="•"/>
            </a:pPr>
            <a:r>
              <a:rPr lang="en-US">
                <a:latin typeface="Montserrat Bold"/>
                <a:ea typeface="Montserrat Bold"/>
                <a:cs typeface="Montserrat Bold"/>
                <a:sym typeface="Montserrat Bold"/>
              </a:rPr>
              <a:t>Signals government transparency</a:t>
            </a:r>
          </a:p>
          <a:p>
            <a:pPr marL="342900" indent="-342900">
              <a:buFont typeface="Arial" panose="020B0604020202020204" pitchFamily="34" charset="0"/>
              <a:buChar char="•"/>
            </a:pPr>
            <a:r>
              <a:rPr lang="en-US" sz="2000" b="1">
                <a:latin typeface="Montserrat Bold"/>
                <a:ea typeface="Montserrat Bold"/>
                <a:cs typeface="Montserrat Bold"/>
                <a:sym typeface="Montserrat Bold"/>
              </a:rPr>
              <a:t>Data can be dow</a:t>
            </a:r>
            <a:r>
              <a:rPr lang="en-US">
                <a:latin typeface="Montserrat Bold"/>
                <a:ea typeface="Montserrat Bold"/>
                <a:cs typeface="Montserrat Bold"/>
                <a:sym typeface="Montserrat Bold"/>
              </a:rPr>
              <a:t>nloaded and accessed via API</a:t>
            </a:r>
          </a:p>
          <a:p>
            <a:pPr marL="342900" indent="-342900">
              <a:buFont typeface="Arial" panose="020B0604020202020204" pitchFamily="34" charset="0"/>
              <a:buChar char="•"/>
            </a:pPr>
            <a:r>
              <a:rPr lang="en-US" sz="2000" b="1">
                <a:latin typeface="Montserrat Bold"/>
                <a:ea typeface="Montserrat Bold"/>
                <a:cs typeface="Montserrat Bold"/>
                <a:sym typeface="Montserrat Bold"/>
              </a:rPr>
              <a:t>Platform allows for easy searching and filtering ca</a:t>
            </a:r>
            <a:r>
              <a:rPr lang="en-US">
                <a:latin typeface="Montserrat Bold"/>
                <a:ea typeface="Montserrat Bold"/>
                <a:cs typeface="Montserrat Bold"/>
                <a:sym typeface="Montserrat Bold"/>
              </a:rPr>
              <a:t>pabilities</a:t>
            </a:r>
            <a:endParaRPr lang="en-US" sz="2000" b="1">
              <a:latin typeface="Montserrat Bold"/>
              <a:ea typeface="Montserrat Bold"/>
              <a:cs typeface="Montserrat Bold"/>
              <a:sym typeface="Montserrat Bold"/>
            </a:endParaRPr>
          </a:p>
          <a:p>
            <a:pPr marL="342900" indent="-342900">
              <a:buFont typeface="Arial" panose="020B0604020202020204" pitchFamily="34" charset="0"/>
              <a:buChar char="•"/>
            </a:pPr>
            <a:endParaRPr lang="en-US" sz="2000" b="1">
              <a:solidFill>
                <a:srgbClr val="173055"/>
              </a:solidFill>
              <a:latin typeface="Montserrat Bold"/>
              <a:ea typeface="Montserrat Bold"/>
              <a:cs typeface="Montserrat Bold"/>
              <a:sym typeface="Montserrat Bold"/>
            </a:endParaRPr>
          </a:p>
          <a:p>
            <a:pPr marL="342900" indent="-342900">
              <a:buFont typeface="Arial" panose="020B0604020202020204" pitchFamily="34" charset="0"/>
              <a:buChar char="•"/>
            </a:pPr>
            <a:endParaRPr lang="en-US"/>
          </a:p>
        </p:txBody>
      </p:sp>
      <p:pic>
        <p:nvPicPr>
          <p:cNvPr id="6" name="Picture 5" descr="Virginia Open Data Portal logo">
            <a:extLst>
              <a:ext uri="{FF2B5EF4-FFF2-40B4-BE49-F238E27FC236}">
                <a16:creationId xmlns:a16="http://schemas.microsoft.com/office/drawing/2014/main" id="{39B8E97A-C45C-3332-08B1-B69AE0CC105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610355" y="1944546"/>
            <a:ext cx="5929606" cy="1824923"/>
          </a:xfrm>
          <a:prstGeom prst="rect">
            <a:avLst/>
          </a:prstGeom>
        </p:spPr>
      </p:pic>
    </p:spTree>
    <p:extLst>
      <p:ext uri="{BB962C8B-B14F-4D97-AF65-F5344CB8AC3E}">
        <p14:creationId xmlns:p14="http://schemas.microsoft.com/office/powerpoint/2010/main" val="364862778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2AFCAC-1A8A-B4CE-9AB0-8BB8A3647FDC}"/>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C8D5991-FE2C-D27C-05C0-B8C07AF7A693}"/>
              </a:ext>
            </a:extLst>
          </p:cNvPr>
          <p:cNvSpPr>
            <a:spLocks noGrp="1"/>
          </p:cNvSpPr>
          <p:nvPr>
            <p:ph idx="1"/>
          </p:nvPr>
        </p:nvSpPr>
        <p:spPr>
          <a:xfrm>
            <a:off x="970279" y="1599307"/>
            <a:ext cx="10383521" cy="1897337"/>
          </a:xfrm>
        </p:spPr>
        <p:txBody>
          <a:bodyPr/>
          <a:lstStyle/>
          <a:p>
            <a:pPr marL="190510" indent="-190510">
              <a:spcBef>
                <a:spcPts val="400"/>
              </a:spcBef>
              <a:spcAft>
                <a:spcPts val="400"/>
              </a:spcAft>
              <a:buFont typeface="Arial" panose="020B0604020202020204" pitchFamily="34" charset="0"/>
              <a:buChar char="•"/>
            </a:pPr>
            <a:r>
              <a:rPr lang="en-US" sz="2000">
                <a:latin typeface="Roboto" panose="02000000000000000000" pitchFamily="2" charset="0"/>
                <a:ea typeface="Roboto" panose="02000000000000000000" pitchFamily="2" charset="0"/>
                <a:cs typeface="Roboto" panose="02000000000000000000" pitchFamily="2" charset="0"/>
              </a:rPr>
              <a:t>Cross-agency platform to address Opioid crisis</a:t>
            </a:r>
          </a:p>
          <a:p>
            <a:pPr marL="190510" indent="-190510">
              <a:spcBef>
                <a:spcPts val="400"/>
              </a:spcBef>
              <a:spcAft>
                <a:spcPts val="400"/>
              </a:spcAft>
              <a:buFont typeface="Arial" panose="020B0604020202020204" pitchFamily="34" charset="0"/>
              <a:buChar char="•"/>
            </a:pPr>
            <a:r>
              <a:rPr lang="en-US" sz="2000">
                <a:latin typeface="Roboto" panose="02000000000000000000" pitchFamily="2" charset="0"/>
                <a:ea typeface="Roboto" panose="02000000000000000000" pitchFamily="2" charset="0"/>
                <a:cs typeface="Roboto" panose="02000000000000000000" pitchFamily="2" charset="0"/>
              </a:rPr>
              <a:t>Staging in Azure; Production in AWS</a:t>
            </a:r>
          </a:p>
          <a:p>
            <a:pPr marL="190510" indent="-190510">
              <a:spcBef>
                <a:spcPts val="400"/>
              </a:spcBef>
              <a:spcAft>
                <a:spcPts val="400"/>
              </a:spcAft>
              <a:buFont typeface="Arial" panose="020B0604020202020204" pitchFamily="34" charset="0"/>
              <a:buChar char="•"/>
            </a:pPr>
            <a:r>
              <a:rPr lang="en-US" sz="2000">
                <a:latin typeface="Roboto" panose="02000000000000000000" pitchFamily="2" charset="0"/>
                <a:ea typeface="Roboto" panose="02000000000000000000" pitchFamily="2" charset="0"/>
                <a:cs typeface="Roboto" panose="02000000000000000000" pitchFamily="2" charset="0"/>
              </a:rPr>
              <a:t>Data Quality profiling using Informatica </a:t>
            </a:r>
          </a:p>
          <a:p>
            <a:pPr marL="190510" indent="-190510">
              <a:spcBef>
                <a:spcPts val="400"/>
              </a:spcBef>
              <a:spcAft>
                <a:spcPts val="400"/>
              </a:spcAft>
              <a:buFont typeface="Arial" panose="020B0604020202020204" pitchFamily="34" charset="0"/>
              <a:buChar char="•"/>
            </a:pPr>
            <a:r>
              <a:rPr lang="en-US" sz="2000">
                <a:latin typeface="Roboto" panose="02000000000000000000" pitchFamily="2" charset="0"/>
                <a:ea typeface="Roboto" panose="02000000000000000000" pitchFamily="2" charset="0"/>
                <a:cs typeface="Roboto" panose="02000000000000000000" pitchFamily="2" charset="0"/>
              </a:rPr>
              <a:t>Metadata Management using MS Purview for Data Governance</a:t>
            </a:r>
          </a:p>
          <a:p>
            <a:endParaRPr lang="en-US"/>
          </a:p>
        </p:txBody>
      </p:sp>
      <p:sp>
        <p:nvSpPr>
          <p:cNvPr id="3" name="Title 2">
            <a:extLst>
              <a:ext uri="{FF2B5EF4-FFF2-40B4-BE49-F238E27FC236}">
                <a16:creationId xmlns:a16="http://schemas.microsoft.com/office/drawing/2014/main" id="{D23A9C8D-E7EB-68D9-F51E-864539D66EB2}"/>
              </a:ext>
            </a:extLst>
          </p:cNvPr>
          <p:cNvSpPr>
            <a:spLocks noGrp="1"/>
          </p:cNvSpPr>
          <p:nvPr>
            <p:ph type="title"/>
          </p:nvPr>
        </p:nvSpPr>
        <p:spPr>
          <a:xfrm>
            <a:off x="904239" y="443166"/>
            <a:ext cx="10515600" cy="1325563"/>
          </a:xfrm>
        </p:spPr>
        <p:txBody>
          <a:bodyPr/>
          <a:lstStyle/>
          <a:p>
            <a:r>
              <a:rPr lang="en-US"/>
              <a:t>Key active projects: Substance Use Disorder Abatement</a:t>
            </a:r>
            <a:br>
              <a:rPr lang="en-US"/>
            </a:br>
            <a:endParaRPr lang="en-US"/>
          </a:p>
        </p:txBody>
      </p:sp>
      <p:pic>
        <p:nvPicPr>
          <p:cNvPr id="6" name="Picture 5" descr="Colleagues huddle and putting hands all in the middle on top of each other">
            <a:extLst>
              <a:ext uri="{FF2B5EF4-FFF2-40B4-BE49-F238E27FC236}">
                <a16:creationId xmlns:a16="http://schemas.microsoft.com/office/drawing/2014/main" id="{5DB6A5B8-C740-6525-237F-4F19FA1FBF0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236837" y="3360229"/>
            <a:ext cx="4183002" cy="2788668"/>
          </a:xfrm>
          <a:prstGeom prst="rect">
            <a:avLst/>
          </a:prstGeom>
        </p:spPr>
      </p:pic>
    </p:spTree>
    <p:extLst>
      <p:ext uri="{BB962C8B-B14F-4D97-AF65-F5344CB8AC3E}">
        <p14:creationId xmlns:p14="http://schemas.microsoft.com/office/powerpoint/2010/main" val="199465117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672FA3-3BB4-8DF9-259C-F6DFD8C0098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338C0E5-9547-78B9-8B3D-C91E319CD39E}"/>
              </a:ext>
            </a:extLst>
          </p:cNvPr>
          <p:cNvSpPr>
            <a:spLocks noGrp="1"/>
          </p:cNvSpPr>
          <p:nvPr>
            <p:ph type="title"/>
          </p:nvPr>
        </p:nvSpPr>
        <p:spPr>
          <a:xfrm>
            <a:off x="838200" y="179974"/>
            <a:ext cx="10515600" cy="1325563"/>
          </a:xfrm>
        </p:spPr>
        <p:txBody>
          <a:bodyPr/>
          <a:lstStyle/>
          <a:p>
            <a:r>
              <a:rPr lang="en-US"/>
              <a:t>Key Active projects: Finance Agency Risk Reduction</a:t>
            </a:r>
          </a:p>
        </p:txBody>
      </p:sp>
      <p:sp>
        <p:nvSpPr>
          <p:cNvPr id="7" name="Content Placeholder 6">
            <a:extLst>
              <a:ext uri="{FF2B5EF4-FFF2-40B4-BE49-F238E27FC236}">
                <a16:creationId xmlns:a16="http://schemas.microsoft.com/office/drawing/2014/main" id="{0B0AC4AD-337F-6976-67A4-A7C1C7674A39}"/>
              </a:ext>
            </a:extLst>
          </p:cNvPr>
          <p:cNvSpPr>
            <a:spLocks noGrp="1"/>
          </p:cNvSpPr>
          <p:nvPr>
            <p:ph idx="1"/>
          </p:nvPr>
        </p:nvSpPr>
        <p:spPr>
          <a:xfrm>
            <a:off x="873034" y="1505537"/>
            <a:ext cx="7912463" cy="1923463"/>
          </a:xfrm>
        </p:spPr>
        <p:txBody>
          <a:bodyPr/>
          <a:lstStyle/>
          <a:p>
            <a:pPr marL="190510" indent="-190510">
              <a:spcBef>
                <a:spcPts val="400"/>
              </a:spcBef>
              <a:spcAft>
                <a:spcPts val="400"/>
              </a:spcAft>
              <a:buFont typeface="Arial" panose="020B0604020202020204" pitchFamily="34" charset="0"/>
              <a:buChar char="•"/>
            </a:pPr>
            <a:r>
              <a:rPr lang="en-US" sz="2000">
                <a:latin typeface="Roboto" panose="02000000000000000000" pitchFamily="2" charset="0"/>
                <a:ea typeface="Roboto" panose="02000000000000000000" pitchFamily="2" charset="0"/>
                <a:cs typeface="Roboto" panose="02000000000000000000" pitchFamily="2" charset="0"/>
              </a:rPr>
              <a:t>MS Purview for Data Governance for structured data </a:t>
            </a:r>
          </a:p>
          <a:p>
            <a:pPr marL="190510" indent="-190510">
              <a:spcBef>
                <a:spcPts val="400"/>
              </a:spcBef>
              <a:spcAft>
                <a:spcPts val="400"/>
              </a:spcAft>
              <a:buFont typeface="Arial" panose="020B0604020202020204" pitchFamily="34" charset="0"/>
              <a:buChar char="•"/>
            </a:pPr>
            <a:r>
              <a:rPr lang="en-US" sz="2000" err="1">
                <a:latin typeface="Roboto" panose="02000000000000000000" pitchFamily="2" charset="0"/>
                <a:ea typeface="Roboto" panose="02000000000000000000" pitchFamily="2" charset="0"/>
                <a:cs typeface="Roboto" panose="02000000000000000000" pitchFamily="2" charset="0"/>
              </a:rPr>
              <a:t>BigID</a:t>
            </a:r>
            <a:r>
              <a:rPr lang="en-US" sz="2000">
                <a:latin typeface="Roboto" panose="02000000000000000000" pitchFamily="2" charset="0"/>
                <a:ea typeface="Roboto" panose="02000000000000000000" pitchFamily="2" charset="0"/>
                <a:cs typeface="Roboto" panose="02000000000000000000" pitchFamily="2" charset="0"/>
              </a:rPr>
              <a:t> for unstructured data</a:t>
            </a:r>
          </a:p>
          <a:p>
            <a:pPr marL="190510" indent="-190510">
              <a:spcBef>
                <a:spcPts val="400"/>
              </a:spcBef>
              <a:spcAft>
                <a:spcPts val="400"/>
              </a:spcAft>
              <a:buFont typeface="Arial" panose="020B0604020202020204" pitchFamily="34" charset="0"/>
              <a:buChar char="•"/>
            </a:pPr>
            <a:r>
              <a:rPr lang="en-US" sz="2000">
                <a:latin typeface="Roboto" panose="02000000000000000000" pitchFamily="2" charset="0"/>
                <a:ea typeface="Roboto" panose="02000000000000000000" pitchFamily="2" charset="0"/>
                <a:cs typeface="Roboto" panose="02000000000000000000" pitchFamily="2" charset="0"/>
              </a:rPr>
              <a:t>Partnering with CSRM on Data Classification Standard</a:t>
            </a:r>
          </a:p>
          <a:p>
            <a:pPr marL="190510" indent="-190510">
              <a:spcBef>
                <a:spcPts val="400"/>
              </a:spcBef>
              <a:spcAft>
                <a:spcPts val="400"/>
              </a:spcAft>
              <a:buFont typeface="Arial" panose="020B0604020202020204" pitchFamily="34" charset="0"/>
              <a:buChar char="•"/>
            </a:pPr>
            <a:r>
              <a:rPr lang="en-US" sz="2000">
                <a:latin typeface="Roboto" panose="02000000000000000000" pitchFamily="2" charset="0"/>
                <a:ea typeface="Roboto" panose="02000000000000000000" pitchFamily="2" charset="0"/>
                <a:cs typeface="Roboto" panose="02000000000000000000" pitchFamily="2" charset="0"/>
              </a:rPr>
              <a:t>Focus on TAX and then work with TRS and DOA</a:t>
            </a:r>
          </a:p>
          <a:p>
            <a:endParaRPr lang="en-US"/>
          </a:p>
        </p:txBody>
      </p:sp>
      <p:pic>
        <p:nvPicPr>
          <p:cNvPr id="15" name="Picture 14" descr="A person using a computer to make a debit card purchase. They are holding up the debit card to the computer. The computer screen says &quot;confidential&quot; in big letters. ">
            <a:extLst>
              <a:ext uri="{FF2B5EF4-FFF2-40B4-BE49-F238E27FC236}">
                <a16:creationId xmlns:a16="http://schemas.microsoft.com/office/drawing/2014/main" id="{61F1FAE1-712C-87B2-2F09-67DAF0FD66B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758756" y="3253523"/>
            <a:ext cx="3410712" cy="2276856"/>
          </a:xfrm>
          <a:prstGeom prst="rect">
            <a:avLst/>
          </a:prstGeom>
        </p:spPr>
      </p:pic>
    </p:spTree>
    <p:extLst>
      <p:ext uri="{BB962C8B-B14F-4D97-AF65-F5344CB8AC3E}">
        <p14:creationId xmlns:p14="http://schemas.microsoft.com/office/powerpoint/2010/main" val="339310107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9C03DC-6EC8-F4F9-A268-62FFE5891D2F}"/>
              </a:ext>
            </a:extLst>
          </p:cNvPr>
          <p:cNvSpPr>
            <a:spLocks noGrp="1"/>
          </p:cNvSpPr>
          <p:nvPr>
            <p:ph type="title"/>
          </p:nvPr>
        </p:nvSpPr>
        <p:spPr/>
        <p:txBody>
          <a:bodyPr/>
          <a:lstStyle/>
          <a:p>
            <a:r>
              <a:rPr lang="en-US"/>
              <a:t>Free resources for agencies</a:t>
            </a:r>
          </a:p>
        </p:txBody>
      </p:sp>
    </p:spTree>
    <p:extLst>
      <p:ext uri="{BB962C8B-B14F-4D97-AF65-F5344CB8AC3E}">
        <p14:creationId xmlns:p14="http://schemas.microsoft.com/office/powerpoint/2010/main" val="60026011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53D76EF-BD8B-FD57-62AC-6085A09C8B40}"/>
              </a:ext>
            </a:extLst>
          </p:cNvPr>
          <p:cNvSpPr>
            <a:spLocks noGrp="1"/>
          </p:cNvSpPr>
          <p:nvPr>
            <p:ph idx="1"/>
          </p:nvPr>
        </p:nvSpPr>
        <p:spPr>
          <a:xfrm>
            <a:off x="1018893" y="1408936"/>
            <a:ext cx="9652000" cy="4351338"/>
          </a:xfrm>
        </p:spPr>
        <p:txBody>
          <a:bodyPr/>
          <a:lstStyle/>
          <a:p>
            <a:pPr marL="342900" indent="-342900">
              <a:lnSpc>
                <a:spcPts val="3060"/>
              </a:lnSpc>
              <a:buFont typeface="Arial" panose="020B0604020202020204" pitchFamily="34" charset="0"/>
              <a:buChar char="•"/>
            </a:pPr>
            <a:r>
              <a:rPr lang="en-US" sz="1800" b="1">
                <a:latin typeface="Roboto" panose="02000000000000000000" pitchFamily="2" charset="0"/>
                <a:ea typeface="Roboto" panose="02000000000000000000" pitchFamily="2" charset="0"/>
                <a:cs typeface="Roboto" panose="02000000000000000000" pitchFamily="2" charset="0"/>
                <a:sym typeface="Montserrat Bold"/>
              </a:rPr>
              <a:t>Data Owner and Data Custodian Training</a:t>
            </a:r>
          </a:p>
          <a:p>
            <a:pPr>
              <a:lnSpc>
                <a:spcPts val="2388"/>
              </a:lnSpc>
            </a:pPr>
            <a:r>
              <a:rPr lang="en-US" sz="1800">
                <a:latin typeface="Roboto" panose="02000000000000000000" pitchFamily="2" charset="0"/>
                <a:ea typeface="Roboto" panose="02000000000000000000" pitchFamily="2" charset="0"/>
                <a:cs typeface="Roboto" panose="02000000000000000000" pitchFamily="2" charset="0"/>
                <a:sym typeface="Montserrat"/>
              </a:rPr>
              <a:t>Available as SCORM file or in the COVLC. Fulfills Sec 527 Requirement </a:t>
            </a:r>
          </a:p>
          <a:p>
            <a:pPr marL="342900" indent="-342900">
              <a:lnSpc>
                <a:spcPts val="3060"/>
              </a:lnSpc>
              <a:buFont typeface="Arial" panose="020B0604020202020204" pitchFamily="34" charset="0"/>
              <a:buChar char="•"/>
            </a:pPr>
            <a:r>
              <a:rPr lang="en-US" sz="1800" b="1">
                <a:latin typeface="Roboto" panose="02000000000000000000" pitchFamily="2" charset="0"/>
                <a:ea typeface="Roboto" panose="02000000000000000000" pitchFamily="2" charset="0"/>
                <a:cs typeface="Roboto" panose="02000000000000000000" pitchFamily="2" charset="0"/>
                <a:sym typeface="Montserrat Bold"/>
              </a:rPr>
              <a:t>Custom Data Quality Videos (CDT Members Only)</a:t>
            </a:r>
          </a:p>
          <a:p>
            <a:pPr>
              <a:lnSpc>
                <a:spcPts val="2388"/>
              </a:lnSpc>
            </a:pPr>
            <a:r>
              <a:rPr lang="en-US" sz="1800">
                <a:latin typeface="Roboto" panose="02000000000000000000" pitchFamily="2" charset="0"/>
                <a:ea typeface="Roboto" panose="02000000000000000000" pitchFamily="2" charset="0"/>
                <a:cs typeface="Roboto" panose="02000000000000000000" pitchFamily="2" charset="0"/>
                <a:sym typeface="Montserrat"/>
              </a:rPr>
              <a:t>We can create custom videos to tackle data quality challenges specific to your agency</a:t>
            </a:r>
          </a:p>
          <a:p>
            <a:pPr marL="342900" indent="-342900">
              <a:lnSpc>
                <a:spcPts val="3060"/>
              </a:lnSpc>
              <a:buFont typeface="Arial" panose="020B0604020202020204" pitchFamily="34" charset="0"/>
              <a:buChar char="•"/>
            </a:pPr>
            <a:r>
              <a:rPr lang="en-US" sz="1800" b="1" err="1">
                <a:latin typeface="Roboto" panose="02000000000000000000" pitchFamily="2" charset="0"/>
                <a:ea typeface="Roboto" panose="02000000000000000000" pitchFamily="2" charset="0"/>
                <a:cs typeface="Roboto" panose="02000000000000000000" pitchFamily="2" charset="0"/>
                <a:sym typeface="Montserrat Bold"/>
              </a:rPr>
              <a:t>Dataversity</a:t>
            </a:r>
            <a:r>
              <a:rPr lang="en-US" sz="1800" b="1">
                <a:latin typeface="Roboto" panose="02000000000000000000" pitchFamily="2" charset="0"/>
                <a:ea typeface="Roboto" panose="02000000000000000000" pitchFamily="2" charset="0"/>
                <a:cs typeface="Roboto" panose="02000000000000000000" pitchFamily="2" charset="0"/>
                <a:sym typeface="Montserrat Bold"/>
              </a:rPr>
              <a:t> Training (CDT Members Only)</a:t>
            </a:r>
          </a:p>
          <a:p>
            <a:pPr>
              <a:lnSpc>
                <a:spcPts val="2388"/>
              </a:lnSpc>
            </a:pPr>
            <a:r>
              <a:rPr lang="en-US" sz="1800">
                <a:cs typeface="Roboto" panose="02000000000000000000" pitchFamily="2" charset="0"/>
                <a:sym typeface="Montserrat"/>
              </a:rPr>
              <a:t>Scholarship to </a:t>
            </a:r>
            <a:r>
              <a:rPr lang="en-US" sz="1800" err="1">
                <a:cs typeface="Roboto" panose="02000000000000000000" pitchFamily="2" charset="0"/>
                <a:sym typeface="Montserrat"/>
              </a:rPr>
              <a:t>Dataversity</a:t>
            </a:r>
            <a:r>
              <a:rPr lang="en-US" sz="1800">
                <a:cs typeface="Roboto" panose="02000000000000000000" pitchFamily="2" charset="0"/>
                <a:sym typeface="Montserrat"/>
              </a:rPr>
              <a:t> website- classes on data governance concepts </a:t>
            </a:r>
            <a:endParaRPr lang="en-US" sz="1800">
              <a:latin typeface="Roboto" panose="02000000000000000000" pitchFamily="2" charset="0"/>
              <a:ea typeface="Roboto" panose="02000000000000000000" pitchFamily="2" charset="0"/>
              <a:cs typeface="Roboto" panose="02000000000000000000" pitchFamily="2" charset="0"/>
              <a:sym typeface="Montserrat"/>
            </a:endParaRPr>
          </a:p>
          <a:p>
            <a:pPr>
              <a:lnSpc>
                <a:spcPts val="2388"/>
              </a:lnSpc>
            </a:pPr>
            <a:endParaRPr lang="en-US" sz="2000">
              <a:solidFill>
                <a:srgbClr val="075A83"/>
              </a:solidFill>
              <a:latin typeface="Roboto" panose="02000000000000000000" pitchFamily="2" charset="0"/>
              <a:ea typeface="Roboto" panose="02000000000000000000" pitchFamily="2" charset="0"/>
              <a:cs typeface="Roboto" panose="02000000000000000000" pitchFamily="2" charset="0"/>
              <a:sym typeface="Montserrat"/>
            </a:endParaRPr>
          </a:p>
          <a:p>
            <a:pPr>
              <a:lnSpc>
                <a:spcPts val="2388"/>
              </a:lnSpc>
            </a:pPr>
            <a:endParaRPr lang="en-US" sz="2000">
              <a:solidFill>
                <a:srgbClr val="075A83"/>
              </a:solidFill>
              <a:latin typeface="Roboto" panose="02000000000000000000" pitchFamily="2" charset="0"/>
              <a:ea typeface="Roboto" panose="02000000000000000000" pitchFamily="2" charset="0"/>
              <a:cs typeface="Roboto" panose="02000000000000000000" pitchFamily="2" charset="0"/>
              <a:sym typeface="Montserrat"/>
            </a:endParaRPr>
          </a:p>
          <a:p>
            <a:pPr marL="342900" indent="-342900">
              <a:lnSpc>
                <a:spcPts val="2388"/>
              </a:lnSpc>
              <a:buFont typeface="Arial" panose="020B0604020202020204" pitchFamily="34" charset="0"/>
              <a:buChar char="•"/>
            </a:pPr>
            <a:endParaRPr lang="en-US" sz="2000">
              <a:solidFill>
                <a:srgbClr val="075A83"/>
              </a:solidFill>
              <a:latin typeface="Roboto" panose="02000000000000000000" pitchFamily="2" charset="0"/>
              <a:ea typeface="Roboto" panose="02000000000000000000" pitchFamily="2" charset="0"/>
              <a:cs typeface="Roboto" panose="02000000000000000000" pitchFamily="2" charset="0"/>
              <a:sym typeface="Montserrat"/>
            </a:endParaRPr>
          </a:p>
          <a:p>
            <a:endParaRPr lang="en-US"/>
          </a:p>
        </p:txBody>
      </p:sp>
      <p:sp>
        <p:nvSpPr>
          <p:cNvPr id="3" name="Title 2">
            <a:extLst>
              <a:ext uri="{FF2B5EF4-FFF2-40B4-BE49-F238E27FC236}">
                <a16:creationId xmlns:a16="http://schemas.microsoft.com/office/drawing/2014/main" id="{EDCD99CA-1217-F1F5-47D1-37D8ED8614E3}"/>
              </a:ext>
            </a:extLst>
          </p:cNvPr>
          <p:cNvSpPr>
            <a:spLocks noGrp="1"/>
          </p:cNvSpPr>
          <p:nvPr>
            <p:ph type="title"/>
          </p:nvPr>
        </p:nvSpPr>
        <p:spPr/>
        <p:txBody>
          <a:bodyPr/>
          <a:lstStyle/>
          <a:p>
            <a:r>
              <a:rPr lang="en-US"/>
              <a:t>Data governance training: FREE for agencies! </a:t>
            </a:r>
          </a:p>
        </p:txBody>
      </p:sp>
    </p:spTree>
    <p:extLst>
      <p:ext uri="{BB962C8B-B14F-4D97-AF65-F5344CB8AC3E}">
        <p14:creationId xmlns:p14="http://schemas.microsoft.com/office/powerpoint/2010/main" val="297110291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F366C-39C3-BF50-4D94-26F83C37FBD6}"/>
              </a:ext>
            </a:extLst>
          </p:cNvPr>
          <p:cNvSpPr>
            <a:spLocks noGrp="1"/>
          </p:cNvSpPr>
          <p:nvPr>
            <p:ph type="title"/>
          </p:nvPr>
        </p:nvSpPr>
        <p:spPr/>
        <p:txBody>
          <a:bodyPr/>
          <a:lstStyle/>
          <a:p>
            <a:r>
              <a:rPr lang="en-US"/>
              <a:t>Lunch and learn series: FREE for agencies!</a:t>
            </a:r>
          </a:p>
        </p:txBody>
      </p:sp>
      <p:pic>
        <p:nvPicPr>
          <p:cNvPr id="6" name="Content Placeholder 5" descr="Screenshot of the events page of the ODGA website, showing several lunch and learn events. ">
            <a:extLst>
              <a:ext uri="{FF2B5EF4-FFF2-40B4-BE49-F238E27FC236}">
                <a16:creationId xmlns:a16="http://schemas.microsoft.com/office/drawing/2014/main" id="{54187429-B9B0-379D-6F55-2905EA3EC50C}"/>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590800" y="1193001"/>
            <a:ext cx="6543821" cy="4659582"/>
          </a:xfrm>
        </p:spPr>
      </p:pic>
      <p:sp>
        <p:nvSpPr>
          <p:cNvPr id="4" name="Date Placeholder 3">
            <a:extLst>
              <a:ext uri="{FF2B5EF4-FFF2-40B4-BE49-F238E27FC236}">
                <a16:creationId xmlns:a16="http://schemas.microsoft.com/office/drawing/2014/main" id="{D15ECEAE-D269-EEBB-E2A2-2DA80FC372D9}"/>
              </a:ext>
            </a:extLst>
          </p:cNvPr>
          <p:cNvSpPr>
            <a:spLocks noGrp="1"/>
          </p:cNvSpPr>
          <p:nvPr>
            <p:ph type="dt" sz="half" idx="10"/>
          </p:nvPr>
        </p:nvSpPr>
        <p:spPr>
          <a:xfrm>
            <a:off x="457200" y="6356350"/>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414041">
                    <a:tint val="75000"/>
                  </a:srgb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1/21/2026</a:t>
            </a:fld>
            <a:endParaRPr kumimoji="0" lang="en-US" sz="1200" b="0" i="0" u="none" strike="noStrike" kern="1200" cap="none" spc="0" normalizeH="0" baseline="0" noProof="0">
              <a:ln>
                <a:noFill/>
              </a:ln>
              <a:solidFill>
                <a:srgbClr val="414041">
                  <a:tint val="75000"/>
                </a:srgb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501818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6BDD6D7E-56B1-AD0D-995F-BA01F7474C21}"/>
              </a:ext>
            </a:extLst>
          </p:cNvPr>
          <p:cNvSpPr>
            <a:spLocks noGrp="1"/>
          </p:cNvSpPr>
          <p:nvPr>
            <p:ph type="title"/>
          </p:nvPr>
        </p:nvSpPr>
        <p:spPr>
          <a:xfrm>
            <a:off x="457200" y="626960"/>
            <a:ext cx="5334177" cy="1099868"/>
          </a:xfrm>
        </p:spPr>
        <p:txBody>
          <a:bodyPr/>
          <a:lstStyle/>
          <a:p>
            <a:r>
              <a:rPr lang="en-US">
                <a:latin typeface="Corbel"/>
              </a:rPr>
              <a:t>Data literacy update: FREE for agencies</a:t>
            </a:r>
            <a:endParaRPr lang="en-US"/>
          </a:p>
        </p:txBody>
      </p:sp>
      <p:sp>
        <p:nvSpPr>
          <p:cNvPr id="4" name="Date Placeholder 3">
            <a:extLst>
              <a:ext uri="{FF2B5EF4-FFF2-40B4-BE49-F238E27FC236}">
                <a16:creationId xmlns:a16="http://schemas.microsoft.com/office/drawing/2014/main" id="{67AE69FD-D096-4870-83A4-C8CF57433B37}"/>
              </a:ext>
            </a:extLst>
          </p:cNvPr>
          <p:cNvSpPr>
            <a:spLocks noGrp="1"/>
          </p:cNvSpPr>
          <p:nvPr>
            <p:ph type="dt" sz="half" idx="10"/>
          </p:nvPr>
        </p:nvSpPr>
        <p:spPr>
          <a:xfrm>
            <a:off x="457200" y="6356350"/>
            <a:ext cx="2133600" cy="365125"/>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414041">
                    <a:tint val="75000"/>
                  </a:srgb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1/21/2026</a:t>
            </a:fld>
            <a:endParaRPr kumimoji="0" lang="en-US" sz="1200" b="0" i="0" u="none" strike="noStrike" kern="1200" cap="none" spc="0" normalizeH="0" baseline="0" noProof="0">
              <a:ln>
                <a:noFill/>
              </a:ln>
              <a:solidFill>
                <a:srgbClr val="414041">
                  <a:tint val="75000"/>
                </a:srgbClr>
              </a:solidFill>
              <a:effectLst/>
              <a:uLnTx/>
              <a:uFillTx/>
              <a:latin typeface="Aptos" panose="02110004020202020204"/>
              <a:ea typeface="+mn-ea"/>
              <a:cs typeface="+mn-cs"/>
            </a:endParaRPr>
          </a:p>
        </p:txBody>
      </p:sp>
      <p:pic>
        <p:nvPicPr>
          <p:cNvPr id="16" name="Content Placeholder 15" descr="Screenshot of the ODGA data literacy library, showing several data literacy videos available for agencies to utilize">
            <a:extLst>
              <a:ext uri="{FF2B5EF4-FFF2-40B4-BE49-F238E27FC236}">
                <a16:creationId xmlns:a16="http://schemas.microsoft.com/office/drawing/2014/main" id="{8FABCF61-1B17-EE2F-D6B4-E8319E460396}"/>
              </a:ext>
            </a:extLst>
          </p:cNvPr>
          <p:cNvPicPr>
            <a:picLocks noGrp="1" noChangeAspect="1"/>
          </p:cNvPicPr>
          <p:nvPr>
            <p:ph sz="half" idx="1"/>
          </p:nvPr>
        </p:nvPicPr>
        <p:blipFill>
          <a:blip r:embed="rId2" cstate="email">
            <a:extLst>
              <a:ext uri="{28A0092B-C50C-407E-A947-70E740481C1C}">
                <a14:useLocalDpi xmlns:a14="http://schemas.microsoft.com/office/drawing/2010/main"/>
              </a:ext>
            </a:extLst>
          </a:blip>
          <a:stretch>
            <a:fillRect/>
          </a:stretch>
        </p:blipFill>
        <p:spPr>
          <a:xfrm>
            <a:off x="5777611" y="678325"/>
            <a:ext cx="5791064" cy="5300368"/>
          </a:xfrm>
        </p:spPr>
      </p:pic>
    </p:spTree>
    <p:extLst>
      <p:ext uri="{BB962C8B-B14F-4D97-AF65-F5344CB8AC3E}">
        <p14:creationId xmlns:p14="http://schemas.microsoft.com/office/powerpoint/2010/main" val="422743618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2ED06E3-CE02-71DC-1714-14A9C630D59D}"/>
              </a:ext>
            </a:extLst>
          </p:cNvPr>
          <p:cNvSpPr>
            <a:spLocks noGrp="1"/>
          </p:cNvSpPr>
          <p:nvPr>
            <p:ph idx="1"/>
          </p:nvPr>
        </p:nvSpPr>
        <p:spPr>
          <a:xfrm>
            <a:off x="1050447" y="1399740"/>
            <a:ext cx="9652000" cy="4351338"/>
          </a:xfrm>
        </p:spPr>
        <p:txBody>
          <a:bodyPr vert="horz" lIns="91440" tIns="45720" rIns="91440" bIns="45720" rtlCol="0" anchor="t">
            <a:noAutofit/>
          </a:bodyPr>
          <a:lstStyle/>
          <a:p>
            <a:pPr marL="342900" indent="-342900" algn="l">
              <a:buFont typeface="Arial" panose="020B0604020202020204" pitchFamily="34" charset="0"/>
              <a:buChar char="•"/>
            </a:pPr>
            <a:r>
              <a:rPr lang="en-US">
                <a:latin typeface="Roboto"/>
                <a:ea typeface="Roboto"/>
                <a:cs typeface="Roboto"/>
              </a:rPr>
              <a:t>Draft Data Classification Policy Templates</a:t>
            </a:r>
          </a:p>
          <a:p>
            <a:pPr marL="1028700" lvl="1" indent="-342900">
              <a:buFont typeface="Arial" panose="020B0604020202020204" pitchFamily="34" charset="0"/>
              <a:buChar char="•"/>
            </a:pPr>
            <a:r>
              <a:rPr lang="en-US">
                <a:latin typeface="Roboto"/>
                <a:ea typeface="Roboto"/>
                <a:cs typeface="Roboto"/>
              </a:rPr>
              <a:t>Establishes a framework for classifying Commonwealth data based on its sensitivity, criticality, and applicable legal or regulatory requirements.</a:t>
            </a:r>
          </a:p>
          <a:p>
            <a:pPr marL="342900" indent="-342900" algn="l">
              <a:buFont typeface="Arial" panose="020B0604020202020204" pitchFamily="34" charset="0"/>
              <a:buChar char="•"/>
            </a:pPr>
            <a:r>
              <a:rPr lang="en-US">
                <a:latin typeface="Roboto"/>
                <a:ea typeface="Roboto"/>
                <a:cs typeface="Roboto"/>
              </a:rPr>
              <a:t>Data Retention Policy Templates</a:t>
            </a:r>
          </a:p>
          <a:p>
            <a:pPr marL="1028700" lvl="1" indent="-342900">
              <a:buFont typeface="Arial" panose="020B0604020202020204" pitchFamily="34" charset="0"/>
              <a:buChar char="•"/>
            </a:pPr>
            <a:r>
              <a:rPr lang="en-US" sz="1800">
                <a:latin typeface="Roboto"/>
                <a:ea typeface="Roboto"/>
                <a:cs typeface="Roboto"/>
              </a:rPr>
              <a:t>Establishes guidelines for the retention and disposal of data within [</a:t>
            </a:r>
            <a:r>
              <a:rPr lang="en-US">
                <a:latin typeface="Roboto"/>
                <a:ea typeface="Roboto"/>
                <a:cs typeface="Roboto"/>
              </a:rPr>
              <a:t>Insert </a:t>
            </a:r>
            <a:r>
              <a:rPr lang="en-US" sz="1800">
                <a:latin typeface="Roboto"/>
                <a:ea typeface="Roboto"/>
                <a:cs typeface="Roboto"/>
              </a:rPr>
              <a:t>Agency]. This policy ensures that data is retained for appropriate periods to comply with legal, regulatory, and operational requirements</a:t>
            </a:r>
            <a:r>
              <a:rPr lang="en-US">
                <a:latin typeface="Roboto"/>
                <a:ea typeface="Roboto"/>
                <a:cs typeface="Roboto"/>
              </a:rPr>
              <a:t>.</a:t>
            </a:r>
            <a:endParaRPr lang="en-US" sz="1800">
              <a:latin typeface="Roboto"/>
              <a:ea typeface="Roboto"/>
              <a:cs typeface="Roboto"/>
            </a:endParaRPr>
          </a:p>
          <a:p>
            <a:pPr marL="342900" indent="-342900" algn="l">
              <a:buFont typeface="Arial" panose="020B0604020202020204" pitchFamily="34" charset="0"/>
              <a:buChar char="•"/>
            </a:pPr>
            <a:r>
              <a:rPr lang="en-US">
                <a:latin typeface="Roboto"/>
                <a:ea typeface="Roboto"/>
                <a:cs typeface="Roboto"/>
              </a:rPr>
              <a:t>Data Security Policy Template</a:t>
            </a:r>
          </a:p>
          <a:p>
            <a:pPr marL="1028700" lvl="1" indent="-342900">
              <a:buFont typeface="Arial" panose="020B0604020202020204" pitchFamily="34" charset="0"/>
              <a:buChar char="•"/>
            </a:pPr>
            <a:r>
              <a:rPr lang="en-US" sz="1800">
                <a:latin typeface="Roboto"/>
                <a:ea typeface="Roboto"/>
                <a:cs typeface="Roboto"/>
              </a:rPr>
              <a:t>Outlines the principles and procedures for ensuring the security of data within [</a:t>
            </a:r>
            <a:r>
              <a:rPr lang="en-US">
                <a:latin typeface="Roboto"/>
                <a:ea typeface="Roboto"/>
                <a:cs typeface="Roboto"/>
              </a:rPr>
              <a:t>Insert Agency</a:t>
            </a:r>
            <a:r>
              <a:rPr lang="en-US" sz="1800">
                <a:latin typeface="Roboto"/>
                <a:ea typeface="Roboto"/>
                <a:cs typeface="Roboto"/>
              </a:rPr>
              <a:t>]. This policy aims to protect the confidentiality, integrity, and availability of data, and to comply with applicable laws</a:t>
            </a:r>
            <a:r>
              <a:rPr lang="en-US">
                <a:latin typeface="Roboto"/>
                <a:ea typeface="Roboto"/>
                <a:cs typeface="Roboto"/>
              </a:rPr>
              <a:t>.</a:t>
            </a:r>
            <a:endParaRPr lang="en-US" sz="1800">
              <a:latin typeface="Roboto"/>
              <a:ea typeface="Roboto"/>
              <a:cs typeface="Roboto"/>
            </a:endParaRPr>
          </a:p>
          <a:p>
            <a:pPr marL="342900" indent="-342900" algn="l">
              <a:buFont typeface="Arial" panose="020B0604020202020204" pitchFamily="34" charset="0"/>
              <a:buChar char="•"/>
            </a:pPr>
            <a:r>
              <a:rPr lang="en-US">
                <a:latin typeface="Roboto"/>
                <a:ea typeface="Roboto"/>
                <a:cs typeface="Roboto"/>
              </a:rPr>
              <a:t>Data Privacy Policy Template</a:t>
            </a:r>
          </a:p>
          <a:p>
            <a:pPr marL="1028700" lvl="1" indent="-342900">
              <a:buFont typeface="Arial" panose="020B0604020202020204" pitchFamily="34" charset="0"/>
              <a:buChar char="•"/>
            </a:pPr>
            <a:r>
              <a:rPr lang="en-US">
                <a:solidFill>
                  <a:srgbClr val="0F0D29"/>
                </a:solidFill>
                <a:latin typeface="Calibri"/>
                <a:ea typeface="MS Mincho"/>
                <a:cs typeface="Times New Roman"/>
              </a:rPr>
              <a:t>E</a:t>
            </a:r>
            <a:r>
              <a:rPr lang="en-US">
                <a:solidFill>
                  <a:srgbClr val="0F0D29"/>
                </a:solidFill>
                <a:effectLst/>
                <a:latin typeface="Calibri"/>
                <a:ea typeface="MS Mincho"/>
                <a:cs typeface="Times New Roman"/>
              </a:rPr>
              <a:t>stablishes guidelines for protecting the privacy of individuals' personal information within [</a:t>
            </a:r>
            <a:r>
              <a:rPr lang="en-US">
                <a:solidFill>
                  <a:srgbClr val="0F0D29"/>
                </a:solidFill>
                <a:latin typeface="Calibri"/>
                <a:ea typeface="MS Mincho"/>
                <a:cs typeface="Times New Roman"/>
              </a:rPr>
              <a:t> Insert </a:t>
            </a:r>
            <a:r>
              <a:rPr lang="en-US">
                <a:solidFill>
                  <a:srgbClr val="0F0D29"/>
                </a:solidFill>
                <a:effectLst/>
                <a:latin typeface="Calibri"/>
                <a:ea typeface="MS Mincho"/>
                <a:cs typeface="Times New Roman"/>
              </a:rPr>
              <a:t>Agency]. </a:t>
            </a:r>
            <a:endParaRPr lang="en-US">
              <a:latin typeface="Calibri"/>
              <a:ea typeface="MS Mincho"/>
              <a:cs typeface="Times New Roman"/>
            </a:endParaRPr>
          </a:p>
          <a:p>
            <a:endParaRPr lang="en-US"/>
          </a:p>
        </p:txBody>
      </p:sp>
      <p:sp>
        <p:nvSpPr>
          <p:cNvPr id="3" name="Title 2">
            <a:extLst>
              <a:ext uri="{FF2B5EF4-FFF2-40B4-BE49-F238E27FC236}">
                <a16:creationId xmlns:a16="http://schemas.microsoft.com/office/drawing/2014/main" id="{E6C601DD-787A-95FB-DA53-A072215C61ED}"/>
              </a:ext>
            </a:extLst>
          </p:cNvPr>
          <p:cNvSpPr>
            <a:spLocks noGrp="1"/>
          </p:cNvSpPr>
          <p:nvPr>
            <p:ph type="title"/>
          </p:nvPr>
        </p:nvSpPr>
        <p:spPr/>
        <p:txBody>
          <a:bodyPr/>
          <a:lstStyle/>
          <a:p>
            <a:r>
              <a:rPr lang="en-US"/>
              <a:t>Resource library: FREE for agencies!</a:t>
            </a:r>
          </a:p>
        </p:txBody>
      </p:sp>
    </p:spTree>
    <p:extLst>
      <p:ext uri="{BB962C8B-B14F-4D97-AF65-F5344CB8AC3E}">
        <p14:creationId xmlns:p14="http://schemas.microsoft.com/office/powerpoint/2010/main" val="371764298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6B239-4ED5-D523-1CA6-D7E8216AED9D}"/>
              </a:ext>
            </a:extLst>
          </p:cNvPr>
          <p:cNvSpPr>
            <a:spLocks noGrp="1"/>
          </p:cNvSpPr>
          <p:nvPr>
            <p:ph type="title"/>
          </p:nvPr>
        </p:nvSpPr>
        <p:spPr/>
        <p:txBody>
          <a:bodyPr/>
          <a:lstStyle/>
          <a:p>
            <a:r>
              <a:rPr lang="en-US"/>
              <a:t>FREE resource library for agencies</a:t>
            </a:r>
          </a:p>
        </p:txBody>
      </p:sp>
      <p:sp>
        <p:nvSpPr>
          <p:cNvPr id="5" name="Freeform 15" descr="Screenshot of the &quot;12 steps to protecting sensitive data in unstructured files&quot; guidebook.">
            <a:extLst>
              <a:ext uri="{FF2B5EF4-FFF2-40B4-BE49-F238E27FC236}">
                <a16:creationId xmlns:a16="http://schemas.microsoft.com/office/drawing/2014/main" id="{1AD3C3EF-E3C1-CC6E-8351-AF4BF617F170}"/>
              </a:ext>
            </a:extLst>
          </p:cNvPr>
          <p:cNvSpPr/>
          <p:nvPr/>
        </p:nvSpPr>
        <p:spPr>
          <a:xfrm>
            <a:off x="441331" y="998872"/>
            <a:ext cx="4578338" cy="2430128"/>
          </a:xfrm>
          <a:custGeom>
            <a:avLst/>
            <a:gdLst/>
            <a:ahLst/>
            <a:cxnLst/>
            <a:rect l="l" t="t" r="r" b="b"/>
            <a:pathLst>
              <a:path w="6867507" h="3645192">
                <a:moveTo>
                  <a:pt x="0" y="0"/>
                </a:moveTo>
                <a:lnTo>
                  <a:pt x="6867507" y="0"/>
                </a:lnTo>
                <a:lnTo>
                  <a:pt x="6867507" y="3645192"/>
                </a:lnTo>
                <a:lnTo>
                  <a:pt x="0" y="3645192"/>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14041"/>
              </a:solidFill>
              <a:effectLst/>
              <a:uLnTx/>
              <a:uFillTx/>
              <a:latin typeface="Aptos" panose="02110004020202020204"/>
              <a:ea typeface="+mn-ea"/>
              <a:cs typeface="+mn-cs"/>
            </a:endParaRPr>
          </a:p>
        </p:txBody>
      </p:sp>
      <p:sp>
        <p:nvSpPr>
          <p:cNvPr id="6" name="Freeform 14" descr="Screenshot of a video available in the ODGA agency resource library. ">
            <a:extLst>
              <a:ext uri="{FF2B5EF4-FFF2-40B4-BE49-F238E27FC236}">
                <a16:creationId xmlns:a16="http://schemas.microsoft.com/office/drawing/2014/main" id="{EC04EC20-4E1B-40AA-F926-79E7D98BDFEF}"/>
              </a:ext>
            </a:extLst>
          </p:cNvPr>
          <p:cNvSpPr/>
          <p:nvPr/>
        </p:nvSpPr>
        <p:spPr>
          <a:xfrm>
            <a:off x="329853" y="3193427"/>
            <a:ext cx="4813647" cy="2881601"/>
          </a:xfrm>
          <a:custGeom>
            <a:avLst/>
            <a:gdLst/>
            <a:ahLst/>
            <a:cxnLst/>
            <a:rect l="l" t="t" r="r" b="b"/>
            <a:pathLst>
              <a:path w="7220471" h="4661246">
                <a:moveTo>
                  <a:pt x="0" y="0"/>
                </a:moveTo>
                <a:lnTo>
                  <a:pt x="7220470" y="0"/>
                </a:lnTo>
                <a:lnTo>
                  <a:pt x="7220470" y="4661246"/>
                </a:lnTo>
                <a:lnTo>
                  <a:pt x="0" y="4661246"/>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14041"/>
              </a:solidFill>
              <a:effectLst/>
              <a:uLnTx/>
              <a:uFillTx/>
              <a:latin typeface="Aptos" panose="02110004020202020204"/>
              <a:ea typeface="+mn-ea"/>
              <a:cs typeface="+mn-cs"/>
            </a:endParaRPr>
          </a:p>
        </p:txBody>
      </p:sp>
      <p:sp>
        <p:nvSpPr>
          <p:cNvPr id="7" name="Freeform 12" descr="Screenshot of a poster showing various data governance roles">
            <a:extLst>
              <a:ext uri="{FF2B5EF4-FFF2-40B4-BE49-F238E27FC236}">
                <a16:creationId xmlns:a16="http://schemas.microsoft.com/office/drawing/2014/main" id="{81B1520A-49C1-0E9D-357E-905A15F388FB}"/>
              </a:ext>
            </a:extLst>
          </p:cNvPr>
          <p:cNvSpPr/>
          <p:nvPr/>
        </p:nvSpPr>
        <p:spPr>
          <a:xfrm>
            <a:off x="4973668" y="1503240"/>
            <a:ext cx="3466449" cy="4654481"/>
          </a:xfrm>
          <a:custGeom>
            <a:avLst/>
            <a:gdLst/>
            <a:ahLst/>
            <a:cxnLst/>
            <a:rect l="l" t="t" r="r" b="b"/>
            <a:pathLst>
              <a:path w="5199673" h="6981721">
                <a:moveTo>
                  <a:pt x="0" y="0"/>
                </a:moveTo>
                <a:lnTo>
                  <a:pt x="5199673" y="0"/>
                </a:lnTo>
                <a:lnTo>
                  <a:pt x="5199673" y="6981721"/>
                </a:lnTo>
                <a:lnTo>
                  <a:pt x="0" y="6981721"/>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14041"/>
              </a:solidFill>
              <a:effectLst/>
              <a:uLnTx/>
              <a:uFillTx/>
              <a:latin typeface="Aptos" panose="02110004020202020204"/>
              <a:ea typeface="+mn-ea"/>
              <a:cs typeface="+mn-cs"/>
            </a:endParaRPr>
          </a:p>
        </p:txBody>
      </p:sp>
      <p:sp>
        <p:nvSpPr>
          <p:cNvPr id="8" name="Freeform 11" descr="Screenshot of a data risk register template">
            <a:extLst>
              <a:ext uri="{FF2B5EF4-FFF2-40B4-BE49-F238E27FC236}">
                <a16:creationId xmlns:a16="http://schemas.microsoft.com/office/drawing/2014/main" id="{511E9122-98D1-A5D8-BA81-D80BD4B26A1D}"/>
              </a:ext>
            </a:extLst>
          </p:cNvPr>
          <p:cNvSpPr/>
          <p:nvPr/>
        </p:nvSpPr>
        <p:spPr>
          <a:xfrm>
            <a:off x="8206357" y="-13172"/>
            <a:ext cx="4025735" cy="2227108"/>
          </a:xfrm>
          <a:custGeom>
            <a:avLst/>
            <a:gdLst/>
            <a:ahLst/>
            <a:cxnLst/>
            <a:rect l="l" t="t" r="r" b="b"/>
            <a:pathLst>
              <a:path w="6038602" h="3340662">
                <a:moveTo>
                  <a:pt x="0" y="0"/>
                </a:moveTo>
                <a:lnTo>
                  <a:pt x="6038602" y="0"/>
                </a:lnTo>
                <a:lnTo>
                  <a:pt x="6038602" y="3340663"/>
                </a:lnTo>
                <a:lnTo>
                  <a:pt x="0" y="3340663"/>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14041"/>
              </a:solidFill>
              <a:effectLst/>
              <a:uLnTx/>
              <a:uFillTx/>
              <a:latin typeface="Aptos" panose="02110004020202020204"/>
              <a:ea typeface="+mn-ea"/>
              <a:cs typeface="+mn-cs"/>
            </a:endParaRPr>
          </a:p>
        </p:txBody>
      </p:sp>
      <p:sp>
        <p:nvSpPr>
          <p:cNvPr id="9" name="Freeform 13" descr="Screenshot of a data analyst job description&#10;">
            <a:extLst>
              <a:ext uri="{FF2B5EF4-FFF2-40B4-BE49-F238E27FC236}">
                <a16:creationId xmlns:a16="http://schemas.microsoft.com/office/drawing/2014/main" id="{B658C003-21B6-3AE6-0849-3CA7F4D08A66}"/>
              </a:ext>
            </a:extLst>
          </p:cNvPr>
          <p:cNvSpPr/>
          <p:nvPr/>
        </p:nvSpPr>
        <p:spPr>
          <a:xfrm>
            <a:off x="8563948" y="2044234"/>
            <a:ext cx="3746750" cy="4094469"/>
          </a:xfrm>
          <a:custGeom>
            <a:avLst/>
            <a:gdLst/>
            <a:ahLst/>
            <a:cxnLst/>
            <a:rect l="l" t="t" r="r" b="b"/>
            <a:pathLst>
              <a:path w="6241001" h="6424785">
                <a:moveTo>
                  <a:pt x="0" y="0"/>
                </a:moveTo>
                <a:lnTo>
                  <a:pt x="6241001" y="0"/>
                </a:lnTo>
                <a:lnTo>
                  <a:pt x="6241001" y="6424785"/>
                </a:lnTo>
                <a:lnTo>
                  <a:pt x="0" y="6424785"/>
                </a:lnTo>
                <a:lnTo>
                  <a:pt x="0" y="0"/>
                </a:lnTo>
                <a:close/>
              </a:path>
            </a:pathLst>
          </a:custGeom>
          <a:blipFill>
            <a:blip r:embed="rId6" cstate="email">
              <a:extLst>
                <a:ext uri="{28A0092B-C50C-407E-A947-70E740481C1C}">
                  <a14:useLocalDpi xmlns:a14="http://schemas.microsoft.com/office/drawing/2010/main"/>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14041"/>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564499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2F4C"/>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302024"/>
            <a:ext cx="12192000" cy="533399"/>
          </a:xfrm>
        </p:spPr>
        <p:txBody>
          <a:bodyPr/>
          <a:lstStyle/>
          <a:p>
            <a:pPr algn="ctr"/>
            <a:r>
              <a:rPr lang="en-US" sz="2800">
                <a:solidFill>
                  <a:srgbClr val="E5A812"/>
                </a:solidFill>
                <a:latin typeface="Arial" panose="020B0604020202020204" pitchFamily="34" charset="0"/>
                <a:cs typeface="Arial" panose="020B0604020202020204" pitchFamily="34" charset="0"/>
              </a:rPr>
              <a:t>End Goal?</a:t>
            </a:r>
          </a:p>
        </p:txBody>
      </p:sp>
      <p:sp>
        <p:nvSpPr>
          <p:cNvPr id="5" name="Footer Placeholder 4"/>
          <p:cNvSpPr>
            <a:spLocks noGrp="1"/>
          </p:cNvSpPr>
          <p:nvPr>
            <p:ph type="ftr" sz="quarter" idx="4294967295"/>
          </p:nvPr>
        </p:nvSpPr>
        <p:spPr>
          <a:xfrm>
            <a:off x="3588624" y="6441287"/>
            <a:ext cx="5080000" cy="365125"/>
          </a:xfrm>
          <a:prstGeom prst="rect">
            <a:avLst/>
          </a:prstGeom>
        </p:spPr>
        <p:txBody>
          <a:bodyPr vert="horz" lIns="91440" tIns="45720" rIns="91440" bIns="45720" rtlCol="0" anchor="ctr"/>
          <a:lstStyle>
            <a:lvl1pPr algn="ctr">
              <a:defRPr sz="900" b="1" spc="300">
                <a:solidFill>
                  <a:srgbClr val="E2AC00"/>
                </a:solidFill>
                <a:latin typeface="Segoe UI" pitchFamily="34" charset="0"/>
                <a:ea typeface="Segoe UI" pitchFamily="34" charset="0"/>
                <a:cs typeface="Segoe UI"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300" normalizeH="0" baseline="0" noProof="0">
                <a:ln>
                  <a:noFill/>
                </a:ln>
                <a:solidFill>
                  <a:srgbClr val="E2AC00"/>
                </a:solidFill>
                <a:effectLst/>
                <a:uLnTx/>
                <a:uFillTx/>
                <a:latin typeface="Segoe UI" pitchFamily="34" charset="0"/>
                <a:cs typeface="Segoe UI" pitchFamily="34" charset="0"/>
              </a:rPr>
              <a:t>FBI RICHMOND</a:t>
            </a:r>
            <a:b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br>
            <a: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t>UNCLASSIFIED</a:t>
            </a:r>
          </a:p>
        </p:txBody>
      </p:sp>
      <p:sp>
        <p:nvSpPr>
          <p:cNvPr id="6" name="Footer Placeholder 4"/>
          <p:cNvSpPr txBox="1">
            <a:spLocks/>
          </p:cNvSpPr>
          <p:nvPr/>
        </p:nvSpPr>
        <p:spPr>
          <a:xfrm>
            <a:off x="3741024" y="-14912"/>
            <a:ext cx="5080000" cy="365125"/>
          </a:xfrm>
          <a:prstGeom prst="rect">
            <a:avLst/>
          </a:prstGeom>
        </p:spPr>
        <p:txBody>
          <a:bodyPr vert="horz" lIns="91440" tIns="45720" rIns="91440" bIns="45720" rtlCol="0" anchor="ctr"/>
          <a:lstStyle>
            <a:defPPr>
              <a:defRPr lang="en-US"/>
            </a:defPPr>
            <a:lvl1pPr marL="0" algn="ctr" defTabSz="914400" rtl="0" eaLnBrk="1" latinLnBrk="0" hangingPunct="1">
              <a:defRPr sz="900" b="1" kern="1200" spc="300">
                <a:solidFill>
                  <a:srgbClr val="E2AC00"/>
                </a:solidFill>
                <a:latin typeface="Segoe UI" pitchFamily="34" charset="0"/>
                <a:ea typeface="Segoe UI" pitchFamily="34" charset="0"/>
                <a:cs typeface="Segoe U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t>UNCLASSIFIED</a:t>
            </a:r>
          </a:p>
        </p:txBody>
      </p:sp>
      <p:grpSp>
        <p:nvGrpSpPr>
          <p:cNvPr id="21" name="Group 20">
            <a:extLst>
              <a:ext uri="{FF2B5EF4-FFF2-40B4-BE49-F238E27FC236}">
                <a16:creationId xmlns:a16="http://schemas.microsoft.com/office/drawing/2014/main" id="{19583E0A-F7FF-FE19-FA91-644F76B1DB51}"/>
              </a:ext>
            </a:extLst>
          </p:cNvPr>
          <p:cNvGrpSpPr/>
          <p:nvPr/>
        </p:nvGrpSpPr>
        <p:grpSpPr>
          <a:xfrm>
            <a:off x="1254979" y="2163760"/>
            <a:ext cx="3423684" cy="3349256"/>
            <a:chOff x="1254979" y="2163760"/>
            <a:chExt cx="3423684" cy="3349256"/>
          </a:xfrm>
          <a:solidFill>
            <a:srgbClr val="133760"/>
          </a:solidFill>
          <a:effectLst>
            <a:glow rad="127000">
              <a:srgbClr val="E5A812"/>
            </a:glow>
            <a:outerShdw blurRad="50800" dist="50800" dir="5400000" algn="ctr" rotWithShape="0">
              <a:srgbClr val="FFC000"/>
            </a:outerShdw>
          </a:effectLst>
        </p:grpSpPr>
        <p:sp>
          <p:nvSpPr>
            <p:cNvPr id="22" name="Oval 21">
              <a:extLst>
                <a:ext uri="{FF2B5EF4-FFF2-40B4-BE49-F238E27FC236}">
                  <a16:creationId xmlns:a16="http://schemas.microsoft.com/office/drawing/2014/main" id="{3F1A6906-B6A2-F22F-4609-93F0E71C6D7E}"/>
                </a:ext>
              </a:extLst>
            </p:cNvPr>
            <p:cNvSpPr/>
            <p:nvPr/>
          </p:nvSpPr>
          <p:spPr>
            <a:xfrm>
              <a:off x="1254979" y="2163760"/>
              <a:ext cx="3423684" cy="3349256"/>
            </a:xfrm>
            <a:prstGeom prst="ellipse">
              <a:avLst/>
            </a:prstGeom>
            <a:grpFill/>
            <a:ln w="31750" cmpd="dbl">
              <a:solidFill>
                <a:schemeClr val="bg1">
                  <a:lumMod val="50000"/>
                  <a:lumOff val="50000"/>
                </a:schemeClr>
              </a:solidFill>
            </a:ln>
            <a:effectLst>
              <a:outerShdw blurRad="50800" dist="228600" dir="3540000" algn="ctr" rotWithShape="0">
                <a:schemeClr val="accent6">
                  <a:lumMod val="60000"/>
                  <a:lumOff val="40000"/>
                  <a:alpha val="38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glow rad="101600">
                    <a:srgbClr val="F79646">
                      <a:satMod val="175000"/>
                      <a:alpha val="40000"/>
                    </a:srgbClr>
                  </a:glow>
                  <a:outerShdw blurRad="50800" dist="38100" dir="2700000" algn="tl" rotWithShape="0">
                    <a:prstClr val="black">
                      <a:alpha val="40000"/>
                    </a:prstClr>
                  </a:outerShdw>
                </a:effectLst>
                <a:uLnTx/>
                <a:uFillTx/>
                <a:latin typeface="Bahnschrift SemiBold"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E5A812"/>
                  </a:solidFill>
                  <a:effectLst>
                    <a:glow rad="63500">
                      <a:srgbClr val="F79646">
                        <a:satMod val="175000"/>
                        <a:alpha val="40000"/>
                      </a:srgbClr>
                    </a:glow>
                    <a:outerShdw blurRad="50800" dist="38100" dir="2700000" algn="tl" rotWithShape="0">
                      <a:prstClr val="black">
                        <a:alpha val="40000"/>
                      </a:prstClr>
                    </a:outerShdw>
                  </a:effectLst>
                  <a:uLnTx/>
                  <a:uFillTx/>
                  <a:latin typeface="Bahnschrift SemiBold" panose="020B0502040204020203" pitchFamily="34" charset="0"/>
                  <a:ea typeface="+mn-ea"/>
                  <a:cs typeface="Segoe UI" panose="020B0502040204020203" pitchFamily="34" charset="0"/>
                </a:rPr>
                <a:t>STEAL your money</a:t>
              </a:r>
              <a:endParaRPr kumimoji="0" lang="en-US" sz="2400" b="0" i="0" u="none" strike="noStrike" kern="1200" cap="none" spc="0" normalizeH="0" baseline="0" noProof="0">
                <a:ln>
                  <a:noFill/>
                </a:ln>
                <a:solidFill>
                  <a:srgbClr val="E5A812"/>
                </a:solidFill>
                <a:effectLst>
                  <a:glow rad="63500">
                    <a:srgbClr val="F79646">
                      <a:satMod val="175000"/>
                      <a:alpha val="40000"/>
                    </a:srgbClr>
                  </a:glow>
                  <a:outerShdw blurRad="50800" dist="38100" dir="2700000" algn="tl" rotWithShape="0">
                    <a:prstClr val="black">
                      <a:alpha val="40000"/>
                    </a:prstClr>
                  </a:outerShdw>
                </a:effectLst>
                <a:uLnTx/>
                <a:uFillTx/>
                <a:latin typeface="Bahnschrift SemiBold" panose="020B0502040204020203" pitchFamily="34" charset="0"/>
                <a:ea typeface="+mn-ea"/>
                <a:cs typeface="+mn-cs"/>
              </a:endParaRPr>
            </a:p>
          </p:txBody>
        </p:sp>
        <p:pic>
          <p:nvPicPr>
            <p:cNvPr id="23" name="Graphic 11" descr="Robber with solid fill">
              <a:extLst>
                <a:ext uri="{FF2B5EF4-FFF2-40B4-BE49-F238E27FC236}">
                  <a16:creationId xmlns:a16="http://schemas.microsoft.com/office/drawing/2014/main" id="{623FC7C1-5CFF-5288-DEAA-2898351AEAA3}"/>
                </a:ext>
              </a:extLst>
            </p:cNvPr>
            <p:cNvPicPr>
              <a:picLocks noChangeAspect="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12914" y="2445016"/>
              <a:ext cx="1206627" cy="1206627"/>
            </a:xfrm>
            <a:prstGeom prst="rect">
              <a:avLst/>
            </a:prstGeom>
            <a:grpFill/>
          </p:spPr>
        </p:pic>
      </p:grpSp>
      <p:grpSp>
        <p:nvGrpSpPr>
          <p:cNvPr id="24" name="Group 23">
            <a:extLst>
              <a:ext uri="{FF2B5EF4-FFF2-40B4-BE49-F238E27FC236}">
                <a16:creationId xmlns:a16="http://schemas.microsoft.com/office/drawing/2014/main" id="{9130D8DD-6899-F78F-E85C-C10D34BB276F}"/>
              </a:ext>
            </a:extLst>
          </p:cNvPr>
          <p:cNvGrpSpPr/>
          <p:nvPr/>
        </p:nvGrpSpPr>
        <p:grpSpPr>
          <a:xfrm>
            <a:off x="4373694" y="2163760"/>
            <a:ext cx="3423684" cy="3349256"/>
            <a:chOff x="4373694" y="2163760"/>
            <a:chExt cx="3423684" cy="3349256"/>
          </a:xfrm>
          <a:solidFill>
            <a:srgbClr val="133760"/>
          </a:solidFill>
          <a:effectLst>
            <a:glow rad="127000">
              <a:srgbClr val="E5A812"/>
            </a:glow>
            <a:outerShdw blurRad="50800" dist="50800" dir="5400000" algn="ctr" rotWithShape="0">
              <a:srgbClr val="FFC000"/>
            </a:outerShdw>
          </a:effectLst>
        </p:grpSpPr>
        <p:sp>
          <p:nvSpPr>
            <p:cNvPr id="25" name="Oval 24">
              <a:extLst>
                <a:ext uri="{FF2B5EF4-FFF2-40B4-BE49-F238E27FC236}">
                  <a16:creationId xmlns:a16="http://schemas.microsoft.com/office/drawing/2014/main" id="{71CA4F5B-9CDD-8654-287F-62DA0D6BE78B}"/>
                </a:ext>
              </a:extLst>
            </p:cNvPr>
            <p:cNvSpPr/>
            <p:nvPr/>
          </p:nvSpPr>
          <p:spPr>
            <a:xfrm>
              <a:off x="4373694" y="2163760"/>
              <a:ext cx="3423684" cy="3349256"/>
            </a:xfrm>
            <a:prstGeom prst="ellipse">
              <a:avLst/>
            </a:prstGeom>
            <a:grpFill/>
            <a:ln w="31750" cmpd="dbl">
              <a:solidFill>
                <a:schemeClr val="bg1">
                  <a:lumMod val="50000"/>
                  <a:lumOff val="50000"/>
                </a:schemeClr>
              </a:solidFill>
            </a:ln>
            <a:effectLst>
              <a:outerShdw blurRad="50800" dist="228600" dir="3540000" algn="ctr" rotWithShape="0">
                <a:schemeClr val="accent6">
                  <a:lumMod val="60000"/>
                  <a:lumOff val="40000"/>
                  <a:alpha val="38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glow rad="101600">
                    <a:srgbClr val="F79646">
                      <a:satMod val="175000"/>
                      <a:alpha val="40000"/>
                    </a:srgbClr>
                  </a:glow>
                  <a:outerShdw blurRad="50800" dist="38100" dir="2700000" algn="tl" rotWithShape="0">
                    <a:prstClr val="black">
                      <a:alpha val="40000"/>
                    </a:prstClr>
                  </a:outerShdw>
                </a:effectLst>
                <a:uLnTx/>
                <a:uFillTx/>
                <a:latin typeface="Bahnschrift SemiBold"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5A812"/>
                  </a:solidFill>
                  <a:effectLst>
                    <a:glow rad="63500">
                      <a:srgbClr val="F79646">
                        <a:satMod val="175000"/>
                        <a:alpha val="40000"/>
                      </a:srgbClr>
                    </a:glow>
                    <a:outerShdw blurRad="50800" dist="38100" dir="2700000" algn="tl" rotWithShape="0">
                      <a:prstClr val="black">
                        <a:alpha val="40000"/>
                      </a:prstClr>
                    </a:outerShdw>
                  </a:effectLst>
                  <a:uLnTx/>
                  <a:uFillTx/>
                  <a:latin typeface="Bahnschrift SemiBold" panose="020B0502040204020203" pitchFamily="34" charset="0"/>
                  <a:ea typeface="+mn-ea"/>
                  <a:cs typeface="Segoe UI" panose="020B0502040204020203" pitchFamily="34" charset="0"/>
                </a:rPr>
                <a:t>USE you to move their money</a:t>
              </a:r>
            </a:p>
          </p:txBody>
        </p:sp>
        <p:pic>
          <p:nvPicPr>
            <p:cNvPr id="26" name="Graphic 13" descr="Flying Money with solid fill">
              <a:extLst>
                <a:ext uri="{FF2B5EF4-FFF2-40B4-BE49-F238E27FC236}">
                  <a16:creationId xmlns:a16="http://schemas.microsoft.com/office/drawing/2014/main" id="{B1701549-6135-1E07-C940-F021E151E304}"/>
                </a:ext>
              </a:extLst>
            </p:cNvPr>
            <p:cNvPicPr>
              <a:picLocks noChangeAspect="1"/>
            </p:cNvPicPr>
            <p:nvPr/>
          </p:nvPicPr>
          <p:blipFill>
            <a:blip r:embed="rId4">
              <a:duotone>
                <a:schemeClr val="accent6">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46519" y="2370334"/>
              <a:ext cx="1091737" cy="1091737"/>
            </a:xfrm>
            <a:prstGeom prst="rect">
              <a:avLst/>
            </a:prstGeom>
            <a:grpFill/>
          </p:spPr>
        </p:pic>
      </p:grpSp>
      <p:grpSp>
        <p:nvGrpSpPr>
          <p:cNvPr id="27" name="Group 26">
            <a:extLst>
              <a:ext uri="{FF2B5EF4-FFF2-40B4-BE49-F238E27FC236}">
                <a16:creationId xmlns:a16="http://schemas.microsoft.com/office/drawing/2014/main" id="{AF0BC974-F551-ACCA-D7E5-25507A5556EB}"/>
              </a:ext>
            </a:extLst>
          </p:cNvPr>
          <p:cNvGrpSpPr/>
          <p:nvPr/>
        </p:nvGrpSpPr>
        <p:grpSpPr>
          <a:xfrm>
            <a:off x="7492409" y="2163760"/>
            <a:ext cx="3423684" cy="3349256"/>
            <a:chOff x="7492409" y="2163760"/>
            <a:chExt cx="3423684" cy="3349256"/>
          </a:xfrm>
          <a:solidFill>
            <a:srgbClr val="133760"/>
          </a:solidFill>
          <a:effectLst>
            <a:glow rad="127000">
              <a:srgbClr val="E5A812"/>
            </a:glow>
            <a:outerShdw blurRad="50800" dist="50800" dir="5400000" algn="ctr" rotWithShape="0">
              <a:srgbClr val="FFC000"/>
            </a:outerShdw>
          </a:effectLst>
        </p:grpSpPr>
        <p:sp>
          <p:nvSpPr>
            <p:cNvPr id="28" name="Oval 27">
              <a:extLst>
                <a:ext uri="{FF2B5EF4-FFF2-40B4-BE49-F238E27FC236}">
                  <a16:creationId xmlns:a16="http://schemas.microsoft.com/office/drawing/2014/main" id="{3657666C-BE53-0D22-9DEC-FB50E186DA5B}"/>
                </a:ext>
              </a:extLst>
            </p:cNvPr>
            <p:cNvSpPr/>
            <p:nvPr/>
          </p:nvSpPr>
          <p:spPr>
            <a:xfrm>
              <a:off x="7492409" y="2163760"/>
              <a:ext cx="3423684" cy="3349256"/>
            </a:xfrm>
            <a:prstGeom prst="ellipse">
              <a:avLst/>
            </a:prstGeom>
            <a:grpFill/>
            <a:ln w="31750" cmpd="dbl">
              <a:solidFill>
                <a:schemeClr val="bg1">
                  <a:lumMod val="50000"/>
                  <a:lumOff val="50000"/>
                </a:schemeClr>
              </a:solidFill>
            </a:ln>
            <a:effectLst>
              <a:outerShdw blurRad="50800" dist="228600" dir="3540000" algn="ctr" rotWithShape="0">
                <a:schemeClr val="accent6">
                  <a:lumMod val="60000"/>
                  <a:lumOff val="40000"/>
                  <a:alpha val="38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glow rad="101600">
                    <a:srgbClr val="F79646">
                      <a:satMod val="175000"/>
                      <a:alpha val="40000"/>
                    </a:srgbClr>
                  </a:glow>
                  <a:outerShdw blurRad="50800" dist="38100" dir="2700000" algn="tl" rotWithShape="0">
                    <a:prstClr val="black">
                      <a:alpha val="40000"/>
                    </a:prstClr>
                  </a:outerShdw>
                </a:effectLst>
                <a:uLnTx/>
                <a:uFillTx/>
                <a:latin typeface="Bahnschrift SemiBold"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E5A812"/>
                  </a:solidFill>
                  <a:effectLst>
                    <a:glow rad="63500">
                      <a:srgbClr val="F79646">
                        <a:satMod val="175000"/>
                        <a:alpha val="40000"/>
                      </a:srgbClr>
                    </a:glow>
                    <a:outerShdw blurRad="50800" dist="38100" dir="2700000" algn="tl" rotWithShape="0">
                      <a:prstClr val="black">
                        <a:alpha val="40000"/>
                      </a:prstClr>
                    </a:outerShdw>
                  </a:effectLst>
                  <a:uLnTx/>
                  <a:uFillTx/>
                  <a:latin typeface="Bahnschrift SemiBold" panose="020B0502040204020203" pitchFamily="34" charset="0"/>
                  <a:ea typeface="+mn-ea"/>
                  <a:cs typeface="Segoe UI" panose="020B0502040204020203" pitchFamily="34" charset="0"/>
                </a:rPr>
                <a:t>GET YOUR PERSONAL INFORMATION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E5A812"/>
                  </a:solidFill>
                  <a:effectLst>
                    <a:glow rad="63500">
                      <a:srgbClr val="F79646">
                        <a:satMod val="175000"/>
                        <a:alpha val="40000"/>
                      </a:srgbClr>
                    </a:glow>
                    <a:outerShdw blurRad="50800" dist="38100" dir="2700000" algn="tl" rotWithShape="0">
                      <a:prstClr val="black">
                        <a:alpha val="40000"/>
                      </a:prstClr>
                    </a:outerShdw>
                  </a:effectLst>
                  <a:uLnTx/>
                  <a:uFillTx/>
                  <a:latin typeface="Bahnschrift SemiBold" panose="020B0502040204020203" pitchFamily="34" charset="0"/>
                  <a:ea typeface="+mn-ea"/>
                  <a:cs typeface="Segoe UI" panose="020B0502040204020203" pitchFamily="34" charset="0"/>
                </a:rPr>
                <a:t> to sell online</a:t>
              </a:r>
            </a:p>
          </p:txBody>
        </p:sp>
        <p:pic>
          <p:nvPicPr>
            <p:cNvPr id="29" name="Graphic 15" descr="Employee badge with solid fill">
              <a:extLst>
                <a:ext uri="{FF2B5EF4-FFF2-40B4-BE49-F238E27FC236}">
                  <a16:creationId xmlns:a16="http://schemas.microsoft.com/office/drawing/2014/main" id="{93E46AD8-40DB-AF82-0230-6941AB3AD231}"/>
                </a:ext>
              </a:extLst>
            </p:cNvPr>
            <p:cNvPicPr>
              <a:picLocks noChangeAspect="1"/>
            </p:cNvPicPr>
            <p:nvPr/>
          </p:nvPicPr>
          <p:blipFill>
            <a:blip r:embed="rId6" cstate="hqprint">
              <a:duotone>
                <a:schemeClr val="accent6">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688234" y="2327383"/>
              <a:ext cx="1032034" cy="1032034"/>
            </a:xfrm>
            <a:prstGeom prst="rect">
              <a:avLst/>
            </a:prstGeom>
            <a:grpFill/>
          </p:spPr>
        </p:pic>
      </p:grpSp>
    </p:spTree>
    <p:extLst>
      <p:ext uri="{BB962C8B-B14F-4D97-AF65-F5344CB8AC3E}">
        <p14:creationId xmlns:p14="http://schemas.microsoft.com/office/powerpoint/2010/main" val="259557694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CE38EEC-E264-2B81-E7B4-1B6594B4A0BB}"/>
              </a:ext>
            </a:extLst>
          </p:cNvPr>
          <p:cNvSpPr>
            <a:spLocks noGrp="1"/>
          </p:cNvSpPr>
          <p:nvPr>
            <p:ph idx="1"/>
          </p:nvPr>
        </p:nvSpPr>
        <p:spPr>
          <a:xfrm>
            <a:off x="987816" y="1349636"/>
            <a:ext cx="9652000" cy="4351338"/>
          </a:xfrm>
        </p:spPr>
        <p:txBody>
          <a:bodyPr/>
          <a:lstStyle/>
          <a:p>
            <a:r>
              <a:rPr lang="en-US"/>
              <a:t>One stop shop to see a list of agency datasets</a:t>
            </a:r>
          </a:p>
          <a:p>
            <a:pPr lvl="1"/>
            <a:r>
              <a:rPr lang="en-US"/>
              <a:t>See basic information about datasets, like title and security level</a:t>
            </a:r>
          </a:p>
          <a:p>
            <a:pPr lvl="1"/>
            <a:r>
              <a:rPr lang="en-US"/>
              <a:t>See the data owner of the dataset to make requests for data</a:t>
            </a:r>
          </a:p>
          <a:p>
            <a:pPr lvl="1"/>
            <a:r>
              <a:rPr lang="en-US"/>
              <a:t>ODGA will help facilitate data sharing between agencies </a:t>
            </a:r>
          </a:p>
          <a:p>
            <a:endParaRPr lang="en-US"/>
          </a:p>
        </p:txBody>
      </p:sp>
      <p:sp>
        <p:nvSpPr>
          <p:cNvPr id="3" name="Title 2">
            <a:extLst>
              <a:ext uri="{FF2B5EF4-FFF2-40B4-BE49-F238E27FC236}">
                <a16:creationId xmlns:a16="http://schemas.microsoft.com/office/drawing/2014/main" id="{46D855FB-0C52-F77F-EAD9-536A14E769ED}"/>
              </a:ext>
            </a:extLst>
          </p:cNvPr>
          <p:cNvSpPr>
            <a:spLocks noGrp="1"/>
          </p:cNvSpPr>
          <p:nvPr>
            <p:ph type="title"/>
          </p:nvPr>
        </p:nvSpPr>
        <p:spPr>
          <a:xfrm>
            <a:off x="838200" y="206100"/>
            <a:ext cx="10966784" cy="1325563"/>
          </a:xfrm>
        </p:spPr>
        <p:txBody>
          <a:bodyPr/>
          <a:lstStyle/>
          <a:p>
            <a:r>
              <a:rPr lang="en-US"/>
              <a:t>Commonwealth of Virginia data catalog: FREE for agencies</a:t>
            </a:r>
          </a:p>
        </p:txBody>
      </p:sp>
      <p:pic>
        <p:nvPicPr>
          <p:cNvPr id="4" name="Picture 3" descr="Screenshot of the data catalog homepage&#10;">
            <a:extLst>
              <a:ext uri="{FF2B5EF4-FFF2-40B4-BE49-F238E27FC236}">
                <a16:creationId xmlns:a16="http://schemas.microsoft.com/office/drawing/2014/main" id="{133256F5-1C7F-4B18-D887-12BDE1213C8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473375" y="2745470"/>
            <a:ext cx="4806119" cy="3295198"/>
          </a:xfrm>
          <a:prstGeom prst="rect">
            <a:avLst/>
          </a:prstGeom>
        </p:spPr>
      </p:pic>
    </p:spTree>
    <p:extLst>
      <p:ext uri="{BB962C8B-B14F-4D97-AF65-F5344CB8AC3E}">
        <p14:creationId xmlns:p14="http://schemas.microsoft.com/office/powerpoint/2010/main" val="180577748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3CAF2D-8B2E-5E11-EE47-419D0F0124F1}"/>
              </a:ext>
            </a:extLst>
          </p:cNvPr>
          <p:cNvSpPr>
            <a:spLocks noGrp="1"/>
          </p:cNvSpPr>
          <p:nvPr>
            <p:ph type="title"/>
          </p:nvPr>
        </p:nvSpPr>
        <p:spPr/>
        <p:txBody>
          <a:bodyPr/>
          <a:lstStyle/>
          <a:p>
            <a:r>
              <a:rPr lang="en-US">
                <a:latin typeface="Roboto"/>
                <a:ea typeface="Roboto"/>
                <a:cs typeface="Roboto"/>
              </a:rPr>
              <a:t>How to utilize FREE ODGA resources: </a:t>
            </a:r>
          </a:p>
        </p:txBody>
      </p:sp>
      <p:sp>
        <p:nvSpPr>
          <p:cNvPr id="4" name="Content Placeholder 1">
            <a:extLst>
              <a:ext uri="{FF2B5EF4-FFF2-40B4-BE49-F238E27FC236}">
                <a16:creationId xmlns:a16="http://schemas.microsoft.com/office/drawing/2014/main" id="{2004A172-8FDF-4F24-34B2-C5B98ECA7539}"/>
              </a:ext>
            </a:extLst>
          </p:cNvPr>
          <p:cNvSpPr txBox="1">
            <a:spLocks/>
          </p:cNvSpPr>
          <p:nvPr/>
        </p:nvSpPr>
        <p:spPr>
          <a:xfrm>
            <a:off x="838200" y="1371600"/>
            <a:ext cx="4912895" cy="4591817"/>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1000"/>
              </a:spcBef>
              <a:buClr>
                <a:schemeClr val="accent3"/>
              </a:buClr>
              <a:buFontTx/>
              <a:buNone/>
              <a:defRPr sz="2000" b="1" kern="1200">
                <a:solidFill>
                  <a:schemeClr val="tx1"/>
                </a:solidFill>
                <a:latin typeface="Roboto" panose="02000000000000000000" pitchFamily="2" charset="0"/>
                <a:ea typeface="Roboto" panose="02000000000000000000" pitchFamily="2" charset="0"/>
                <a:cs typeface="+mn-cs"/>
              </a:defRPr>
            </a:lvl1pPr>
            <a:lvl2pPr marL="457200" indent="0" algn="l" defTabSz="914400" rtl="0" eaLnBrk="1" latinLnBrk="0" hangingPunct="1">
              <a:lnSpc>
                <a:spcPct val="90000"/>
              </a:lnSpc>
              <a:spcBef>
                <a:spcPts val="500"/>
              </a:spcBef>
              <a:buClr>
                <a:schemeClr val="accent3"/>
              </a:buClr>
              <a:buFontTx/>
              <a:buNone/>
              <a:defRPr sz="18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920075"/>
              </a:buClr>
              <a:buSzTx/>
              <a:buFontTx/>
              <a:buNone/>
              <a:tabLst/>
              <a:defRPr/>
            </a:pPr>
            <a:r>
              <a:rPr kumimoji="0" lang="en-US" sz="2000" b="1" i="0" u="none" strike="noStrike" kern="1200" cap="none" spc="0" normalizeH="0" baseline="0" noProof="0">
                <a:ln>
                  <a:noFill/>
                </a:ln>
                <a:solidFill>
                  <a:srgbClr val="414041"/>
                </a:solidFill>
                <a:effectLst/>
                <a:uLnTx/>
                <a:uFillTx/>
                <a:latin typeface="Roboto"/>
                <a:ea typeface="Roboto"/>
                <a:cs typeface="Roboto"/>
              </a:rPr>
              <a:t>Contact ODGA if you are interested in:</a:t>
            </a:r>
          </a:p>
          <a:p>
            <a:pPr marL="0" marR="0" lvl="0" indent="0" algn="l" defTabSz="914400" rtl="0" eaLnBrk="1" fontAlgn="auto" latinLnBrk="0" hangingPunct="1">
              <a:lnSpc>
                <a:spcPct val="100000"/>
              </a:lnSpc>
              <a:spcBef>
                <a:spcPts val="1000"/>
              </a:spcBef>
              <a:spcAft>
                <a:spcPts val="0"/>
              </a:spcAft>
              <a:buClr>
                <a:srgbClr val="920075"/>
              </a:buClr>
              <a:buSzTx/>
              <a:buFontTx/>
              <a:buNone/>
              <a:tabLst/>
              <a:defRPr/>
            </a:pPr>
            <a:r>
              <a:rPr kumimoji="0" lang="en-US" sz="2000" b="1" i="0" u="none" strike="noStrike" kern="1200" cap="none" spc="0" normalizeH="0" baseline="0" noProof="0">
                <a:ln>
                  <a:noFill/>
                </a:ln>
                <a:solidFill>
                  <a:srgbClr val="414041"/>
                </a:solidFill>
                <a:effectLst/>
                <a:uLnTx/>
                <a:uFillTx/>
                <a:latin typeface="Roboto"/>
                <a:ea typeface="Roboto"/>
                <a:cs typeface="Roboto"/>
              </a:rPr>
              <a:t>-Data Governance Consultation</a:t>
            </a:r>
          </a:p>
          <a:p>
            <a:pPr marL="0" marR="0" lvl="0" indent="0" algn="l" defTabSz="914400" rtl="0" eaLnBrk="1" fontAlgn="auto" latinLnBrk="0" hangingPunct="1">
              <a:lnSpc>
                <a:spcPct val="100000"/>
              </a:lnSpc>
              <a:spcBef>
                <a:spcPts val="1000"/>
              </a:spcBef>
              <a:spcAft>
                <a:spcPts val="0"/>
              </a:spcAft>
              <a:buClr>
                <a:srgbClr val="920075"/>
              </a:buClr>
              <a:buSzTx/>
              <a:buFontTx/>
              <a:buNone/>
              <a:tabLst/>
              <a:defRPr/>
            </a:pPr>
            <a:r>
              <a:rPr kumimoji="0" lang="en-US" sz="2000" b="1" i="0" u="none" strike="noStrike" kern="1200" cap="none" spc="0" normalizeH="0" baseline="0" noProof="0">
                <a:ln>
                  <a:noFill/>
                </a:ln>
                <a:solidFill>
                  <a:srgbClr val="414041"/>
                </a:solidFill>
                <a:effectLst/>
                <a:uLnTx/>
                <a:uFillTx/>
                <a:latin typeface="Roboto"/>
                <a:ea typeface="Roboto"/>
                <a:cs typeface="Roboto"/>
              </a:rPr>
              <a:t>-ODGA Data Catalog Access</a:t>
            </a:r>
          </a:p>
          <a:p>
            <a:pPr marL="0" marR="0" lvl="0" indent="0" algn="l" defTabSz="914400" rtl="0" eaLnBrk="1" fontAlgn="auto" latinLnBrk="0" hangingPunct="1">
              <a:lnSpc>
                <a:spcPct val="100000"/>
              </a:lnSpc>
              <a:spcBef>
                <a:spcPts val="1000"/>
              </a:spcBef>
              <a:spcAft>
                <a:spcPts val="0"/>
              </a:spcAft>
              <a:buClr>
                <a:srgbClr val="920075"/>
              </a:buClr>
              <a:buSzTx/>
              <a:buFontTx/>
              <a:buNone/>
              <a:tabLst/>
              <a:defRPr/>
            </a:pPr>
            <a:r>
              <a:rPr kumimoji="0" lang="en-US" sz="2000" b="1" i="0" u="none" strike="noStrike" kern="1200" cap="none" spc="0" normalizeH="0" baseline="0" noProof="0">
                <a:ln>
                  <a:noFill/>
                </a:ln>
                <a:solidFill>
                  <a:srgbClr val="414041"/>
                </a:solidFill>
                <a:effectLst/>
                <a:uLnTx/>
                <a:uFillTx/>
                <a:latin typeface="Roboto"/>
                <a:ea typeface="Roboto"/>
                <a:cs typeface="Roboto"/>
              </a:rPr>
              <a:t>-Data Owner and Custodian Training SCORM Files</a:t>
            </a:r>
          </a:p>
          <a:p>
            <a:pPr marL="0" marR="0" lvl="0" indent="0" algn="l" defTabSz="914400" rtl="0" eaLnBrk="1" fontAlgn="auto" latinLnBrk="0" hangingPunct="1">
              <a:lnSpc>
                <a:spcPct val="100000"/>
              </a:lnSpc>
              <a:spcBef>
                <a:spcPts val="1000"/>
              </a:spcBef>
              <a:spcAft>
                <a:spcPts val="0"/>
              </a:spcAft>
              <a:buClr>
                <a:srgbClr val="920075"/>
              </a:buClr>
              <a:buSzTx/>
              <a:buFontTx/>
              <a:buNone/>
              <a:tabLst/>
              <a:defRPr/>
            </a:pPr>
            <a:r>
              <a:rPr kumimoji="0" lang="en-US" sz="2000" b="1" i="0" u="none" strike="noStrike" kern="1200" cap="none" spc="0" normalizeH="0" baseline="0" noProof="0">
                <a:ln>
                  <a:noFill/>
                </a:ln>
                <a:solidFill>
                  <a:srgbClr val="414041"/>
                </a:solidFill>
                <a:effectLst/>
                <a:uLnTx/>
                <a:uFillTx/>
                <a:latin typeface="Roboto"/>
                <a:ea typeface="Roboto"/>
                <a:cs typeface="Roboto"/>
              </a:rPr>
              <a:t>-Dashboards/analytics for Security KPIs</a:t>
            </a:r>
          </a:p>
          <a:p>
            <a:pPr marL="0" marR="0" lvl="0" indent="0" algn="l" defTabSz="914400" rtl="0" eaLnBrk="1" fontAlgn="auto" latinLnBrk="0" hangingPunct="1">
              <a:lnSpc>
                <a:spcPct val="100000"/>
              </a:lnSpc>
              <a:spcBef>
                <a:spcPts val="1000"/>
              </a:spcBef>
              <a:spcAft>
                <a:spcPts val="0"/>
              </a:spcAft>
              <a:buClr>
                <a:srgbClr val="920075"/>
              </a:buClr>
              <a:buSzTx/>
              <a:buFontTx/>
              <a:buNone/>
              <a:tabLst/>
              <a:defRPr/>
            </a:pPr>
            <a:r>
              <a:rPr kumimoji="0" lang="en-US" sz="2000" b="1" i="0" u="none" strike="noStrike" kern="1200" cap="none" spc="0" normalizeH="0" baseline="0" noProof="0">
                <a:ln>
                  <a:noFill/>
                </a:ln>
                <a:solidFill>
                  <a:srgbClr val="414041"/>
                </a:solidFill>
                <a:effectLst/>
                <a:uLnTx/>
                <a:uFillTx/>
                <a:latin typeface="Roboto"/>
                <a:ea typeface="Roboto"/>
                <a:cs typeface="Roboto"/>
              </a:rPr>
              <a:t>-Cross-agency data sharing</a:t>
            </a:r>
          </a:p>
        </p:txBody>
      </p:sp>
      <p:sp>
        <p:nvSpPr>
          <p:cNvPr id="5" name="Chart Placeholder 2">
            <a:extLst>
              <a:ext uri="{FF2B5EF4-FFF2-40B4-BE49-F238E27FC236}">
                <a16:creationId xmlns:a16="http://schemas.microsoft.com/office/drawing/2014/main" id="{A3890029-BA86-91A0-FA40-D072DF76494E}"/>
              </a:ext>
            </a:extLst>
          </p:cNvPr>
          <p:cNvSpPr txBox="1">
            <a:spLocks/>
          </p:cNvSpPr>
          <p:nvPr/>
        </p:nvSpPr>
        <p:spPr>
          <a:xfrm>
            <a:off x="6095999" y="1371599"/>
            <a:ext cx="5382127" cy="4591818"/>
          </a:xfrm>
          <a:prstGeom prst="rect">
            <a:avLst/>
          </a:prstGeom>
        </p:spPr>
        <p:txBody>
          <a:bodyPr/>
          <a:lstStyle>
            <a:lvl1pPr marL="0" indent="0" algn="l" defTabSz="914400" rtl="0" eaLnBrk="1" latinLnBrk="0" hangingPunct="1">
              <a:lnSpc>
                <a:spcPct val="90000"/>
              </a:lnSpc>
              <a:spcBef>
                <a:spcPts val="1000"/>
              </a:spcBef>
              <a:buClr>
                <a:schemeClr val="accent3"/>
              </a:buClr>
              <a:buFontTx/>
              <a:buNone/>
              <a:defRPr sz="2000" b="1" kern="1200">
                <a:solidFill>
                  <a:schemeClr val="tx1"/>
                </a:solidFill>
                <a:latin typeface="Roboto" panose="02000000000000000000" pitchFamily="2" charset="0"/>
                <a:ea typeface="Roboto" panose="02000000000000000000" pitchFamily="2" charset="0"/>
                <a:cs typeface="+mn-cs"/>
              </a:defRPr>
            </a:lvl1pPr>
            <a:lvl2pPr marL="457200" indent="0" algn="l" defTabSz="914400" rtl="0" eaLnBrk="1" latinLnBrk="0" hangingPunct="1">
              <a:lnSpc>
                <a:spcPct val="90000"/>
              </a:lnSpc>
              <a:spcBef>
                <a:spcPts val="500"/>
              </a:spcBef>
              <a:buClr>
                <a:schemeClr val="accent3"/>
              </a:buClr>
              <a:buFontTx/>
              <a:buNone/>
              <a:defRPr sz="18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920075"/>
              </a:buClr>
              <a:buSzTx/>
              <a:buFontTx/>
              <a:buNone/>
              <a:tabLst/>
              <a:defRPr/>
            </a:pPr>
            <a:r>
              <a:rPr kumimoji="0" lang="en-US" sz="2000" b="1" i="0" u="none" strike="noStrike" kern="1200" cap="none" spc="0" normalizeH="0" baseline="0" noProof="0">
                <a:ln>
                  <a:noFill/>
                </a:ln>
                <a:solidFill>
                  <a:srgbClr val="414041"/>
                </a:solidFill>
                <a:effectLst/>
                <a:uLnTx/>
                <a:uFillTx/>
                <a:latin typeface="Roboto" panose="02000000000000000000" pitchFamily="2" charset="0"/>
                <a:ea typeface="Roboto" panose="02000000000000000000" pitchFamily="2" charset="0"/>
                <a:cs typeface="+mn-cs"/>
              </a:rPr>
              <a:t>Find on ODGA’s website:</a:t>
            </a:r>
          </a:p>
          <a:p>
            <a:pPr marL="0" marR="0" lvl="0" indent="0" algn="l" defTabSz="914400" rtl="0" eaLnBrk="1" fontAlgn="auto" latinLnBrk="0" hangingPunct="1">
              <a:lnSpc>
                <a:spcPct val="90000"/>
              </a:lnSpc>
              <a:spcBef>
                <a:spcPts val="1000"/>
              </a:spcBef>
              <a:spcAft>
                <a:spcPts val="0"/>
              </a:spcAft>
              <a:buClr>
                <a:srgbClr val="920075"/>
              </a:buClr>
              <a:buSzTx/>
              <a:buFontTx/>
              <a:buNone/>
              <a:tabLst/>
              <a:defRPr/>
            </a:pPr>
            <a:r>
              <a:rPr kumimoji="0" lang="en-US" sz="2000" b="1" i="0" u="none" strike="noStrike" kern="1200" cap="none" spc="0" normalizeH="0" baseline="0" noProof="0">
                <a:ln>
                  <a:noFill/>
                </a:ln>
                <a:solidFill>
                  <a:srgbClr val="414041"/>
                </a:solidFill>
                <a:effectLst/>
                <a:uLnTx/>
                <a:uFillTx/>
                <a:latin typeface="Roboto" panose="02000000000000000000" pitchFamily="2" charset="0"/>
                <a:ea typeface="Roboto" panose="02000000000000000000" pitchFamily="2" charset="0"/>
                <a:cs typeface="+mn-cs"/>
              </a:rPr>
              <a:t>-ODGA Resource Library</a:t>
            </a:r>
          </a:p>
          <a:p>
            <a:pPr marL="0" marR="0" lvl="0" indent="0" algn="l" defTabSz="914400" rtl="0" eaLnBrk="1" fontAlgn="auto" latinLnBrk="0" hangingPunct="1">
              <a:lnSpc>
                <a:spcPct val="90000"/>
              </a:lnSpc>
              <a:spcBef>
                <a:spcPts val="1000"/>
              </a:spcBef>
              <a:spcAft>
                <a:spcPts val="0"/>
              </a:spcAft>
              <a:buClr>
                <a:srgbClr val="920075"/>
              </a:buClr>
              <a:buSzTx/>
              <a:buFontTx/>
              <a:buNone/>
              <a:tabLst/>
              <a:defRPr/>
            </a:pPr>
            <a:r>
              <a:rPr kumimoji="0" lang="en-US" sz="2000" b="1" i="0" u="none" strike="noStrike" kern="1200" cap="none" spc="0" normalizeH="0" baseline="0" noProof="0">
                <a:ln>
                  <a:noFill/>
                </a:ln>
                <a:solidFill>
                  <a:srgbClr val="414041"/>
                </a:solidFill>
                <a:effectLst/>
                <a:uLnTx/>
                <a:uFillTx/>
                <a:latin typeface="Roboto" panose="02000000000000000000" pitchFamily="2" charset="0"/>
                <a:ea typeface="Roboto" panose="02000000000000000000" pitchFamily="2" charset="0"/>
                <a:cs typeface="+mn-cs"/>
              </a:rPr>
              <a:t>-Data Governance and Literacy Site</a:t>
            </a:r>
          </a:p>
        </p:txBody>
      </p:sp>
    </p:spTree>
    <p:extLst>
      <p:ext uri="{BB962C8B-B14F-4D97-AF65-F5344CB8AC3E}">
        <p14:creationId xmlns:p14="http://schemas.microsoft.com/office/powerpoint/2010/main" val="353315096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3B9AD-68D6-191E-FCD0-4B04BE50EB2A}"/>
              </a:ext>
            </a:extLst>
          </p:cNvPr>
          <p:cNvSpPr>
            <a:spLocks noGrp="1"/>
          </p:cNvSpPr>
          <p:nvPr>
            <p:ph type="ctrTitle"/>
          </p:nvPr>
        </p:nvSpPr>
        <p:spPr/>
        <p:txBody>
          <a:bodyPr/>
          <a:lstStyle/>
          <a:p>
            <a:r>
              <a:rPr lang="en-US"/>
              <a:t>Thank you! </a:t>
            </a:r>
          </a:p>
        </p:txBody>
      </p:sp>
      <p:sp>
        <p:nvSpPr>
          <p:cNvPr id="3" name="Subtitle 2">
            <a:extLst>
              <a:ext uri="{FF2B5EF4-FFF2-40B4-BE49-F238E27FC236}">
                <a16:creationId xmlns:a16="http://schemas.microsoft.com/office/drawing/2014/main" id="{A58594CF-E996-DF18-D704-ED81F10E83F5}"/>
              </a:ext>
            </a:extLst>
          </p:cNvPr>
          <p:cNvSpPr>
            <a:spLocks noGrp="1"/>
          </p:cNvSpPr>
          <p:nvPr>
            <p:ph type="subTitle" idx="1"/>
          </p:nvPr>
        </p:nvSpPr>
        <p:spPr/>
        <p:txBody>
          <a:bodyPr/>
          <a:lstStyle/>
          <a:p>
            <a:r>
              <a:rPr lang="en-US"/>
              <a:t>ODGA Team	</a:t>
            </a:r>
          </a:p>
        </p:txBody>
      </p:sp>
      <p:sp>
        <p:nvSpPr>
          <p:cNvPr id="4" name="Picture Placeholder 3">
            <a:extLst>
              <a:ext uri="{FF2B5EF4-FFF2-40B4-BE49-F238E27FC236}">
                <a16:creationId xmlns:a16="http://schemas.microsoft.com/office/drawing/2014/main" id="{6D101097-BE6A-C819-FD03-4E10B6448822}"/>
              </a:ext>
            </a:extLst>
          </p:cNvPr>
          <p:cNvSpPr>
            <a:spLocks noGrp="1"/>
          </p:cNvSpPr>
          <p:nvPr>
            <p:ph type="pic" sz="quarter" idx="10"/>
          </p:nvPr>
        </p:nvSpPr>
        <p:spPr/>
        <p:txBody>
          <a:bodyPr/>
          <a:lstStyle/>
          <a:p>
            <a:endParaRPr lang="en-US"/>
          </a:p>
        </p:txBody>
      </p:sp>
      <p:sp>
        <p:nvSpPr>
          <p:cNvPr id="5" name="Text Placeholder 4">
            <a:extLst>
              <a:ext uri="{FF2B5EF4-FFF2-40B4-BE49-F238E27FC236}">
                <a16:creationId xmlns:a16="http://schemas.microsoft.com/office/drawing/2014/main" id="{B0801692-A5FB-6881-517E-47C331D89261}"/>
              </a:ext>
            </a:extLst>
          </p:cNvPr>
          <p:cNvSpPr>
            <a:spLocks noGrp="1"/>
          </p:cNvSpPr>
          <p:nvPr>
            <p:ph type="body" sz="quarter" idx="11"/>
          </p:nvPr>
        </p:nvSpPr>
        <p:spPr/>
        <p:txBody>
          <a:bodyPr/>
          <a:lstStyle/>
          <a:p>
            <a:r>
              <a:rPr lang="en-US">
                <a:hlinkClick r:id="rId3"/>
              </a:rPr>
              <a:t>odga@odga.virginia.gov</a:t>
            </a:r>
            <a:r>
              <a:rPr lang="en-US"/>
              <a:t>  </a:t>
            </a:r>
          </a:p>
        </p:txBody>
      </p:sp>
    </p:spTree>
    <p:extLst>
      <p:ext uri="{BB962C8B-B14F-4D97-AF65-F5344CB8AC3E}">
        <p14:creationId xmlns:p14="http://schemas.microsoft.com/office/powerpoint/2010/main" val="137297564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37CD9-943D-FB2C-931B-BC4447E057E3}"/>
              </a:ext>
            </a:extLst>
          </p:cNvPr>
          <p:cNvSpPr>
            <a:spLocks noGrp="1"/>
          </p:cNvSpPr>
          <p:nvPr>
            <p:ph type="ctrTitle"/>
          </p:nvPr>
        </p:nvSpPr>
        <p:spPr/>
        <p:txBody>
          <a:bodyPr/>
          <a:lstStyle/>
          <a:p>
            <a:r>
              <a:rPr lang="en-US"/>
              <a:t>TLS 1.0/1.1 Remediation</a:t>
            </a:r>
          </a:p>
        </p:txBody>
      </p:sp>
      <p:sp>
        <p:nvSpPr>
          <p:cNvPr id="3" name="Subtitle 2">
            <a:extLst>
              <a:ext uri="{FF2B5EF4-FFF2-40B4-BE49-F238E27FC236}">
                <a16:creationId xmlns:a16="http://schemas.microsoft.com/office/drawing/2014/main" id="{506A0198-3F35-7DAA-6267-0A936DFC5B6F}"/>
              </a:ext>
            </a:extLst>
          </p:cNvPr>
          <p:cNvSpPr>
            <a:spLocks noGrp="1"/>
          </p:cNvSpPr>
          <p:nvPr>
            <p:ph type="subTitle" idx="1"/>
          </p:nvPr>
        </p:nvSpPr>
        <p:spPr/>
        <p:txBody>
          <a:bodyPr/>
          <a:lstStyle/>
          <a:p>
            <a:r>
              <a:rPr lang="en-US"/>
              <a:t>Enterprise Project</a:t>
            </a:r>
          </a:p>
        </p:txBody>
      </p:sp>
      <p:sp>
        <p:nvSpPr>
          <p:cNvPr id="4" name="Text Placeholder 3">
            <a:extLst>
              <a:ext uri="{FF2B5EF4-FFF2-40B4-BE49-F238E27FC236}">
                <a16:creationId xmlns:a16="http://schemas.microsoft.com/office/drawing/2014/main" id="{DD8D9321-EF74-E703-3972-CB40A0552F59}"/>
              </a:ext>
            </a:extLst>
          </p:cNvPr>
          <p:cNvSpPr>
            <a:spLocks noGrp="1"/>
          </p:cNvSpPr>
          <p:nvPr>
            <p:ph type="body" sz="quarter" idx="13"/>
          </p:nvPr>
        </p:nvSpPr>
        <p:spPr/>
        <p:txBody>
          <a:bodyPr/>
          <a:lstStyle/>
          <a:p>
            <a:r>
              <a:rPr lang="en-US"/>
              <a:t>John C. Del Grosso</a:t>
            </a:r>
          </a:p>
        </p:txBody>
      </p:sp>
    </p:spTree>
    <p:extLst>
      <p:ext uri="{BB962C8B-B14F-4D97-AF65-F5344CB8AC3E}">
        <p14:creationId xmlns:p14="http://schemas.microsoft.com/office/powerpoint/2010/main" val="242016151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B55CB7-EB75-E3A8-AD36-DA2F448817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33A440-B521-9866-A74E-465E384D2721}"/>
              </a:ext>
            </a:extLst>
          </p:cNvPr>
          <p:cNvSpPr>
            <a:spLocks noGrp="1"/>
          </p:cNvSpPr>
          <p:nvPr>
            <p:ph type="title"/>
          </p:nvPr>
        </p:nvSpPr>
        <p:spPr/>
        <p:txBody>
          <a:bodyPr/>
          <a:lstStyle/>
          <a:p>
            <a:r>
              <a:rPr lang="en-US"/>
              <a:t>Encryption protocols have gone end-of-life (EOL)</a:t>
            </a:r>
          </a:p>
        </p:txBody>
      </p:sp>
      <p:sp>
        <p:nvSpPr>
          <p:cNvPr id="5" name="Text Placeholder 8">
            <a:extLst>
              <a:ext uri="{FF2B5EF4-FFF2-40B4-BE49-F238E27FC236}">
                <a16:creationId xmlns:a16="http://schemas.microsoft.com/office/drawing/2014/main" id="{A43225B5-3C16-27CC-F4C1-C14878F30951}"/>
              </a:ext>
            </a:extLst>
          </p:cNvPr>
          <p:cNvSpPr txBox="1">
            <a:spLocks/>
          </p:cNvSpPr>
          <p:nvPr/>
        </p:nvSpPr>
        <p:spPr>
          <a:xfrm>
            <a:off x="1994170" y="5240424"/>
            <a:ext cx="8453337" cy="82059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chemeClr val="accent3"/>
              </a:buClr>
              <a:buFont typeface="Wingdings" pitchFamily="2" charset="2"/>
              <a:buNone/>
              <a:defRPr sz="2000" b="0" kern="1200">
                <a:solidFill>
                  <a:schemeClr val="tx1"/>
                </a:solidFill>
                <a:latin typeface="Roboto" panose="02000000000000000000" pitchFamily="2" charset="0"/>
                <a:ea typeface="Roboto" panose="02000000000000000000" pitchFamily="2" charset="0"/>
                <a:cs typeface="+mn-cs"/>
              </a:defRPr>
            </a:lvl1pPr>
            <a:lvl2pPr marL="457200" indent="0" algn="l" defTabSz="914400" rtl="0" eaLnBrk="1" latinLnBrk="0" hangingPunct="1">
              <a:lnSpc>
                <a:spcPct val="90000"/>
              </a:lnSpc>
              <a:spcBef>
                <a:spcPts val="500"/>
              </a:spcBef>
              <a:buClr>
                <a:schemeClr val="accent3"/>
              </a:buClr>
              <a:buFont typeface="Wingdings" pitchFamily="2" charset="2"/>
              <a:buNone/>
              <a:defRPr sz="18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ts val="1000"/>
              </a:spcBef>
              <a:spcAft>
                <a:spcPts val="0"/>
              </a:spcAft>
              <a:buClr>
                <a:srgbClr val="920075"/>
              </a:buClr>
              <a:buSzTx/>
              <a:buFont typeface="Wingdings" panose="05000000000000000000" pitchFamily="2" charset="2"/>
              <a:buChar char="§"/>
              <a:tabLst/>
              <a:defRPr/>
            </a:pPr>
            <a:r>
              <a:rPr kumimoji="0" lang="en-US" sz="2000" b="0" i="0" u="none" strike="noStrike" kern="1200" cap="none" spc="0" normalizeH="0" baseline="0" noProof="0">
                <a:ln>
                  <a:noFill/>
                </a:ln>
                <a:solidFill>
                  <a:srgbClr val="414041"/>
                </a:solidFill>
                <a:effectLst/>
                <a:uLnTx/>
                <a:uFillTx/>
                <a:latin typeface="Roboto" panose="02000000000000000000" pitchFamily="2" charset="0"/>
                <a:ea typeface="Roboto" panose="02000000000000000000" pitchFamily="2" charset="0"/>
                <a:cs typeface="+mn-cs"/>
              </a:rPr>
              <a:t>Transport layer security (TLS) 1.0 and TLS 1.1 are end-of-life</a:t>
            </a:r>
          </a:p>
          <a:p>
            <a:pPr marL="342900" marR="0" lvl="0" indent="-342900" algn="l" defTabSz="914400" rtl="0" eaLnBrk="1" fontAlgn="auto" latinLnBrk="0" hangingPunct="1">
              <a:lnSpc>
                <a:spcPct val="90000"/>
              </a:lnSpc>
              <a:spcBef>
                <a:spcPts val="1000"/>
              </a:spcBef>
              <a:spcAft>
                <a:spcPts val="0"/>
              </a:spcAft>
              <a:buClr>
                <a:srgbClr val="920075"/>
              </a:buClr>
              <a:buSzTx/>
              <a:buFont typeface="Wingdings" panose="05000000000000000000" pitchFamily="2" charset="2"/>
              <a:buChar char="§"/>
              <a:tabLst/>
              <a:defRPr/>
            </a:pPr>
            <a:r>
              <a:rPr kumimoji="0" lang="en-US" sz="2000" b="0" i="0" u="none" strike="noStrike" kern="1200" cap="none" spc="0" normalizeH="0" baseline="0" noProof="0">
                <a:ln>
                  <a:noFill/>
                </a:ln>
                <a:solidFill>
                  <a:srgbClr val="414041"/>
                </a:solidFill>
                <a:effectLst/>
                <a:uLnTx/>
                <a:uFillTx/>
                <a:latin typeface="Roboto" panose="02000000000000000000" pitchFamily="2" charset="0"/>
                <a:ea typeface="Roboto" panose="02000000000000000000" pitchFamily="2" charset="0"/>
                <a:cs typeface="+mn-cs"/>
              </a:rPr>
              <a:t>All TLSv1.0 and v1.1 must migrate to TLSv1.2 or TLSv1.3</a:t>
            </a:r>
          </a:p>
        </p:txBody>
      </p:sp>
      <p:graphicFrame>
        <p:nvGraphicFramePr>
          <p:cNvPr id="6" name="Table 5">
            <a:extLst>
              <a:ext uri="{FF2B5EF4-FFF2-40B4-BE49-F238E27FC236}">
                <a16:creationId xmlns:a16="http://schemas.microsoft.com/office/drawing/2014/main" id="{AEDB098A-9A39-24A8-DD47-A687B651819E}"/>
              </a:ext>
            </a:extLst>
          </p:cNvPr>
          <p:cNvGraphicFramePr>
            <a:graphicFrameLocks noGrp="1"/>
          </p:cNvGraphicFramePr>
          <p:nvPr/>
        </p:nvGraphicFramePr>
        <p:xfrm>
          <a:off x="1869331" y="1131180"/>
          <a:ext cx="8453337" cy="3751040"/>
        </p:xfrm>
        <a:graphic>
          <a:graphicData uri="http://schemas.openxmlformats.org/drawingml/2006/table">
            <a:tbl>
              <a:tblPr firstRow="1" bandRow="1">
                <a:tableStyleId>{5C22544A-7EE6-4342-B048-85BDC9FD1C3A}</a:tableStyleId>
              </a:tblPr>
              <a:tblGrid>
                <a:gridCol w="2817779">
                  <a:extLst>
                    <a:ext uri="{9D8B030D-6E8A-4147-A177-3AD203B41FA5}">
                      <a16:colId xmlns:a16="http://schemas.microsoft.com/office/drawing/2014/main" val="2025708307"/>
                    </a:ext>
                  </a:extLst>
                </a:gridCol>
                <a:gridCol w="2817779">
                  <a:extLst>
                    <a:ext uri="{9D8B030D-6E8A-4147-A177-3AD203B41FA5}">
                      <a16:colId xmlns:a16="http://schemas.microsoft.com/office/drawing/2014/main" val="2378676583"/>
                    </a:ext>
                  </a:extLst>
                </a:gridCol>
                <a:gridCol w="2817779">
                  <a:extLst>
                    <a:ext uri="{9D8B030D-6E8A-4147-A177-3AD203B41FA5}">
                      <a16:colId xmlns:a16="http://schemas.microsoft.com/office/drawing/2014/main" val="3799664562"/>
                    </a:ext>
                  </a:extLst>
                </a:gridCol>
              </a:tblGrid>
              <a:tr h="750208">
                <a:tc>
                  <a:txBody>
                    <a:bodyPr/>
                    <a:lstStyle/>
                    <a:p>
                      <a:pPr algn="ctr"/>
                      <a:r>
                        <a:rPr lang="en-US" spc="70" baseline="0">
                          <a:latin typeface="Roboto" panose="02000000000000000000" pitchFamily="2" charset="0"/>
                          <a:ea typeface="Roboto" panose="02000000000000000000" pitchFamily="2" charset="0"/>
                        </a:rPr>
                        <a:t>Release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pc="70" baseline="0">
                          <a:latin typeface="Roboto" panose="02000000000000000000" pitchFamily="2" charset="0"/>
                          <a:ea typeface="Roboto" panose="02000000000000000000" pitchFamily="2" charset="0"/>
                        </a:rPr>
                        <a:t>Release date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pc="70" baseline="0">
                          <a:latin typeface="Roboto" panose="02000000000000000000" pitchFamily="2" charset="0"/>
                          <a:ea typeface="Roboto" panose="02000000000000000000" pitchFamily="2" charset="0"/>
                        </a:rPr>
                        <a:t>End-of-life</a:t>
                      </a:r>
                    </a:p>
                  </a:txBody>
                  <a:tcPr anchor="ctr"/>
                </a:tc>
                <a:extLst>
                  <a:ext uri="{0D108BD9-81ED-4DB2-BD59-A6C34878D82A}">
                    <a16:rowId xmlns:a16="http://schemas.microsoft.com/office/drawing/2014/main" val="1591970164"/>
                  </a:ext>
                </a:extLst>
              </a:tr>
              <a:tr h="750208">
                <a:tc>
                  <a:txBody>
                    <a:bodyPr/>
                    <a:lstStyle/>
                    <a:p>
                      <a:pPr algn="ctr"/>
                      <a:r>
                        <a:rPr lang="en-US">
                          <a:latin typeface="Roboto" panose="02000000000000000000" pitchFamily="2" charset="0"/>
                          <a:ea typeface="Roboto" panose="02000000000000000000" pitchFamily="2" charset="0"/>
                        </a:rPr>
                        <a:t>TLS 1.3</a:t>
                      </a:r>
                    </a:p>
                  </a:txBody>
                  <a:tcPr anchor="ctr"/>
                </a:tc>
                <a:tc>
                  <a:txBody>
                    <a:bodyPr/>
                    <a:lstStyle/>
                    <a:p>
                      <a:pPr algn="ctr"/>
                      <a:r>
                        <a:rPr lang="en-US">
                          <a:latin typeface="Roboto" panose="02000000000000000000" pitchFamily="2" charset="0"/>
                          <a:ea typeface="Roboto" panose="02000000000000000000" pitchFamily="2" charset="0"/>
                        </a:rPr>
                        <a:t>March 2018</a:t>
                      </a:r>
                    </a:p>
                  </a:txBody>
                  <a:tcPr anchor="ctr"/>
                </a:tc>
                <a:tc>
                  <a:txBody>
                    <a:bodyPr/>
                    <a:lstStyle/>
                    <a:p>
                      <a:pPr algn="ctr"/>
                      <a:r>
                        <a:rPr lang="en-US">
                          <a:latin typeface="Roboto"/>
                          <a:ea typeface="Roboto"/>
                        </a:rPr>
                        <a:t>Undetermined</a:t>
                      </a:r>
                    </a:p>
                  </a:txBody>
                  <a:tcPr anchor="ctr"/>
                </a:tc>
                <a:extLst>
                  <a:ext uri="{0D108BD9-81ED-4DB2-BD59-A6C34878D82A}">
                    <a16:rowId xmlns:a16="http://schemas.microsoft.com/office/drawing/2014/main" val="3881923140"/>
                  </a:ext>
                </a:extLst>
              </a:tr>
              <a:tr h="750208">
                <a:tc>
                  <a:txBody>
                    <a:bodyPr/>
                    <a:lstStyle/>
                    <a:p>
                      <a:pPr algn="ctr"/>
                      <a:r>
                        <a:rPr lang="en-US">
                          <a:latin typeface="Roboto" panose="02000000000000000000" pitchFamily="2" charset="0"/>
                          <a:ea typeface="Roboto" panose="02000000000000000000" pitchFamily="2" charset="0"/>
                        </a:rPr>
                        <a:t>TLS 1.2</a:t>
                      </a:r>
                    </a:p>
                  </a:txBody>
                  <a:tcPr anchor="ctr"/>
                </a:tc>
                <a:tc>
                  <a:txBody>
                    <a:bodyPr/>
                    <a:lstStyle/>
                    <a:p>
                      <a:pPr algn="ctr"/>
                      <a:r>
                        <a:rPr lang="en-US">
                          <a:latin typeface="Roboto" panose="02000000000000000000" pitchFamily="2" charset="0"/>
                          <a:ea typeface="Roboto" panose="02000000000000000000" pitchFamily="2" charset="0"/>
                        </a:rPr>
                        <a:t>August 2008</a:t>
                      </a:r>
                    </a:p>
                  </a:txBody>
                  <a:tcPr anchor="ctr"/>
                </a:tc>
                <a:tc>
                  <a:txBody>
                    <a:bodyPr/>
                    <a:lstStyle/>
                    <a:p>
                      <a:pPr algn="ctr"/>
                      <a:r>
                        <a:rPr lang="en-US">
                          <a:latin typeface="Roboto"/>
                          <a:ea typeface="Roboto"/>
                        </a:rPr>
                        <a:t>Not yet announced</a:t>
                      </a:r>
                      <a:endParaRPr lang="en-US">
                        <a:latin typeface="Roboto" panose="02000000000000000000" pitchFamily="2" charset="0"/>
                        <a:ea typeface="Roboto" panose="02000000000000000000" pitchFamily="2" charset="0"/>
                      </a:endParaRPr>
                    </a:p>
                  </a:txBody>
                  <a:tcPr anchor="ctr"/>
                </a:tc>
                <a:extLst>
                  <a:ext uri="{0D108BD9-81ED-4DB2-BD59-A6C34878D82A}">
                    <a16:rowId xmlns:a16="http://schemas.microsoft.com/office/drawing/2014/main" val="1560752362"/>
                  </a:ext>
                </a:extLst>
              </a:tr>
              <a:tr h="750208">
                <a:tc>
                  <a:txBody>
                    <a:bodyPr/>
                    <a:lstStyle/>
                    <a:p>
                      <a:pPr algn="ctr"/>
                      <a:r>
                        <a:rPr lang="en-US">
                          <a:latin typeface="Roboto" panose="02000000000000000000" pitchFamily="2" charset="0"/>
                          <a:ea typeface="Roboto" panose="02000000000000000000" pitchFamily="2" charset="0"/>
                        </a:rPr>
                        <a:t>TLS 1.1</a:t>
                      </a:r>
                    </a:p>
                  </a:txBody>
                  <a:tcPr anchor="ctr"/>
                </a:tc>
                <a:tc>
                  <a:txBody>
                    <a:bodyPr/>
                    <a:lstStyle/>
                    <a:p>
                      <a:pPr algn="ctr"/>
                      <a:r>
                        <a:rPr lang="en-US">
                          <a:latin typeface="Roboto" panose="02000000000000000000" pitchFamily="2" charset="0"/>
                          <a:ea typeface="Roboto" panose="02000000000000000000" pitchFamily="2" charset="0"/>
                        </a:rPr>
                        <a:t>April 2006</a:t>
                      </a:r>
                    </a:p>
                  </a:txBody>
                  <a:tcPr anchor="ctr"/>
                </a:tc>
                <a:tc>
                  <a:txBody>
                    <a:bodyPr/>
                    <a:lstStyle/>
                    <a:p>
                      <a:pPr algn="ctr"/>
                      <a:r>
                        <a:rPr lang="en-US">
                          <a:latin typeface="Roboto" panose="02000000000000000000" pitchFamily="2" charset="0"/>
                          <a:ea typeface="Roboto" panose="02000000000000000000" pitchFamily="2" charset="0"/>
                        </a:rPr>
                        <a:t>June 30, 2018</a:t>
                      </a:r>
                    </a:p>
                  </a:txBody>
                  <a:tcPr anchor="ctr"/>
                </a:tc>
                <a:extLst>
                  <a:ext uri="{0D108BD9-81ED-4DB2-BD59-A6C34878D82A}">
                    <a16:rowId xmlns:a16="http://schemas.microsoft.com/office/drawing/2014/main" val="2057223093"/>
                  </a:ext>
                </a:extLst>
              </a:tr>
              <a:tr h="750208">
                <a:tc>
                  <a:txBody>
                    <a:bodyPr/>
                    <a:lstStyle/>
                    <a:p>
                      <a:pPr algn="ctr"/>
                      <a:r>
                        <a:rPr lang="en-US">
                          <a:latin typeface="Roboto" panose="02000000000000000000" pitchFamily="2" charset="0"/>
                          <a:ea typeface="Roboto" panose="02000000000000000000" pitchFamily="2" charset="0"/>
                        </a:rPr>
                        <a:t>TLS 1.0</a:t>
                      </a:r>
                    </a:p>
                  </a:txBody>
                  <a:tcPr anchor="ctr"/>
                </a:tc>
                <a:tc>
                  <a:txBody>
                    <a:bodyPr/>
                    <a:lstStyle/>
                    <a:p>
                      <a:pPr algn="ctr"/>
                      <a:r>
                        <a:rPr lang="en-US">
                          <a:latin typeface="Roboto" panose="02000000000000000000" pitchFamily="2" charset="0"/>
                          <a:ea typeface="Roboto" panose="02000000000000000000" pitchFamily="2" charset="0"/>
                        </a:rPr>
                        <a:t>January 1999</a:t>
                      </a:r>
                    </a:p>
                  </a:txBody>
                  <a:tcPr anchor="ctr"/>
                </a:tc>
                <a:tc>
                  <a:txBody>
                    <a:bodyPr/>
                    <a:lstStyle/>
                    <a:p>
                      <a:pPr algn="ctr"/>
                      <a:r>
                        <a:rPr lang="en-US">
                          <a:latin typeface="Roboto" panose="02000000000000000000" pitchFamily="2" charset="0"/>
                          <a:ea typeface="Roboto" panose="02000000000000000000" pitchFamily="2" charset="0"/>
                        </a:rPr>
                        <a:t>June 30, 2018</a:t>
                      </a:r>
                    </a:p>
                  </a:txBody>
                  <a:tcPr anchor="ctr"/>
                </a:tc>
                <a:extLst>
                  <a:ext uri="{0D108BD9-81ED-4DB2-BD59-A6C34878D82A}">
                    <a16:rowId xmlns:a16="http://schemas.microsoft.com/office/drawing/2014/main" val="3942741668"/>
                  </a:ext>
                </a:extLst>
              </a:tr>
            </a:tbl>
          </a:graphicData>
        </a:graphic>
      </p:graphicFrame>
    </p:spTree>
    <p:extLst>
      <p:ext uri="{BB962C8B-B14F-4D97-AF65-F5344CB8AC3E}">
        <p14:creationId xmlns:p14="http://schemas.microsoft.com/office/powerpoint/2010/main" val="410754210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0DE16-7517-2DCB-4F9B-A2CB2BEFB99D}"/>
              </a:ext>
            </a:extLst>
          </p:cNvPr>
          <p:cNvSpPr>
            <a:spLocks noGrp="1"/>
          </p:cNvSpPr>
          <p:nvPr>
            <p:ph type="title"/>
          </p:nvPr>
        </p:nvSpPr>
        <p:spPr/>
        <p:txBody>
          <a:bodyPr/>
          <a:lstStyle/>
          <a:p>
            <a:r>
              <a:rPr lang="en-US"/>
              <a:t>Recent activities and discovery</a:t>
            </a:r>
          </a:p>
        </p:txBody>
      </p:sp>
      <p:sp>
        <p:nvSpPr>
          <p:cNvPr id="3" name="Content Placeholder 2">
            <a:extLst>
              <a:ext uri="{FF2B5EF4-FFF2-40B4-BE49-F238E27FC236}">
                <a16:creationId xmlns:a16="http://schemas.microsoft.com/office/drawing/2014/main" id="{44420B53-0B9B-CCD7-78F2-30B9FC0972A4}"/>
              </a:ext>
            </a:extLst>
          </p:cNvPr>
          <p:cNvSpPr>
            <a:spLocks noGrp="1"/>
          </p:cNvSpPr>
          <p:nvPr>
            <p:ph idx="1"/>
          </p:nvPr>
        </p:nvSpPr>
        <p:spPr>
          <a:xfrm>
            <a:off x="838200" y="1412337"/>
            <a:ext cx="10515600" cy="4351338"/>
          </a:xfrm>
        </p:spPr>
        <p:txBody>
          <a:bodyPr vert="horz" lIns="91440" tIns="45720" rIns="91440" bIns="45720" rtlCol="0" anchor="t">
            <a:noAutofit/>
          </a:bodyPr>
          <a:lstStyle/>
          <a:p>
            <a:pPr marL="342900" indent="-342900">
              <a:buFont typeface="Wingdings" panose="05000000000000000000" pitchFamily="2" charset="2"/>
              <a:buChar char="§"/>
            </a:pPr>
            <a:r>
              <a:rPr lang="en-US" sz="2000" b="0">
                <a:solidFill>
                  <a:srgbClr val="414042"/>
                </a:solidFill>
                <a:latin typeface="Roboto"/>
                <a:ea typeface="Roboto"/>
                <a:cs typeface="Roboto"/>
              </a:rPr>
              <a:t>Security group or policy restricts the change at the operating system (OS) </a:t>
            </a:r>
            <a:r>
              <a:rPr lang="en-US" b="0">
                <a:solidFill>
                  <a:srgbClr val="414042"/>
                </a:solidFill>
                <a:latin typeface="Roboto"/>
                <a:ea typeface="Roboto"/>
                <a:cs typeface="Roboto"/>
              </a:rPr>
              <a:t>l</a:t>
            </a:r>
            <a:r>
              <a:rPr lang="en-US" sz="2000" b="0">
                <a:solidFill>
                  <a:srgbClr val="414042"/>
                </a:solidFill>
                <a:latin typeface="Roboto"/>
                <a:ea typeface="Roboto"/>
                <a:cs typeface="Roboto"/>
              </a:rPr>
              <a:t>evel to </a:t>
            </a:r>
            <a:r>
              <a:rPr lang="en-US" b="0">
                <a:solidFill>
                  <a:srgbClr val="414042"/>
                </a:solidFill>
                <a:latin typeface="Roboto"/>
                <a:ea typeface="Roboto"/>
                <a:cs typeface="Roboto"/>
              </a:rPr>
              <a:t>restrict the </a:t>
            </a:r>
            <a:r>
              <a:rPr lang="en-US" sz="2000" b="0">
                <a:solidFill>
                  <a:srgbClr val="414042"/>
                </a:solidFill>
                <a:latin typeface="Roboto"/>
                <a:ea typeface="Roboto"/>
                <a:cs typeface="Roboto"/>
              </a:rPr>
              <a:t>use of TLS 1.0/1.1</a:t>
            </a:r>
          </a:p>
          <a:p>
            <a:pPr marL="800100" lvl="1" indent="-342900">
              <a:buFont typeface="Wingdings" panose="05000000000000000000" pitchFamily="2" charset="2"/>
              <a:buChar char="§"/>
            </a:pPr>
            <a:r>
              <a:rPr lang="en-US">
                <a:solidFill>
                  <a:srgbClr val="414042"/>
                </a:solidFill>
                <a:latin typeface="Roboto" panose="02000000000000000000" pitchFamily="2" charset="0"/>
                <a:ea typeface="Roboto" panose="02000000000000000000" pitchFamily="2" charset="0"/>
                <a:cs typeface="Roboto" panose="02000000000000000000" pitchFamily="2" charset="0"/>
              </a:rPr>
              <a:t>Changing the setting at OS level requires a re-boot. Upon reboot, the security </a:t>
            </a:r>
            <a:r>
              <a:rPr lang="en-US">
                <a:solidFill>
                  <a:srgbClr val="414042"/>
                </a:solidFill>
                <a:cs typeface="Roboto" panose="02000000000000000000" pitchFamily="2" charset="0"/>
              </a:rPr>
              <a:t>g</a:t>
            </a:r>
            <a:r>
              <a:rPr lang="en-US">
                <a:solidFill>
                  <a:srgbClr val="414042"/>
                </a:solidFill>
                <a:latin typeface="Roboto" panose="02000000000000000000" pitchFamily="2" charset="0"/>
                <a:ea typeface="Roboto" panose="02000000000000000000" pitchFamily="2" charset="0"/>
                <a:cs typeface="Roboto" panose="02000000000000000000" pitchFamily="2" charset="0"/>
              </a:rPr>
              <a:t>roup or policy resets the policy, so a manual change to revert the rule can never take affect</a:t>
            </a:r>
          </a:p>
          <a:p>
            <a:pPr marL="342900" indent="-342900">
              <a:buFont typeface="Wingdings" panose="05000000000000000000" pitchFamily="2" charset="2"/>
              <a:buChar char="§"/>
            </a:pPr>
            <a:r>
              <a:rPr lang="en-US" sz="2000" b="0">
                <a:solidFill>
                  <a:srgbClr val="414042"/>
                </a:solidFill>
                <a:latin typeface="Roboto" panose="02000000000000000000" pitchFamily="2" charset="0"/>
                <a:ea typeface="Roboto" panose="02000000000000000000" pitchFamily="2" charset="0"/>
                <a:cs typeface="Roboto" panose="02000000000000000000" pitchFamily="2" charset="0"/>
              </a:rPr>
              <a:t>Review of ‘security hardening’ requirements for OS (Windows and Linux) restricts TLS 1.0/1.1 in more recent versions of OS (OS2016 and up, Linux 7 and up)</a:t>
            </a:r>
          </a:p>
          <a:p>
            <a:pPr marL="342900" indent="-342900">
              <a:buFont typeface="Wingdings" panose="05000000000000000000" pitchFamily="2" charset="2"/>
              <a:buChar char="§"/>
            </a:pPr>
            <a:r>
              <a:rPr lang="en-US" sz="2000" b="0">
                <a:solidFill>
                  <a:srgbClr val="414042"/>
                </a:solidFill>
                <a:latin typeface="Roboto" panose="02000000000000000000" pitchFamily="2" charset="0"/>
                <a:ea typeface="Roboto" panose="02000000000000000000" pitchFamily="2" charset="0"/>
                <a:cs typeface="Roboto" panose="02000000000000000000" pitchFamily="2" charset="0"/>
              </a:rPr>
              <a:t>Tenable scans show that TLS1.0/1.1 is </a:t>
            </a:r>
            <a:r>
              <a:rPr lang="en-US" sz="2000" b="0" u="sng">
                <a:solidFill>
                  <a:srgbClr val="414042"/>
                </a:solidFill>
                <a:latin typeface="Roboto" panose="02000000000000000000" pitchFamily="2" charset="0"/>
                <a:ea typeface="Roboto" panose="02000000000000000000" pitchFamily="2" charset="0"/>
                <a:cs typeface="Roboto" panose="02000000000000000000" pitchFamily="2" charset="0"/>
              </a:rPr>
              <a:t>only being “allowed” on Port 3389 (remote desktop</a:t>
            </a:r>
            <a:r>
              <a:rPr lang="en-US" sz="2000" b="0">
                <a:solidFill>
                  <a:srgbClr val="414042"/>
                </a:solidFill>
                <a:latin typeface="Roboto" panose="02000000000000000000" pitchFamily="2" charset="0"/>
                <a:ea typeface="Roboto" panose="02000000000000000000" pitchFamily="2" charset="0"/>
                <a:cs typeface="Roboto" panose="02000000000000000000" pitchFamily="2" charset="0"/>
              </a:rPr>
              <a:t>), indicating that server access may be occurring while engineers use tools (browsers, putty, etc.)</a:t>
            </a:r>
          </a:p>
          <a:p>
            <a:pPr marL="342900" indent="-342900">
              <a:buFont typeface="Wingdings" panose="05000000000000000000" pitchFamily="2" charset="2"/>
              <a:buChar char="§"/>
            </a:pPr>
            <a:r>
              <a:rPr lang="en-US" sz="2000" b="1">
                <a:solidFill>
                  <a:srgbClr val="414042"/>
                </a:solidFill>
                <a:latin typeface="Roboto" panose="02000000000000000000" pitchFamily="2" charset="0"/>
                <a:ea typeface="Roboto" panose="02000000000000000000" pitchFamily="2" charset="0"/>
                <a:cs typeface="Roboto" panose="02000000000000000000" pitchFamily="2" charset="0"/>
              </a:rPr>
              <a:t>It doesn’t mean that TLS 1.0/1.1 is being used, just that it’s an open option to restrict</a:t>
            </a:r>
            <a:endParaRPr lang="en-US" sz="2000" b="0">
              <a:solidFill>
                <a:srgbClr val="414042"/>
              </a:solidFill>
              <a:latin typeface="Roboto" panose="02000000000000000000" pitchFamily="2" charset="0"/>
              <a:ea typeface="Roboto" panose="02000000000000000000" pitchFamily="2" charset="0"/>
              <a:cs typeface="Roboto" panose="02000000000000000000" pitchFamily="2" charset="0"/>
            </a:endParaRPr>
          </a:p>
          <a:p>
            <a:pPr marL="342900" indent="-342900">
              <a:buFont typeface="Wingdings" panose="05000000000000000000" pitchFamily="2" charset="2"/>
              <a:buChar char="§"/>
            </a:pPr>
            <a:endParaRPr lang="en-US">
              <a:solidFill>
                <a:srgbClr val="414042"/>
              </a:solidFill>
              <a:latin typeface="Roboto" panose="02000000000000000000" pitchFamily="2" charset="0"/>
              <a:ea typeface="Roboto" panose="02000000000000000000" pitchFamily="2" charset="0"/>
              <a:cs typeface="Roboto" panose="02000000000000000000" pitchFamily="2" charset="0"/>
            </a:endParaRPr>
          </a:p>
          <a:p>
            <a:pPr lvl="1"/>
            <a:endParaRPr lang="en-US" b="0">
              <a:solidFill>
                <a:srgbClr val="414042"/>
              </a:solidFill>
              <a:latin typeface="Roboto" panose="02000000000000000000" pitchFamily="2" charset="0"/>
              <a:ea typeface="Roboto" panose="02000000000000000000" pitchFamily="2" charset="0"/>
            </a:endParaRPr>
          </a:p>
          <a:p>
            <a:pPr marL="342900" indent="-342900">
              <a:buFont typeface="Wingdings" panose="05000000000000000000" pitchFamily="2" charset="2"/>
              <a:buChar char="§"/>
            </a:pPr>
            <a:endParaRPr lang="en-US"/>
          </a:p>
        </p:txBody>
      </p:sp>
    </p:spTree>
    <p:extLst>
      <p:ext uri="{BB962C8B-B14F-4D97-AF65-F5344CB8AC3E}">
        <p14:creationId xmlns:p14="http://schemas.microsoft.com/office/powerpoint/2010/main" val="123577607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2CAAC-8647-C4E1-4CC2-A7D3746385A9}"/>
              </a:ext>
            </a:extLst>
          </p:cNvPr>
          <p:cNvSpPr>
            <a:spLocks noGrp="1"/>
          </p:cNvSpPr>
          <p:nvPr>
            <p:ph type="title"/>
          </p:nvPr>
        </p:nvSpPr>
        <p:spPr/>
        <p:txBody>
          <a:bodyPr/>
          <a:lstStyle/>
          <a:p>
            <a:r>
              <a:rPr lang="en-US"/>
              <a:t>What is port 3389: Remote desktop protocol (RDP)</a:t>
            </a:r>
          </a:p>
        </p:txBody>
      </p:sp>
      <p:sp>
        <p:nvSpPr>
          <p:cNvPr id="3" name="Content Placeholder 2">
            <a:extLst>
              <a:ext uri="{FF2B5EF4-FFF2-40B4-BE49-F238E27FC236}">
                <a16:creationId xmlns:a16="http://schemas.microsoft.com/office/drawing/2014/main" id="{218D6678-716B-7976-8506-8CF1C493AE04}"/>
              </a:ext>
            </a:extLst>
          </p:cNvPr>
          <p:cNvSpPr>
            <a:spLocks noGrp="1"/>
          </p:cNvSpPr>
          <p:nvPr>
            <p:ph idx="1"/>
          </p:nvPr>
        </p:nvSpPr>
        <p:spPr>
          <a:xfrm>
            <a:off x="768350" y="982491"/>
            <a:ext cx="10655300" cy="5233481"/>
          </a:xfrm>
        </p:spPr>
        <p:txBody>
          <a:bodyPr/>
          <a:lstStyle/>
          <a:p>
            <a:r>
              <a:rPr lang="en-US" sz="1800" b="0">
                <a:solidFill>
                  <a:srgbClr val="414042"/>
                </a:solidFill>
              </a:rPr>
              <a:t>TCP port 3389 is used for remote desktop protocol (RDP), a proprietary protocol developed by Microsoft that allows users to connect to a remote computer over a network connection. If this port is open and accessible to the internet without any restrictions, it can be a major security vulnerability as attackers can exploit it to gain unauthorized access to your system.</a:t>
            </a:r>
          </a:p>
          <a:p>
            <a:pPr>
              <a:spcBef>
                <a:spcPts val="1800"/>
              </a:spcBef>
            </a:pPr>
            <a:r>
              <a:rPr lang="en-US">
                <a:solidFill>
                  <a:srgbClr val="414042"/>
                </a:solidFill>
              </a:rPr>
              <a:t>Remediation</a:t>
            </a:r>
            <a:endParaRPr lang="en-US" b="0">
              <a:solidFill>
                <a:srgbClr val="414042"/>
              </a:solidFill>
            </a:endParaRPr>
          </a:p>
          <a:p>
            <a:pPr marL="457200" indent="-457200">
              <a:buFont typeface="+mj-lt"/>
              <a:buAutoNum type="arabicPeriod"/>
            </a:pPr>
            <a:r>
              <a:rPr lang="en-US" sz="1800" b="0" i="0">
                <a:solidFill>
                  <a:srgbClr val="1A1B1F"/>
                </a:solidFill>
                <a:effectLst/>
              </a:rPr>
              <a:t>Identify open ports: Identify any open TCP ports in your security groups or network access control lists (ACLs) that allow inbound traffic to port 3389 (RDP).</a:t>
            </a:r>
          </a:p>
          <a:p>
            <a:pPr marL="457200" indent="-457200">
              <a:buFont typeface="+mj-lt"/>
              <a:buAutoNum type="arabicPeriod"/>
            </a:pPr>
            <a:r>
              <a:rPr lang="en-US" sz="1800" b="0" i="0">
                <a:solidFill>
                  <a:srgbClr val="1A1B1F"/>
                </a:solidFill>
                <a:effectLst/>
              </a:rPr>
              <a:t>Restrict access: Restrict access to TCP port 3389 (RDP) by modifying the security group rules and network ACLs to allow inbound traffic only from trusted sources. This can be done by adding specific IP addresses or IP address ranges to the allowed list.</a:t>
            </a:r>
          </a:p>
          <a:p>
            <a:pPr marL="457200" indent="-457200">
              <a:buFont typeface="+mj-lt"/>
              <a:buAutoNum type="arabicPeriod"/>
            </a:pPr>
            <a:r>
              <a:rPr lang="en-US" sz="1800" b="0" i="0">
                <a:solidFill>
                  <a:srgbClr val="1A1B1F"/>
                </a:solidFill>
                <a:effectLst/>
              </a:rPr>
              <a:t>Implement additional security measures: Implement additional security measures such as two-factor authentication </a:t>
            </a:r>
            <a:r>
              <a:rPr lang="en-US" sz="1800" b="0" i="0">
                <a:solidFill>
                  <a:srgbClr val="1A1B1F"/>
                </a:solidFill>
                <a:effectLst/>
                <a:highlight>
                  <a:srgbClr val="FFFF00"/>
                </a:highlight>
              </a:rPr>
              <a:t>and encryption to strengthen the security of RDP connections</a:t>
            </a:r>
            <a:r>
              <a:rPr lang="en-US" sz="1800" b="0" i="0">
                <a:solidFill>
                  <a:srgbClr val="1A1B1F"/>
                </a:solidFill>
                <a:effectLst/>
              </a:rPr>
              <a:t>.</a:t>
            </a:r>
          </a:p>
          <a:p>
            <a:pPr marL="457200" indent="-457200">
              <a:buFont typeface="+mj-lt"/>
              <a:buAutoNum type="arabicPeriod"/>
            </a:pPr>
            <a:r>
              <a:rPr lang="en-US" sz="1800" b="0" i="0">
                <a:solidFill>
                  <a:srgbClr val="1A1B1F"/>
                </a:solidFill>
                <a:effectLst/>
              </a:rPr>
              <a:t>Test and validate: Test your new security group rules and network ACLs to ensure that they are functioning as expected and that only authorized sources can access port 3389 (RDP).</a:t>
            </a:r>
          </a:p>
          <a:p>
            <a:pPr marL="457200" indent="-457200">
              <a:buFont typeface="+mj-lt"/>
              <a:buAutoNum type="arabicPeriod"/>
            </a:pPr>
            <a:r>
              <a:rPr lang="en-US" sz="1800" b="0" i="0">
                <a:solidFill>
                  <a:srgbClr val="1A1B1F"/>
                </a:solidFill>
                <a:effectLst/>
              </a:rPr>
              <a:t>Monitor and update: Regularly monitor your security group rules and network ACLs for changes and update them as needed to ensure that your systems are always protected against unauthorized access through TCP port 3389 (RDP).</a:t>
            </a:r>
            <a:endParaRPr lang="en-US" sz="1800">
              <a:solidFill>
                <a:srgbClr val="414042"/>
              </a:solidFill>
            </a:endParaRPr>
          </a:p>
        </p:txBody>
      </p:sp>
    </p:spTree>
    <p:extLst>
      <p:ext uri="{BB962C8B-B14F-4D97-AF65-F5344CB8AC3E}">
        <p14:creationId xmlns:p14="http://schemas.microsoft.com/office/powerpoint/2010/main" val="62062809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0DE16-7517-2DCB-4F9B-A2CB2BEFB99D}"/>
              </a:ext>
            </a:extLst>
          </p:cNvPr>
          <p:cNvSpPr>
            <a:spLocks noGrp="1"/>
          </p:cNvSpPr>
          <p:nvPr>
            <p:ph type="title"/>
          </p:nvPr>
        </p:nvSpPr>
        <p:spPr>
          <a:xfrm>
            <a:off x="838200" y="317860"/>
            <a:ext cx="10515600" cy="1325563"/>
          </a:xfrm>
        </p:spPr>
        <p:txBody>
          <a:bodyPr/>
          <a:lstStyle/>
          <a:p>
            <a:r>
              <a:rPr lang="en-US"/>
              <a:t>How can agencies get ahead of the EOL encryption deprecation?</a:t>
            </a:r>
          </a:p>
        </p:txBody>
      </p:sp>
      <p:sp>
        <p:nvSpPr>
          <p:cNvPr id="3" name="Content Placeholder 2">
            <a:extLst>
              <a:ext uri="{FF2B5EF4-FFF2-40B4-BE49-F238E27FC236}">
                <a16:creationId xmlns:a16="http://schemas.microsoft.com/office/drawing/2014/main" id="{44420B53-0B9B-CCD7-78F2-30B9FC0972A4}"/>
              </a:ext>
            </a:extLst>
          </p:cNvPr>
          <p:cNvSpPr>
            <a:spLocks noGrp="1"/>
          </p:cNvSpPr>
          <p:nvPr>
            <p:ph idx="1"/>
          </p:nvPr>
        </p:nvSpPr>
        <p:spPr>
          <a:xfrm>
            <a:off x="838200" y="1825625"/>
            <a:ext cx="10515600" cy="4351338"/>
          </a:xfrm>
        </p:spPr>
        <p:txBody>
          <a:bodyPr/>
          <a:lstStyle/>
          <a:p>
            <a:pPr marL="457200" indent="-342900">
              <a:lnSpc>
                <a:spcPct val="170000"/>
              </a:lnSpc>
              <a:spcBef>
                <a:spcPts val="0"/>
              </a:spcBef>
              <a:buFont typeface="Arial" panose="020B0604020202020204" pitchFamily="34" charset="0"/>
              <a:buAutoNum type="arabicPeriod"/>
            </a:pPr>
            <a:r>
              <a:rPr lang="en-US" sz="2000" b="0">
                <a:solidFill>
                  <a:srgbClr val="414042"/>
                </a:solidFill>
                <a:latin typeface="Roboto"/>
                <a:ea typeface="Roboto"/>
                <a:cs typeface="Roboto"/>
              </a:rPr>
              <a:t>Determine if your agency-owned application(s) supports use of v1.2+</a:t>
            </a:r>
            <a:endParaRPr lang="en-US" sz="2000" b="0">
              <a:solidFill>
                <a:srgbClr val="414042"/>
              </a:solidFill>
              <a:latin typeface="Roboto" panose="02000000000000000000" pitchFamily="2" charset="0"/>
              <a:ea typeface="Roboto" panose="02000000000000000000" pitchFamily="2" charset="0"/>
            </a:endParaRPr>
          </a:p>
          <a:p>
            <a:pPr marL="457200" indent="-342900">
              <a:lnSpc>
                <a:spcPct val="170000"/>
              </a:lnSpc>
              <a:spcBef>
                <a:spcPts val="0"/>
              </a:spcBef>
              <a:buFont typeface="Arial" panose="020B0604020202020204" pitchFamily="34" charset="0"/>
              <a:buAutoNum type="arabicPeriod"/>
            </a:pPr>
            <a:r>
              <a:rPr lang="en-US" sz="2000" b="0">
                <a:solidFill>
                  <a:srgbClr val="414042"/>
                </a:solidFill>
                <a:latin typeface="Roboto" panose="02000000000000000000" pitchFamily="2" charset="0"/>
                <a:ea typeface="Roboto" panose="02000000000000000000" pitchFamily="2" charset="0"/>
              </a:rPr>
              <a:t>Check the operating system (OS) settings. If the OS security settings on a server have been changed to allow ‘any’ TLSv1.x, change those switches back to TLSv1.2+ only</a:t>
            </a:r>
          </a:p>
          <a:p>
            <a:pPr marL="457200" indent="-342900">
              <a:lnSpc>
                <a:spcPct val="170000"/>
              </a:lnSpc>
              <a:spcBef>
                <a:spcPts val="0"/>
              </a:spcBef>
              <a:buFont typeface="Arial" panose="020B0604020202020204" pitchFamily="34" charset="0"/>
              <a:buAutoNum type="arabicPeriod"/>
            </a:pPr>
            <a:r>
              <a:rPr lang="en-US" sz="2000" b="0">
                <a:solidFill>
                  <a:srgbClr val="414042"/>
                </a:solidFill>
                <a:latin typeface="Roboto" panose="02000000000000000000" pitchFamily="2" charset="0"/>
                <a:ea typeface="Roboto" panose="02000000000000000000" pitchFamily="2" charset="0"/>
              </a:rPr>
              <a:t>If agency applications cannot support TLS1.2+, then submit a security exception(s) in Archer to identify the server name and agency application, along with the remediation actions required</a:t>
            </a:r>
          </a:p>
          <a:p>
            <a:pPr marL="457200" indent="-457200">
              <a:buFont typeface="+mj-lt"/>
              <a:buAutoNum type="arabicPeriod"/>
            </a:pPr>
            <a:endParaRPr lang="en-US"/>
          </a:p>
        </p:txBody>
      </p:sp>
    </p:spTree>
    <p:extLst>
      <p:ext uri="{BB962C8B-B14F-4D97-AF65-F5344CB8AC3E}">
        <p14:creationId xmlns:p14="http://schemas.microsoft.com/office/powerpoint/2010/main" val="394368094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6B239-4ED5-D523-1CA6-D7E8216AED9D}"/>
              </a:ext>
            </a:extLst>
          </p:cNvPr>
          <p:cNvSpPr>
            <a:spLocks noGrp="1"/>
          </p:cNvSpPr>
          <p:nvPr>
            <p:ph type="title"/>
          </p:nvPr>
        </p:nvSpPr>
        <p:spPr/>
        <p:txBody>
          <a:bodyPr/>
          <a:lstStyle/>
          <a:p>
            <a:r>
              <a:rPr lang="en-US"/>
              <a:t>Process to change RDP port to accept TLSv1.2/1.3 only</a:t>
            </a:r>
          </a:p>
        </p:txBody>
      </p:sp>
      <p:sp>
        <p:nvSpPr>
          <p:cNvPr id="5" name="Rectangle 4">
            <a:extLst>
              <a:ext uri="{FF2B5EF4-FFF2-40B4-BE49-F238E27FC236}">
                <a16:creationId xmlns:a16="http://schemas.microsoft.com/office/drawing/2014/main" id="{1C2A5AA0-2142-263D-5373-884AE76862ED}"/>
              </a:ext>
            </a:extLst>
          </p:cNvPr>
          <p:cNvSpPr/>
          <p:nvPr/>
        </p:nvSpPr>
        <p:spPr>
          <a:xfrm>
            <a:off x="1373067" y="1298787"/>
            <a:ext cx="2293935" cy="1544743"/>
          </a:xfrm>
          <a:prstGeom prst="rect">
            <a:avLst/>
          </a:prstGeom>
          <a:solidFill>
            <a:srgbClr val="91D8AE"/>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15000"/>
              </a:lnSpc>
              <a:spcBef>
                <a:spcPts val="0"/>
              </a:spcBef>
              <a:spcAft>
                <a:spcPts val="800"/>
              </a:spcAft>
              <a:buClrTx/>
              <a:buSzTx/>
              <a:buFontTx/>
              <a:buNone/>
              <a:tabLst/>
              <a:defRPr/>
            </a:pPr>
            <a:r>
              <a:rPr kumimoji="0" lang="en-US" sz="1800" b="1" i="0" u="none" strike="noStrike" kern="100" cap="none" spc="0" normalizeH="0" baseline="0" noProof="0">
                <a:ln>
                  <a:noFill/>
                </a:ln>
                <a:solidFill>
                  <a:srgbClr val="414041"/>
                </a:solidFill>
                <a:effectLst/>
                <a:uLnTx/>
                <a:uFillTx/>
                <a:latin typeface="Roboto" panose="02000000000000000000" pitchFamily="2" charset="0"/>
                <a:ea typeface="Roboto" panose="02000000000000000000" pitchFamily="2" charset="0"/>
                <a:cs typeface="Times New Roman" panose="02020603050405020304" pitchFamily="18" charset="0"/>
              </a:rPr>
              <a:t>START</a:t>
            </a:r>
            <a:endParaRPr kumimoji="0" lang="en-US" sz="1800" b="0" i="0" u="none" strike="noStrike" kern="100" cap="none" spc="0" normalizeH="0" baseline="0" noProof="0">
              <a:ln>
                <a:noFill/>
              </a:ln>
              <a:solidFill>
                <a:srgbClr val="414041"/>
              </a:solidFill>
              <a:effectLst/>
              <a:uLnTx/>
              <a:uFillTx/>
              <a:latin typeface="Roboto" panose="02000000000000000000" pitchFamily="2" charset="0"/>
              <a:ea typeface="Roboto" panose="02000000000000000000" pitchFamily="2" charset="0"/>
              <a:cs typeface="Times New Roman" panose="02020603050405020304" pitchFamily="18" charset="0"/>
            </a:endParaRPr>
          </a:p>
          <a:p>
            <a:pPr marL="0" marR="0" lvl="0" indent="0" algn="ctr" defTabSz="914400" rtl="0" eaLnBrk="1" fontAlgn="auto" latinLnBrk="0" hangingPunct="1">
              <a:lnSpc>
                <a:spcPct val="115000"/>
              </a:lnSpc>
              <a:spcBef>
                <a:spcPts val="0"/>
              </a:spcBef>
              <a:spcAft>
                <a:spcPts val="800"/>
              </a:spcAft>
              <a:buClrTx/>
              <a:buSzTx/>
              <a:buFontTx/>
              <a:buNone/>
              <a:tabLst/>
              <a:defRPr/>
            </a:pPr>
            <a:r>
              <a:rPr kumimoji="0" lang="en-US" sz="1800" b="1" i="0" u="none" strike="noStrike" kern="100" cap="none" spc="0" normalizeH="0" baseline="0" noProof="0">
                <a:ln>
                  <a:noFill/>
                </a:ln>
                <a:solidFill>
                  <a:srgbClr val="414041"/>
                </a:solidFill>
                <a:effectLst/>
                <a:uLnTx/>
                <a:uFillTx/>
                <a:latin typeface="Roboto" panose="02000000000000000000" pitchFamily="2" charset="0"/>
                <a:ea typeface="Roboto" panose="02000000000000000000" pitchFamily="2" charset="0"/>
                <a:cs typeface="Times New Roman" panose="02020603050405020304" pitchFamily="18" charset="0"/>
              </a:rPr>
              <a:t>Identify server ports using TLSv1.0/1.1</a:t>
            </a:r>
            <a:endParaRPr kumimoji="0" lang="en-US" sz="1800" b="0" i="0" u="none" strike="noStrike" kern="100" cap="none" spc="0" normalizeH="0" baseline="0" noProof="0">
              <a:ln>
                <a:noFill/>
              </a:ln>
              <a:solidFill>
                <a:srgbClr val="414041"/>
              </a:solidFill>
              <a:effectLst/>
              <a:uLnTx/>
              <a:uFillTx/>
              <a:latin typeface="Roboto" panose="02000000000000000000" pitchFamily="2" charset="0"/>
              <a:ea typeface="Roboto" panose="02000000000000000000" pitchFamily="2" charset="0"/>
              <a:cs typeface="Times New Roman" panose="02020603050405020304" pitchFamily="18" charset="0"/>
            </a:endParaRPr>
          </a:p>
        </p:txBody>
      </p:sp>
      <p:sp>
        <p:nvSpPr>
          <p:cNvPr id="6" name="Rectangle 5">
            <a:extLst>
              <a:ext uri="{FF2B5EF4-FFF2-40B4-BE49-F238E27FC236}">
                <a16:creationId xmlns:a16="http://schemas.microsoft.com/office/drawing/2014/main" id="{6C69E2DF-7874-B1BE-D06C-068F87E220EB}"/>
              </a:ext>
            </a:extLst>
          </p:cNvPr>
          <p:cNvSpPr/>
          <p:nvPr/>
        </p:nvSpPr>
        <p:spPr>
          <a:xfrm>
            <a:off x="1373067" y="3186429"/>
            <a:ext cx="2301555" cy="1544743"/>
          </a:xfrm>
          <a:prstGeom prst="rect">
            <a:avLst/>
          </a:prstGeom>
          <a:solidFill>
            <a:srgbClr val="91D8AE"/>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15000"/>
              </a:lnSpc>
              <a:spcBef>
                <a:spcPts val="0"/>
              </a:spcBef>
              <a:spcAft>
                <a:spcPts val="800"/>
              </a:spcAft>
              <a:buClrTx/>
              <a:buSzTx/>
              <a:buFontTx/>
              <a:buNone/>
              <a:tabLst/>
              <a:defRPr/>
            </a:pPr>
            <a:r>
              <a:rPr kumimoji="0" lang="en-US" sz="1800" b="1" i="0" u="none" strike="noStrike" kern="100" cap="none" spc="0" normalizeH="0" baseline="0" noProof="0">
                <a:ln>
                  <a:noFill/>
                </a:ln>
                <a:solidFill>
                  <a:srgbClr val="414041"/>
                </a:solidFill>
                <a:effectLst/>
                <a:uLnTx/>
                <a:uFillTx/>
                <a:latin typeface="Roboto" panose="02000000000000000000" pitchFamily="2" charset="0"/>
                <a:ea typeface="Roboto" panose="02000000000000000000" pitchFamily="2" charset="0"/>
                <a:cs typeface="Times New Roman" panose="02020603050405020304" pitchFamily="18" charset="0"/>
              </a:rPr>
              <a:t>Share agency server list with BRM to deliver to agency</a:t>
            </a:r>
            <a:endParaRPr kumimoji="0" lang="en-US" sz="1800" b="0" i="0" u="none" strike="noStrike" kern="100" cap="none" spc="0" normalizeH="0" baseline="0" noProof="0">
              <a:ln>
                <a:noFill/>
              </a:ln>
              <a:solidFill>
                <a:srgbClr val="414041"/>
              </a:solidFill>
              <a:effectLst/>
              <a:uLnTx/>
              <a:uFillTx/>
              <a:latin typeface="Roboto" panose="02000000000000000000" pitchFamily="2" charset="0"/>
              <a:ea typeface="Roboto" panose="02000000000000000000" pitchFamily="2" charset="0"/>
              <a:cs typeface="Times New Roman" panose="02020603050405020304" pitchFamily="18" charset="0"/>
            </a:endParaRPr>
          </a:p>
        </p:txBody>
      </p:sp>
      <p:sp>
        <p:nvSpPr>
          <p:cNvPr id="7" name="Rectangle 6">
            <a:extLst>
              <a:ext uri="{FF2B5EF4-FFF2-40B4-BE49-F238E27FC236}">
                <a16:creationId xmlns:a16="http://schemas.microsoft.com/office/drawing/2014/main" id="{3D661157-9A5C-FF1C-E277-F9C59DC12FDB}"/>
              </a:ext>
            </a:extLst>
          </p:cNvPr>
          <p:cNvSpPr/>
          <p:nvPr/>
        </p:nvSpPr>
        <p:spPr>
          <a:xfrm>
            <a:off x="4075306" y="1298787"/>
            <a:ext cx="2506140" cy="1522518"/>
          </a:xfrm>
          <a:prstGeom prst="rect">
            <a:avLst/>
          </a:prstGeom>
          <a:solidFill>
            <a:srgbClr val="91D8AE"/>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15000"/>
              </a:lnSpc>
              <a:spcBef>
                <a:spcPts val="0"/>
              </a:spcBef>
              <a:spcAft>
                <a:spcPts val="800"/>
              </a:spcAft>
              <a:buClrTx/>
              <a:buSzTx/>
              <a:buFontTx/>
              <a:buNone/>
              <a:tabLst/>
              <a:defRPr/>
            </a:pPr>
            <a:r>
              <a:rPr kumimoji="0" lang="en-US" sz="1800" b="1" i="0" u="none" strike="noStrike" kern="100" cap="none" spc="0" normalizeH="0" baseline="0" noProof="0">
                <a:ln>
                  <a:noFill/>
                </a:ln>
                <a:solidFill>
                  <a:srgbClr val="414041"/>
                </a:solidFill>
                <a:effectLst/>
                <a:uLnTx/>
                <a:uFillTx/>
                <a:latin typeface="Roboto" panose="02000000000000000000" pitchFamily="2" charset="0"/>
                <a:ea typeface="Roboto" panose="02000000000000000000" pitchFamily="2" charset="0"/>
                <a:cs typeface="Times New Roman" panose="02020603050405020304" pitchFamily="18" charset="0"/>
              </a:rPr>
              <a:t>Set change dates to prohibit TLSv1.0/1.1 Port 3389 only </a:t>
            </a:r>
          </a:p>
          <a:p>
            <a:pPr marL="0" marR="0" lvl="0" indent="0" algn="ctr" defTabSz="914400" rtl="0" eaLnBrk="1" fontAlgn="auto" latinLnBrk="0" hangingPunct="1">
              <a:lnSpc>
                <a:spcPct val="115000"/>
              </a:lnSpc>
              <a:spcBef>
                <a:spcPts val="0"/>
              </a:spcBef>
              <a:spcAft>
                <a:spcPts val="800"/>
              </a:spcAft>
              <a:buClrTx/>
              <a:buSzTx/>
              <a:buFontTx/>
              <a:buNone/>
              <a:tabLst/>
              <a:defRPr/>
            </a:pPr>
            <a:r>
              <a:rPr kumimoji="0" lang="en-US" sz="1800" b="1" i="0" u="none" strike="noStrike" kern="100" cap="none" spc="0" normalizeH="0" baseline="0" noProof="0">
                <a:ln>
                  <a:noFill/>
                </a:ln>
                <a:solidFill>
                  <a:srgbClr val="414041"/>
                </a:solidFill>
                <a:effectLst/>
                <a:uLnTx/>
                <a:uFillTx/>
                <a:latin typeface="Roboto" panose="02000000000000000000" pitchFamily="2" charset="0"/>
                <a:ea typeface="Roboto" panose="02000000000000000000" pitchFamily="2" charset="0"/>
                <a:cs typeface="Times New Roman" panose="02020603050405020304" pitchFamily="18" charset="0"/>
              </a:rPr>
              <a:t>(by patch Windows)</a:t>
            </a:r>
            <a:endParaRPr kumimoji="0" lang="en-US" sz="1800" b="0" i="0" u="none" strike="noStrike" kern="100" cap="none" spc="0" normalizeH="0" baseline="0" noProof="0">
              <a:ln>
                <a:noFill/>
              </a:ln>
              <a:solidFill>
                <a:srgbClr val="414041"/>
              </a:solidFill>
              <a:effectLst/>
              <a:uLnTx/>
              <a:uFillTx/>
              <a:latin typeface="Roboto" panose="02000000000000000000" pitchFamily="2" charset="0"/>
              <a:ea typeface="Roboto" panose="02000000000000000000" pitchFamily="2" charset="0"/>
              <a:cs typeface="Times New Roman" panose="02020603050405020304" pitchFamily="18" charset="0"/>
            </a:endParaRPr>
          </a:p>
        </p:txBody>
      </p:sp>
      <p:sp>
        <p:nvSpPr>
          <p:cNvPr id="8" name="Rectangle 7">
            <a:extLst>
              <a:ext uri="{FF2B5EF4-FFF2-40B4-BE49-F238E27FC236}">
                <a16:creationId xmlns:a16="http://schemas.microsoft.com/office/drawing/2014/main" id="{64387CDD-0ABE-7C66-B97C-1A4CD2D7D52A}"/>
              </a:ext>
            </a:extLst>
          </p:cNvPr>
          <p:cNvSpPr/>
          <p:nvPr/>
        </p:nvSpPr>
        <p:spPr>
          <a:xfrm>
            <a:off x="4014346" y="3173094"/>
            <a:ext cx="2567099" cy="1558077"/>
          </a:xfrm>
          <a:prstGeom prst="rect">
            <a:avLst/>
          </a:prstGeom>
          <a:solidFill>
            <a:srgbClr val="FCD4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12000"/>
              </a:lnSpc>
              <a:spcBef>
                <a:spcPts val="0"/>
              </a:spcBef>
              <a:spcAft>
                <a:spcPts val="600"/>
              </a:spcAft>
              <a:buClrTx/>
              <a:buSzTx/>
              <a:buFontTx/>
              <a:buNone/>
              <a:tabLst/>
              <a:defRPr/>
            </a:pPr>
            <a:r>
              <a:rPr kumimoji="0" lang="en-US" sz="1800" b="1" i="0" u="none" strike="noStrike" kern="100" cap="none" spc="0" normalizeH="0" baseline="0" noProof="0">
                <a:ln>
                  <a:noFill/>
                </a:ln>
                <a:solidFill>
                  <a:srgbClr val="414041"/>
                </a:solidFill>
                <a:effectLst/>
                <a:uLnTx/>
                <a:uFillTx/>
                <a:latin typeface="Roboto" panose="02000000000000000000" pitchFamily="2" charset="0"/>
                <a:ea typeface="Roboto" panose="02000000000000000000" pitchFamily="2" charset="0"/>
                <a:cs typeface="Times New Roman" panose="02020603050405020304" pitchFamily="18" charset="0"/>
              </a:rPr>
              <a:t>Place server in Security Group to prohibit TLSv1.0/1.1</a:t>
            </a:r>
          </a:p>
          <a:p>
            <a:pPr marL="0" marR="0" lvl="0" indent="0" algn="ctr" defTabSz="914400" rtl="0" eaLnBrk="1" fontAlgn="auto" latinLnBrk="0" hangingPunct="1">
              <a:lnSpc>
                <a:spcPct val="112000"/>
              </a:lnSpc>
              <a:spcBef>
                <a:spcPts val="0"/>
              </a:spcBef>
              <a:spcAft>
                <a:spcPts val="600"/>
              </a:spcAft>
              <a:buClrTx/>
              <a:buSzTx/>
              <a:buFontTx/>
              <a:buNone/>
              <a:tabLst/>
              <a:defRPr/>
            </a:pPr>
            <a:r>
              <a:rPr kumimoji="0" lang="en-US" sz="1800" b="1" i="0" u="none" strike="noStrike" kern="100" cap="none" spc="0" normalizeH="0" baseline="0" noProof="0">
                <a:ln>
                  <a:noFill/>
                </a:ln>
                <a:solidFill>
                  <a:srgbClr val="414041"/>
                </a:solidFill>
                <a:effectLst/>
                <a:uLnTx/>
                <a:uFillTx/>
                <a:latin typeface="Roboto" panose="02000000000000000000" pitchFamily="2" charset="0"/>
                <a:ea typeface="Roboto" panose="02000000000000000000" pitchFamily="2" charset="0"/>
                <a:cs typeface="Times New Roman" panose="02020603050405020304" pitchFamily="18" charset="0"/>
              </a:rPr>
              <a:t>Restart Server</a:t>
            </a:r>
            <a:endParaRPr kumimoji="0" lang="en-US" sz="1800" b="0" i="0" u="none" strike="noStrike" kern="100" cap="none" spc="0" normalizeH="0" baseline="0" noProof="0">
              <a:ln>
                <a:noFill/>
              </a:ln>
              <a:solidFill>
                <a:srgbClr val="414041"/>
              </a:solidFill>
              <a:effectLst/>
              <a:uLnTx/>
              <a:uFillTx/>
              <a:latin typeface="Roboto" panose="02000000000000000000" pitchFamily="2" charset="0"/>
              <a:ea typeface="Roboto" panose="02000000000000000000" pitchFamily="2" charset="0"/>
              <a:cs typeface="Times New Roman" panose="02020603050405020304" pitchFamily="18" charset="0"/>
            </a:endParaRPr>
          </a:p>
        </p:txBody>
      </p:sp>
      <p:cxnSp>
        <p:nvCxnSpPr>
          <p:cNvPr id="9" name="Straight Arrow Connector 8">
            <a:extLst>
              <a:ext uri="{FF2B5EF4-FFF2-40B4-BE49-F238E27FC236}">
                <a16:creationId xmlns:a16="http://schemas.microsoft.com/office/drawing/2014/main" id="{DD1D6D5B-824A-62AD-A1D9-5EC00BDAD315}"/>
              </a:ext>
            </a:extLst>
          </p:cNvPr>
          <p:cNvCxnSpPr/>
          <p:nvPr/>
        </p:nvCxnSpPr>
        <p:spPr>
          <a:xfrm>
            <a:off x="2496047" y="2858770"/>
            <a:ext cx="0" cy="32766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10" name="Connector: Elbow 9">
            <a:extLst>
              <a:ext uri="{FF2B5EF4-FFF2-40B4-BE49-F238E27FC236}">
                <a16:creationId xmlns:a16="http://schemas.microsoft.com/office/drawing/2014/main" id="{13C26BD7-B880-F9F8-822E-484407B6A678}"/>
              </a:ext>
            </a:extLst>
          </p:cNvPr>
          <p:cNvCxnSpPr/>
          <p:nvPr/>
        </p:nvCxnSpPr>
        <p:spPr>
          <a:xfrm flipV="1">
            <a:off x="3673987" y="2363470"/>
            <a:ext cx="410210" cy="1359535"/>
          </a:xfrm>
          <a:prstGeom prst="bentConnector3">
            <a:avLst>
              <a:gd name="adj1" fmla="val 31338"/>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6DDFB6C9-9B87-5F23-09F8-CB935D36807F}"/>
              </a:ext>
            </a:extLst>
          </p:cNvPr>
          <p:cNvCxnSpPr/>
          <p:nvPr/>
        </p:nvCxnSpPr>
        <p:spPr>
          <a:xfrm>
            <a:off x="5132099" y="2858770"/>
            <a:ext cx="0" cy="32766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ABFEDDE5-27CF-1F28-B9AE-4FB8FE86F84E}"/>
              </a:ext>
            </a:extLst>
          </p:cNvPr>
          <p:cNvSpPr/>
          <p:nvPr/>
        </p:nvSpPr>
        <p:spPr>
          <a:xfrm>
            <a:off x="8487791" y="3157220"/>
            <a:ext cx="2235507" cy="1558077"/>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15000"/>
              </a:lnSpc>
              <a:spcBef>
                <a:spcPts val="0"/>
              </a:spcBef>
              <a:spcAft>
                <a:spcPts val="800"/>
              </a:spcAft>
              <a:buClrTx/>
              <a:buSzTx/>
              <a:buFontTx/>
              <a:buNone/>
              <a:tabLst/>
              <a:defRPr/>
            </a:pPr>
            <a:r>
              <a:rPr kumimoji="0" lang="en-US" sz="1800" b="1" i="0" u="none" strike="noStrike" kern="1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Times New Roman" panose="02020603050405020304" pitchFamily="18" charset="0"/>
              </a:rPr>
              <a:t>Place server in security group to allow TLSv1.0/1.1</a:t>
            </a:r>
            <a:endParaRPr kumimoji="0" lang="en-US" sz="1800" b="0" i="0" u="none" strike="noStrike" kern="1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Times New Roman" panose="02020603050405020304" pitchFamily="18" charset="0"/>
            </a:endParaRPr>
          </a:p>
        </p:txBody>
      </p:sp>
      <p:sp>
        <p:nvSpPr>
          <p:cNvPr id="13" name="Flowchart: Terminator 12">
            <a:extLst>
              <a:ext uri="{FF2B5EF4-FFF2-40B4-BE49-F238E27FC236}">
                <a16:creationId xmlns:a16="http://schemas.microsoft.com/office/drawing/2014/main" id="{826AD1D9-D078-099E-F06D-CCA0440FEB1C}"/>
              </a:ext>
            </a:extLst>
          </p:cNvPr>
          <p:cNvSpPr/>
          <p:nvPr/>
        </p:nvSpPr>
        <p:spPr>
          <a:xfrm>
            <a:off x="4405024" y="5193036"/>
            <a:ext cx="1778000" cy="482808"/>
          </a:xfrm>
          <a:prstGeom prst="flowChartTerminator">
            <a:avLst/>
          </a:prstGeom>
          <a:solidFill>
            <a:srgbClr val="91D8A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14041"/>
                </a:solidFill>
                <a:effectLst/>
                <a:uLnTx/>
                <a:uFillTx/>
                <a:latin typeface="Roboto" panose="02000000000000000000" pitchFamily="2" charset="0"/>
                <a:ea typeface="Roboto" panose="02000000000000000000" pitchFamily="2" charset="0"/>
                <a:cs typeface="+mn-cs"/>
              </a:rPr>
              <a:t>Complete</a:t>
            </a:r>
          </a:p>
        </p:txBody>
      </p:sp>
      <p:cxnSp>
        <p:nvCxnSpPr>
          <p:cNvPr id="14" name="Straight Arrow Connector 13">
            <a:extLst>
              <a:ext uri="{FF2B5EF4-FFF2-40B4-BE49-F238E27FC236}">
                <a16:creationId xmlns:a16="http://schemas.microsoft.com/office/drawing/2014/main" id="{DAA6B860-E9B5-C054-785E-3BD6679AC841}"/>
              </a:ext>
            </a:extLst>
          </p:cNvPr>
          <p:cNvCxnSpPr>
            <a:cxnSpLocks/>
            <a:endCxn id="12" idx="1"/>
          </p:cNvCxnSpPr>
          <p:nvPr/>
        </p:nvCxnSpPr>
        <p:spPr>
          <a:xfrm flipV="1">
            <a:off x="6583228" y="3936259"/>
            <a:ext cx="1904563" cy="15874"/>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Flowchart: Terminator 14">
            <a:extLst>
              <a:ext uri="{FF2B5EF4-FFF2-40B4-BE49-F238E27FC236}">
                <a16:creationId xmlns:a16="http://schemas.microsoft.com/office/drawing/2014/main" id="{3689BAE0-0505-B1E6-F624-89A73622777A}"/>
              </a:ext>
            </a:extLst>
          </p:cNvPr>
          <p:cNvSpPr/>
          <p:nvPr/>
        </p:nvSpPr>
        <p:spPr>
          <a:xfrm>
            <a:off x="7020638" y="3758881"/>
            <a:ext cx="1029742" cy="399838"/>
          </a:xfrm>
          <a:prstGeom prst="flowChartTerminator">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mn-cs"/>
              </a:rPr>
              <a:t>Fail</a:t>
            </a:r>
          </a:p>
        </p:txBody>
      </p:sp>
      <p:sp>
        <p:nvSpPr>
          <p:cNvPr id="16" name="Flowchart: Terminator 15">
            <a:extLst>
              <a:ext uri="{FF2B5EF4-FFF2-40B4-BE49-F238E27FC236}">
                <a16:creationId xmlns:a16="http://schemas.microsoft.com/office/drawing/2014/main" id="{5B6C5418-EE93-EB4E-DBA2-6CF0952AE9B8}"/>
              </a:ext>
            </a:extLst>
          </p:cNvPr>
          <p:cNvSpPr/>
          <p:nvPr/>
        </p:nvSpPr>
        <p:spPr>
          <a:xfrm>
            <a:off x="8723681" y="5044855"/>
            <a:ext cx="1778000" cy="578909"/>
          </a:xfrm>
          <a:prstGeom prst="flowChartTerminator">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mn-cs"/>
              </a:rPr>
              <a:t>Sec </a:t>
            </a:r>
            <a:r>
              <a:rPr kumimoji="0" lang="en-US" sz="1800" b="0" i="0" u="none" strike="noStrike" kern="1200" cap="none" spc="0" normalizeH="0" baseline="0" noProof="0" err="1">
                <a:ln>
                  <a:noFill/>
                </a:ln>
                <a:solidFill>
                  <a:srgbClr val="FFFFFF"/>
                </a:solidFill>
                <a:effectLst/>
                <a:uLnTx/>
                <a:uFillTx/>
                <a:latin typeface="Roboto" panose="02000000000000000000" pitchFamily="2" charset="0"/>
                <a:ea typeface="Roboto" panose="02000000000000000000" pitchFamily="2" charset="0"/>
                <a:cs typeface="+mn-cs"/>
              </a:rPr>
              <a:t>Exc</a:t>
            </a:r>
            <a:r>
              <a:rPr kumimoji="0" lang="en-US" sz="1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mn-cs"/>
              </a:rPr>
              <a:t> Open</a:t>
            </a:r>
          </a:p>
        </p:txBody>
      </p:sp>
      <p:cxnSp>
        <p:nvCxnSpPr>
          <p:cNvPr id="17" name="Straight Arrow Connector 16">
            <a:extLst>
              <a:ext uri="{FF2B5EF4-FFF2-40B4-BE49-F238E27FC236}">
                <a16:creationId xmlns:a16="http://schemas.microsoft.com/office/drawing/2014/main" id="{5AC5D21D-5C9E-3341-CE92-C42375B8B609}"/>
              </a:ext>
            </a:extLst>
          </p:cNvPr>
          <p:cNvCxnSpPr>
            <a:stCxn id="12" idx="2"/>
            <a:endCxn id="16" idx="0"/>
          </p:cNvCxnSpPr>
          <p:nvPr/>
        </p:nvCxnSpPr>
        <p:spPr>
          <a:xfrm>
            <a:off x="9605545" y="4715297"/>
            <a:ext cx="7136" cy="3295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AE3AFD7B-5573-9A90-EB9B-18084889416E}"/>
              </a:ext>
            </a:extLst>
          </p:cNvPr>
          <p:cNvCxnSpPr>
            <a:cxnSpLocks/>
            <a:stCxn id="8" idx="2"/>
            <a:endCxn id="13" idx="0"/>
          </p:cNvCxnSpPr>
          <p:nvPr/>
        </p:nvCxnSpPr>
        <p:spPr>
          <a:xfrm flipH="1">
            <a:off x="5294024" y="4731171"/>
            <a:ext cx="3872" cy="461865"/>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383549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0DE16-7517-2DCB-4F9B-A2CB2BEFB99D}"/>
              </a:ext>
            </a:extLst>
          </p:cNvPr>
          <p:cNvSpPr>
            <a:spLocks noGrp="1"/>
          </p:cNvSpPr>
          <p:nvPr>
            <p:ph type="title"/>
          </p:nvPr>
        </p:nvSpPr>
        <p:spPr/>
        <p:txBody>
          <a:bodyPr/>
          <a:lstStyle/>
          <a:p>
            <a:r>
              <a:rPr lang="en-US"/>
              <a:t>Security groups (Windows)</a:t>
            </a:r>
          </a:p>
        </p:txBody>
      </p:sp>
      <p:sp>
        <p:nvSpPr>
          <p:cNvPr id="3" name="Content Placeholder 2">
            <a:extLst>
              <a:ext uri="{FF2B5EF4-FFF2-40B4-BE49-F238E27FC236}">
                <a16:creationId xmlns:a16="http://schemas.microsoft.com/office/drawing/2014/main" id="{44420B53-0B9B-CCD7-78F2-30B9FC0972A4}"/>
              </a:ext>
            </a:extLst>
          </p:cNvPr>
          <p:cNvSpPr>
            <a:spLocks noGrp="1"/>
          </p:cNvSpPr>
          <p:nvPr>
            <p:ph idx="1"/>
          </p:nvPr>
        </p:nvSpPr>
        <p:spPr>
          <a:xfrm>
            <a:off x="838200" y="1825625"/>
            <a:ext cx="10515600" cy="4351338"/>
          </a:xfrm>
        </p:spPr>
        <p:txBody>
          <a:bodyPr/>
          <a:lstStyle/>
          <a:p>
            <a:r>
              <a:rPr lang="en-US"/>
              <a:t>This new group performs the registry update to disable TLSv1.0/1.1 and </a:t>
            </a:r>
            <a:r>
              <a:rPr lang="en-US" u="sng"/>
              <a:t>enforce</a:t>
            </a:r>
            <a:r>
              <a:rPr lang="en-US"/>
              <a:t> use on Port 3389</a:t>
            </a:r>
          </a:p>
          <a:p>
            <a:r>
              <a:rPr kumimoji="0" lang="en-US" b="0" i="0" u="none" strike="noStrike" kern="1200" cap="none" spc="0" normalizeH="0" baseline="0" noProof="0">
                <a:ln>
                  <a:noFill/>
                </a:ln>
                <a:solidFill>
                  <a:srgbClr val="4472C4"/>
                </a:solidFill>
                <a:effectLst/>
                <a:uLnTx/>
                <a:uFillTx/>
              </a:rPr>
              <a:t>	0000-GP-C-Windows Server Disable TLS 1.0 - 1.1 Enable 1.2</a:t>
            </a:r>
          </a:p>
          <a:p>
            <a:endParaRPr lang="en-US" sz="2000">
              <a:effectLst/>
            </a:endParaRPr>
          </a:p>
          <a:p>
            <a:r>
              <a:rPr lang="en-US" sz="2000">
                <a:effectLst/>
              </a:rPr>
              <a:t>This group allows the enablement and </a:t>
            </a:r>
            <a:r>
              <a:rPr lang="en-US" sz="2000" u="sng">
                <a:effectLst/>
              </a:rPr>
              <a:t>continued use of TLS1.0/1.1</a:t>
            </a:r>
            <a:r>
              <a:rPr lang="en-US" sz="2000">
                <a:effectLst/>
              </a:rPr>
              <a:t> on Port 3389</a:t>
            </a:r>
          </a:p>
          <a:p>
            <a:r>
              <a:rPr kumimoji="0" lang="en-US" b="0" i="0" u="none" strike="noStrike" kern="1200" cap="none" spc="0" normalizeH="0" baseline="0" noProof="0">
                <a:ln>
                  <a:noFill/>
                </a:ln>
                <a:solidFill>
                  <a:srgbClr val="4472C4"/>
                </a:solidFill>
                <a:uLnTx/>
                <a:uFillTx/>
              </a:rPr>
              <a:t>	</a:t>
            </a:r>
            <a:r>
              <a:rPr kumimoji="0" lang="en-US" b="0" i="0" u="none" strike="noStrike" kern="1200" cap="none" spc="0" normalizeH="0" baseline="0" noProof="0">
                <a:ln>
                  <a:noFill/>
                </a:ln>
                <a:solidFill>
                  <a:srgbClr val="4472C4"/>
                </a:solidFill>
                <a:effectLst/>
                <a:uLnTx/>
                <a:uFillTx/>
              </a:rPr>
              <a:t>0000-GP-C-Windows Server Disable TLS 1.0 - 1.1 Re-enable</a:t>
            </a:r>
          </a:p>
        </p:txBody>
      </p:sp>
    </p:spTree>
    <p:extLst>
      <p:ext uri="{BB962C8B-B14F-4D97-AF65-F5344CB8AC3E}">
        <p14:creationId xmlns:p14="http://schemas.microsoft.com/office/powerpoint/2010/main" val="18871845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D9C01-3F27-FC6D-6013-1839041C9258}"/>
              </a:ext>
            </a:extLst>
          </p:cNvPr>
          <p:cNvSpPr>
            <a:spLocks noGrp="1"/>
          </p:cNvSpPr>
          <p:nvPr>
            <p:ph type="title"/>
          </p:nvPr>
        </p:nvSpPr>
        <p:spPr/>
        <p:txBody>
          <a:bodyPr/>
          <a:lstStyle/>
          <a:p>
            <a:r>
              <a:rPr lang="en-US"/>
              <a:t>Phishing</a:t>
            </a:r>
          </a:p>
        </p:txBody>
      </p:sp>
      <p:sp>
        <p:nvSpPr>
          <p:cNvPr id="3" name="Content Placeholder 2">
            <a:extLst>
              <a:ext uri="{FF2B5EF4-FFF2-40B4-BE49-F238E27FC236}">
                <a16:creationId xmlns:a16="http://schemas.microsoft.com/office/drawing/2014/main" id="{291DA52A-AB3C-C461-3CFB-405C6B0CD712}"/>
              </a:ext>
            </a:extLst>
          </p:cNvPr>
          <p:cNvSpPr>
            <a:spLocks noGrp="1"/>
          </p:cNvSpPr>
          <p:nvPr>
            <p:ph idx="1"/>
          </p:nvPr>
        </p:nvSpPr>
        <p:spPr>
          <a:xfrm>
            <a:off x="403015" y="1944524"/>
            <a:ext cx="5086107" cy="3297238"/>
          </a:xfrm>
        </p:spPr>
        <p:txBody>
          <a:bodyPr>
            <a:normAutofit/>
          </a:bodyPr>
          <a:lstStyle/>
          <a:p>
            <a:r>
              <a:rPr lang="en-US">
                <a:solidFill>
                  <a:schemeClr val="tx1"/>
                </a:solidFill>
              </a:rPr>
              <a:t>The use of unsolicited email, text messages, and telephone calls purportedly from a legitimate company requesting personal, financial, and/or login credentials. </a:t>
            </a:r>
          </a:p>
          <a:p>
            <a:pPr marL="0" indent="0">
              <a:buNone/>
            </a:pPr>
            <a:endParaRPr lang="en-US">
              <a:solidFill>
                <a:schemeClr val="tx1"/>
              </a:solidFill>
            </a:endParaRPr>
          </a:p>
          <a:p>
            <a:r>
              <a:rPr lang="en-US">
                <a:solidFill>
                  <a:schemeClr val="tx1"/>
                </a:solidFill>
              </a:rPr>
              <a:t>Largest cyber crime by victim count in 2023 (&gt; 300k)</a:t>
            </a:r>
          </a:p>
        </p:txBody>
      </p:sp>
      <p:pic>
        <p:nvPicPr>
          <p:cNvPr id="1026" name="Picture 2" descr="Complete Guide to Phishing: Techniques &amp; Mitigations - Valimail">
            <a:extLst>
              <a:ext uri="{FF2B5EF4-FFF2-40B4-BE49-F238E27FC236}">
                <a16:creationId xmlns:a16="http://schemas.microsoft.com/office/drawing/2014/main" id="{95C49128-4D1B-DDBF-75EB-3B3A5D678D3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86827" y="1306286"/>
            <a:ext cx="6555381" cy="4653944"/>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p:cNvSpPr>
            <a:spLocks noGrp="1"/>
          </p:cNvSpPr>
          <p:nvPr>
            <p:ph type="ftr" sz="quarter" idx="4294967295"/>
          </p:nvPr>
        </p:nvSpPr>
        <p:spPr>
          <a:xfrm>
            <a:off x="3588624" y="6441287"/>
            <a:ext cx="5080000" cy="365125"/>
          </a:xfrm>
          <a:prstGeom prst="rect">
            <a:avLst/>
          </a:prstGeom>
        </p:spPr>
        <p:txBody>
          <a:bodyPr vert="horz" lIns="91440" tIns="45720" rIns="91440" bIns="45720" rtlCol="0" anchor="ctr"/>
          <a:lstStyle>
            <a:lvl1pPr algn="ctr">
              <a:defRPr sz="900" b="1" spc="300">
                <a:solidFill>
                  <a:srgbClr val="E2AC00"/>
                </a:solidFill>
                <a:latin typeface="Segoe UI" pitchFamily="34" charset="0"/>
                <a:ea typeface="Segoe UI" pitchFamily="34" charset="0"/>
                <a:cs typeface="Segoe UI"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300" normalizeH="0" baseline="0" noProof="0">
                <a:ln>
                  <a:noFill/>
                </a:ln>
                <a:solidFill>
                  <a:srgbClr val="E2AC00"/>
                </a:solidFill>
                <a:effectLst/>
                <a:uLnTx/>
                <a:uFillTx/>
                <a:latin typeface="Segoe UI" pitchFamily="34" charset="0"/>
                <a:cs typeface="Segoe UI" pitchFamily="34" charset="0"/>
              </a:rPr>
              <a:t>FBI RICHMOND</a:t>
            </a:r>
            <a:b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br>
            <a: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t>UNCLASSIFIED</a:t>
            </a:r>
          </a:p>
        </p:txBody>
      </p:sp>
      <p:sp>
        <p:nvSpPr>
          <p:cNvPr id="6" name="Footer Placeholder 4"/>
          <p:cNvSpPr txBox="1">
            <a:spLocks/>
          </p:cNvSpPr>
          <p:nvPr/>
        </p:nvSpPr>
        <p:spPr>
          <a:xfrm>
            <a:off x="3741024" y="-14912"/>
            <a:ext cx="5080000" cy="365125"/>
          </a:xfrm>
          <a:prstGeom prst="rect">
            <a:avLst/>
          </a:prstGeom>
        </p:spPr>
        <p:txBody>
          <a:bodyPr vert="horz" lIns="91440" tIns="45720" rIns="91440" bIns="45720" rtlCol="0" anchor="ctr"/>
          <a:lstStyle>
            <a:defPPr>
              <a:defRPr lang="en-US"/>
            </a:defPPr>
            <a:lvl1pPr marL="0" algn="ctr" defTabSz="914400" rtl="0" eaLnBrk="1" latinLnBrk="0" hangingPunct="1">
              <a:defRPr sz="900" b="1" kern="1200" spc="300">
                <a:solidFill>
                  <a:srgbClr val="E2AC00"/>
                </a:solidFill>
                <a:latin typeface="Segoe UI" pitchFamily="34" charset="0"/>
                <a:ea typeface="Segoe UI" pitchFamily="34" charset="0"/>
                <a:cs typeface="Segoe U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300" normalizeH="0" baseline="0" noProof="0">
                <a:ln>
                  <a:noFill/>
                </a:ln>
                <a:solidFill>
                  <a:srgbClr val="E2AC00"/>
                </a:solidFill>
                <a:effectLst/>
                <a:uLnTx/>
                <a:uFillTx/>
                <a:latin typeface="Segoe UI" pitchFamily="34" charset="0"/>
                <a:cs typeface="Segoe UI" pitchFamily="34" charset="0"/>
              </a:rPr>
              <a:t>UNCLASSIFIED</a:t>
            </a:r>
          </a:p>
        </p:txBody>
      </p:sp>
    </p:spTree>
    <p:extLst>
      <p:ext uri="{BB962C8B-B14F-4D97-AF65-F5344CB8AC3E}">
        <p14:creationId xmlns:p14="http://schemas.microsoft.com/office/powerpoint/2010/main" val="94879218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0DE16-7517-2DCB-4F9B-A2CB2BEFB99D}"/>
              </a:ext>
            </a:extLst>
          </p:cNvPr>
          <p:cNvSpPr>
            <a:spLocks noGrp="1"/>
          </p:cNvSpPr>
          <p:nvPr>
            <p:ph type="title"/>
          </p:nvPr>
        </p:nvSpPr>
        <p:spPr/>
        <p:txBody>
          <a:bodyPr/>
          <a:lstStyle/>
          <a:p>
            <a:r>
              <a:rPr lang="en-US"/>
              <a:t>Next steps</a:t>
            </a:r>
          </a:p>
        </p:txBody>
      </p:sp>
      <p:sp>
        <p:nvSpPr>
          <p:cNvPr id="3" name="Content Placeholder 2">
            <a:extLst>
              <a:ext uri="{FF2B5EF4-FFF2-40B4-BE49-F238E27FC236}">
                <a16:creationId xmlns:a16="http://schemas.microsoft.com/office/drawing/2014/main" id="{44420B53-0B9B-CCD7-78F2-30B9FC0972A4}"/>
              </a:ext>
            </a:extLst>
          </p:cNvPr>
          <p:cNvSpPr>
            <a:spLocks noGrp="1"/>
          </p:cNvSpPr>
          <p:nvPr>
            <p:ph idx="1"/>
          </p:nvPr>
        </p:nvSpPr>
        <p:spPr>
          <a:xfrm>
            <a:off x="838200" y="1432560"/>
            <a:ext cx="10515600" cy="4744403"/>
          </a:xfrm>
        </p:spPr>
        <p:txBody>
          <a:bodyPr vert="horz" lIns="91440" tIns="45720" rIns="91440" bIns="45720" rtlCol="0" anchor="t">
            <a:noAutofit/>
          </a:bodyPr>
          <a:lstStyle/>
          <a:p>
            <a:r>
              <a:rPr lang="en-US"/>
              <a:t>Activities</a:t>
            </a:r>
          </a:p>
          <a:p>
            <a:pPr marL="342900" indent="-342900">
              <a:buFont typeface="Wingdings" panose="05000000000000000000" pitchFamily="2" charset="2"/>
              <a:buChar char="§"/>
            </a:pPr>
            <a:r>
              <a:rPr lang="en-US" sz="2000" b="0">
                <a:solidFill>
                  <a:srgbClr val="414042"/>
                </a:solidFill>
                <a:latin typeface="Roboto" panose="02000000000000000000" pitchFamily="2" charset="0"/>
                <a:ea typeface="Roboto" panose="02000000000000000000" pitchFamily="2" charset="0"/>
                <a:cs typeface="Roboto" panose="02000000000000000000" pitchFamily="2" charset="0"/>
              </a:rPr>
              <a:t>Set dates for the Port 3389 restriction (Windows-based servers only) – </a:t>
            </a:r>
            <a:r>
              <a:rPr lang="en-US" sz="2000" b="0">
                <a:solidFill>
                  <a:srgbClr val="414042"/>
                </a:solidFill>
                <a:highlight>
                  <a:srgbClr val="FFFF00"/>
                </a:highlight>
                <a:latin typeface="Roboto" panose="02000000000000000000" pitchFamily="2" charset="0"/>
                <a:ea typeface="Roboto" panose="02000000000000000000" pitchFamily="2" charset="0"/>
                <a:cs typeface="Roboto" panose="02000000000000000000" pitchFamily="2" charset="0"/>
              </a:rPr>
              <a:t>Planned</a:t>
            </a:r>
          </a:p>
          <a:p>
            <a:pPr marL="800100" lvl="1" indent="-342900">
              <a:lnSpc>
                <a:spcPct val="100000"/>
              </a:lnSpc>
              <a:spcBef>
                <a:spcPts val="1000"/>
              </a:spcBef>
              <a:buFont typeface="Wingdings" panose="05000000000000000000" pitchFamily="2" charset="2"/>
              <a:buChar char="§"/>
            </a:pPr>
            <a:r>
              <a:rPr lang="en-US" b="1">
                <a:solidFill>
                  <a:srgbClr val="414042"/>
                </a:solidFill>
                <a:latin typeface="Roboto" panose="02000000000000000000" pitchFamily="2" charset="0"/>
                <a:ea typeface="Roboto" panose="02000000000000000000" pitchFamily="2" charset="0"/>
                <a:cs typeface="Roboto" panose="02000000000000000000" pitchFamily="2" charset="0"/>
              </a:rPr>
              <a:t>June 16:</a:t>
            </a:r>
            <a:r>
              <a:rPr lang="en-US">
                <a:solidFill>
                  <a:srgbClr val="414042"/>
                </a:solidFill>
                <a:latin typeface="Roboto" panose="02000000000000000000" pitchFamily="2" charset="0"/>
                <a:ea typeface="Roboto" panose="02000000000000000000" pitchFamily="2" charset="0"/>
                <a:cs typeface="Roboto" panose="02000000000000000000" pitchFamily="2" charset="0"/>
              </a:rPr>
              <a:t> Patch window “A/B” – 194 servers – </a:t>
            </a:r>
            <a:r>
              <a:rPr lang="en-US">
                <a:solidFill>
                  <a:srgbClr val="414042"/>
                </a:solidFill>
                <a:highlight>
                  <a:srgbClr val="00FF00"/>
                </a:highlight>
                <a:latin typeface="Roboto" panose="02000000000000000000" pitchFamily="2" charset="0"/>
                <a:ea typeface="Roboto" panose="02000000000000000000" pitchFamily="2" charset="0"/>
                <a:cs typeface="Roboto" panose="02000000000000000000" pitchFamily="2" charset="0"/>
              </a:rPr>
              <a:t>Successful</a:t>
            </a:r>
          </a:p>
          <a:p>
            <a:pPr marL="800100" lvl="1" indent="-342900">
              <a:lnSpc>
                <a:spcPct val="100000"/>
              </a:lnSpc>
              <a:spcBef>
                <a:spcPts val="1000"/>
              </a:spcBef>
              <a:buFont typeface="Wingdings" panose="05000000000000000000" pitchFamily="2" charset="2"/>
              <a:buChar char="§"/>
            </a:pPr>
            <a:r>
              <a:rPr lang="en-US" b="1">
                <a:solidFill>
                  <a:srgbClr val="414042"/>
                </a:solidFill>
                <a:latin typeface="Roboto" panose="02000000000000000000" pitchFamily="2" charset="0"/>
                <a:ea typeface="Roboto" panose="02000000000000000000" pitchFamily="2" charset="0"/>
                <a:cs typeface="Roboto" panose="02000000000000000000" pitchFamily="2" charset="0"/>
              </a:rPr>
              <a:t>June 23 – July 3:</a:t>
            </a:r>
            <a:r>
              <a:rPr lang="en-US">
                <a:solidFill>
                  <a:srgbClr val="414042"/>
                </a:solidFill>
                <a:latin typeface="Roboto" panose="02000000000000000000" pitchFamily="2" charset="0"/>
                <a:ea typeface="Roboto" panose="02000000000000000000" pitchFamily="2" charset="0"/>
                <a:cs typeface="Roboto" panose="02000000000000000000" pitchFamily="2" charset="0"/>
              </a:rPr>
              <a:t> Run and review a new Tenable report, assess and verify the security group change on June 16</a:t>
            </a:r>
          </a:p>
          <a:p>
            <a:pPr marL="800100" lvl="1" indent="-342900">
              <a:lnSpc>
                <a:spcPct val="100000"/>
              </a:lnSpc>
              <a:spcBef>
                <a:spcPts val="1000"/>
              </a:spcBef>
              <a:buFont typeface="Wingdings" panose="05000000000000000000" pitchFamily="2" charset="2"/>
              <a:buChar char="§"/>
            </a:pPr>
            <a:r>
              <a:rPr lang="en-US" b="1">
                <a:solidFill>
                  <a:srgbClr val="414042"/>
                </a:solidFill>
                <a:latin typeface="Roboto"/>
                <a:ea typeface="Roboto"/>
                <a:cs typeface="Roboto"/>
              </a:rPr>
              <a:t>July 15:</a:t>
            </a:r>
            <a:r>
              <a:rPr lang="en-US">
                <a:solidFill>
                  <a:srgbClr val="414042"/>
                </a:solidFill>
                <a:latin typeface="Roboto"/>
                <a:ea typeface="Roboto"/>
                <a:cs typeface="Roboto"/>
              </a:rPr>
              <a:t> Patch window “C” – 5 servers – Planned</a:t>
            </a:r>
          </a:p>
          <a:p>
            <a:pPr marL="800100" lvl="1" indent="-342900">
              <a:lnSpc>
                <a:spcPct val="100000"/>
              </a:lnSpc>
              <a:spcBef>
                <a:spcPts val="1000"/>
              </a:spcBef>
              <a:buFont typeface="Wingdings" panose="05000000000000000000" pitchFamily="2" charset="2"/>
              <a:buChar char="§"/>
            </a:pPr>
            <a:r>
              <a:rPr lang="en-US" b="1">
                <a:solidFill>
                  <a:srgbClr val="414042"/>
                </a:solidFill>
                <a:latin typeface="Roboto"/>
                <a:ea typeface="Roboto"/>
                <a:cs typeface="Roboto"/>
              </a:rPr>
              <a:t>July 16:</a:t>
            </a:r>
            <a:r>
              <a:rPr lang="en-US">
                <a:solidFill>
                  <a:srgbClr val="414042"/>
                </a:solidFill>
                <a:latin typeface="Roboto"/>
                <a:ea typeface="Roboto"/>
                <a:cs typeface="Roboto"/>
              </a:rPr>
              <a:t> Patch window “D” – 21 servers – Planned</a:t>
            </a:r>
          </a:p>
          <a:p>
            <a:pPr marL="800100" lvl="1" indent="-342900">
              <a:lnSpc>
                <a:spcPct val="100000"/>
              </a:lnSpc>
              <a:spcBef>
                <a:spcPts val="1000"/>
              </a:spcBef>
              <a:buFont typeface="Wingdings" panose="05000000000000000000" pitchFamily="2" charset="2"/>
              <a:buChar char="§"/>
            </a:pPr>
            <a:r>
              <a:rPr lang="en-US" b="1">
                <a:solidFill>
                  <a:srgbClr val="414042"/>
                </a:solidFill>
                <a:latin typeface="Roboto"/>
                <a:ea typeface="Roboto"/>
                <a:cs typeface="Roboto"/>
              </a:rPr>
              <a:t>July 20:</a:t>
            </a:r>
            <a:r>
              <a:rPr lang="en-US">
                <a:solidFill>
                  <a:srgbClr val="414042"/>
                </a:solidFill>
                <a:latin typeface="Roboto"/>
                <a:ea typeface="Roboto"/>
                <a:cs typeface="Roboto"/>
              </a:rPr>
              <a:t> Patch window “E” –  323 servers – Planned (production servers)</a:t>
            </a:r>
          </a:p>
          <a:p>
            <a:pPr marL="800100" lvl="1" indent="-342900">
              <a:lnSpc>
                <a:spcPct val="100000"/>
              </a:lnSpc>
              <a:spcBef>
                <a:spcPts val="1000"/>
              </a:spcBef>
              <a:buFont typeface="Wingdings" panose="05000000000000000000" pitchFamily="2" charset="2"/>
              <a:buChar char="§"/>
            </a:pPr>
            <a:r>
              <a:rPr lang="en-US" b="1">
                <a:solidFill>
                  <a:srgbClr val="414042"/>
                </a:solidFill>
                <a:latin typeface="Roboto"/>
                <a:ea typeface="Roboto"/>
                <a:cs typeface="Roboto"/>
              </a:rPr>
              <a:t>July 22:</a:t>
            </a:r>
            <a:r>
              <a:rPr lang="en-US">
                <a:solidFill>
                  <a:srgbClr val="414042"/>
                </a:solidFill>
                <a:latin typeface="Roboto"/>
                <a:ea typeface="Roboto"/>
                <a:cs typeface="Roboto"/>
              </a:rPr>
              <a:t> Patch window “X” – 1 server – Planned</a:t>
            </a:r>
          </a:p>
          <a:p>
            <a:pPr marL="800100" lvl="1" indent="-342900">
              <a:lnSpc>
                <a:spcPct val="100000"/>
              </a:lnSpc>
              <a:spcBef>
                <a:spcPts val="1000"/>
              </a:spcBef>
              <a:buFont typeface="Wingdings" panose="05000000000000000000" pitchFamily="2" charset="2"/>
              <a:buChar char="§"/>
            </a:pPr>
            <a:r>
              <a:rPr lang="en-US" b="1">
                <a:solidFill>
                  <a:srgbClr val="414042"/>
                </a:solidFill>
                <a:latin typeface="Roboto" panose="02000000000000000000" pitchFamily="2" charset="0"/>
                <a:ea typeface="Roboto" panose="02000000000000000000" pitchFamily="2" charset="0"/>
                <a:cs typeface="Roboto" panose="02000000000000000000" pitchFamily="2" charset="0"/>
              </a:rPr>
              <a:t>July 23:</a:t>
            </a:r>
            <a:r>
              <a:rPr lang="en-US">
                <a:solidFill>
                  <a:srgbClr val="414042"/>
                </a:solidFill>
                <a:latin typeface="Roboto" panose="02000000000000000000" pitchFamily="2" charset="0"/>
                <a:ea typeface="Roboto" panose="02000000000000000000" pitchFamily="2" charset="0"/>
                <a:cs typeface="Roboto" panose="02000000000000000000" pitchFamily="2" charset="0"/>
              </a:rPr>
              <a:t> Patch window “F” – 27 servers – Planned</a:t>
            </a:r>
          </a:p>
          <a:p>
            <a:pPr marL="800100" lvl="1" indent="-342900">
              <a:lnSpc>
                <a:spcPct val="100000"/>
              </a:lnSpc>
              <a:spcBef>
                <a:spcPts val="1000"/>
              </a:spcBef>
              <a:buFont typeface="Wingdings" panose="05000000000000000000" pitchFamily="2" charset="2"/>
              <a:buChar char="§"/>
            </a:pPr>
            <a:r>
              <a:rPr lang="en-US" b="1">
                <a:solidFill>
                  <a:srgbClr val="414042"/>
                </a:solidFill>
                <a:latin typeface="Roboto" panose="02000000000000000000" pitchFamily="2" charset="0"/>
                <a:ea typeface="Roboto" panose="02000000000000000000" pitchFamily="2" charset="0"/>
                <a:cs typeface="Roboto" panose="02000000000000000000" pitchFamily="2" charset="0"/>
              </a:rPr>
              <a:t>July 23 – Aug. 1:</a:t>
            </a:r>
            <a:r>
              <a:rPr lang="en-US">
                <a:solidFill>
                  <a:srgbClr val="414042"/>
                </a:solidFill>
                <a:latin typeface="Roboto" panose="02000000000000000000" pitchFamily="2" charset="0"/>
                <a:ea typeface="Roboto" panose="02000000000000000000" pitchFamily="2" charset="0"/>
                <a:cs typeface="Roboto" panose="02000000000000000000" pitchFamily="2" charset="0"/>
              </a:rPr>
              <a:t> Run and review a new Tenable report, assess and verify the security group change in the enterprise</a:t>
            </a:r>
          </a:p>
          <a:p>
            <a:pPr marL="800100" lvl="1" indent="-342900">
              <a:buFont typeface="Wingdings" panose="05000000000000000000" pitchFamily="2" charset="2"/>
              <a:buChar char="§"/>
            </a:pPr>
            <a:endParaRPr lang="en-US"/>
          </a:p>
        </p:txBody>
      </p:sp>
    </p:spTree>
    <p:extLst>
      <p:ext uri="{BB962C8B-B14F-4D97-AF65-F5344CB8AC3E}">
        <p14:creationId xmlns:p14="http://schemas.microsoft.com/office/powerpoint/2010/main" val="133910409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0DE16-7517-2DCB-4F9B-A2CB2BEFB99D}"/>
              </a:ext>
            </a:extLst>
          </p:cNvPr>
          <p:cNvSpPr>
            <a:spLocks noGrp="1"/>
          </p:cNvSpPr>
          <p:nvPr>
            <p:ph type="title"/>
          </p:nvPr>
        </p:nvSpPr>
        <p:spPr/>
        <p:txBody>
          <a:bodyPr/>
          <a:lstStyle/>
          <a:p>
            <a:r>
              <a:rPr lang="en-US"/>
              <a:t>Project closeout</a:t>
            </a:r>
          </a:p>
        </p:txBody>
      </p:sp>
      <p:sp>
        <p:nvSpPr>
          <p:cNvPr id="3" name="Content Placeholder 2">
            <a:extLst>
              <a:ext uri="{FF2B5EF4-FFF2-40B4-BE49-F238E27FC236}">
                <a16:creationId xmlns:a16="http://schemas.microsoft.com/office/drawing/2014/main" id="{44420B53-0B9B-CCD7-78F2-30B9FC0972A4}"/>
              </a:ext>
            </a:extLst>
          </p:cNvPr>
          <p:cNvSpPr>
            <a:spLocks noGrp="1"/>
          </p:cNvSpPr>
          <p:nvPr>
            <p:ph idx="1"/>
          </p:nvPr>
        </p:nvSpPr>
        <p:spPr>
          <a:xfrm>
            <a:off x="838200" y="1825625"/>
            <a:ext cx="10515600" cy="4287838"/>
          </a:xfrm>
        </p:spPr>
        <p:txBody>
          <a:bodyPr vert="horz" lIns="91440" tIns="45720" rIns="91440" bIns="45720" rtlCol="0" anchor="t">
            <a:noAutofit/>
          </a:bodyPr>
          <a:lstStyle/>
          <a:p>
            <a:r>
              <a:rPr lang="en-US"/>
              <a:t>Activities</a:t>
            </a:r>
          </a:p>
          <a:p>
            <a:pPr marL="342900" indent="-342900">
              <a:buFont typeface="Wingdings" panose="05000000000000000000" pitchFamily="2" charset="2"/>
              <a:buChar char="§"/>
            </a:pPr>
            <a:r>
              <a:rPr lang="en-US" b="0">
                <a:latin typeface="Roboto"/>
                <a:ea typeface="Roboto"/>
                <a:cs typeface="Roboto"/>
              </a:rPr>
              <a:t>Based on Tenable scans, plan agency participation for remaining servers that either did not take the group policy objects (GPO) or will require additional testing on a per-server basis</a:t>
            </a:r>
          </a:p>
          <a:p>
            <a:pPr marL="342900" indent="-342900">
              <a:buFont typeface="Wingdings" panose="05000000000000000000" pitchFamily="2" charset="2"/>
              <a:buChar char="§"/>
            </a:pPr>
            <a:r>
              <a:rPr lang="en-US" b="0">
                <a:latin typeface="Roboto"/>
                <a:ea typeface="Roboto"/>
                <a:cs typeface="Roboto"/>
              </a:rPr>
              <a:t>Work the GPO activation by Keystone Edge (KSE) Request</a:t>
            </a:r>
          </a:p>
          <a:p>
            <a:pPr marL="342900" indent="-342900">
              <a:buFont typeface="Wingdings" panose="05000000000000000000" pitchFamily="2" charset="2"/>
              <a:buChar char="§"/>
            </a:pPr>
            <a:r>
              <a:rPr lang="en-US" b="0"/>
              <a:t>Publish final report</a:t>
            </a:r>
          </a:p>
          <a:p>
            <a:pPr marL="342900" indent="-342900">
              <a:buFont typeface="Wingdings" panose="05000000000000000000" pitchFamily="2" charset="2"/>
              <a:buChar char="§"/>
            </a:pPr>
            <a:endParaRPr lang="en-US" b="0">
              <a:cs typeface="Roboto"/>
            </a:endParaRPr>
          </a:p>
          <a:p>
            <a:pPr algn="ctr"/>
            <a:r>
              <a:rPr lang="en-US">
                <a:latin typeface="Roboto"/>
                <a:ea typeface="Roboto"/>
                <a:cs typeface="Roboto"/>
              </a:rPr>
              <a:t>Thank you to all the Agencies who have actively taken steps to remediate servers.</a:t>
            </a:r>
            <a:endParaRPr lang="en-US">
              <a:cs typeface="Roboto" panose="02000000000000000000" pitchFamily="2" charset="0"/>
            </a:endParaRPr>
          </a:p>
          <a:p>
            <a:pPr marL="342900" indent="-342900">
              <a:buFont typeface="Wingdings" panose="05000000000000000000" pitchFamily="2" charset="2"/>
              <a:buChar char="§"/>
            </a:pPr>
            <a:endParaRPr lang="en-US">
              <a:cs typeface="Roboto" panose="02000000000000000000" pitchFamily="2" charset="0"/>
            </a:endParaRPr>
          </a:p>
        </p:txBody>
      </p:sp>
    </p:spTree>
    <p:extLst>
      <p:ext uri="{BB962C8B-B14F-4D97-AF65-F5344CB8AC3E}">
        <p14:creationId xmlns:p14="http://schemas.microsoft.com/office/powerpoint/2010/main" val="166044610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2DA83-BEC4-DF20-3871-C6992C1DA69E}"/>
              </a:ext>
            </a:extLst>
          </p:cNvPr>
          <p:cNvSpPr>
            <a:spLocks noGrp="1"/>
          </p:cNvSpPr>
          <p:nvPr>
            <p:ph type="title"/>
          </p:nvPr>
        </p:nvSpPr>
        <p:spPr/>
        <p:txBody>
          <a:bodyPr/>
          <a:lstStyle/>
          <a:p>
            <a:r>
              <a:rPr lang="en-US"/>
              <a:t>Questions?</a:t>
            </a:r>
          </a:p>
        </p:txBody>
      </p:sp>
    </p:spTree>
    <p:extLst>
      <p:ext uri="{BB962C8B-B14F-4D97-AF65-F5344CB8AC3E}">
        <p14:creationId xmlns:p14="http://schemas.microsoft.com/office/powerpoint/2010/main" val="412515303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E43B4-22C5-5290-57B9-A2E0CE5BFDF8}"/>
              </a:ext>
            </a:extLst>
          </p:cNvPr>
          <p:cNvSpPr>
            <a:spLocks noGrp="1"/>
          </p:cNvSpPr>
          <p:nvPr>
            <p:ph type="ctrTitle"/>
          </p:nvPr>
        </p:nvSpPr>
        <p:spPr/>
        <p:txBody>
          <a:bodyPr>
            <a:normAutofit fontScale="90000"/>
          </a:bodyPr>
          <a:lstStyle/>
          <a:p>
            <a:r>
              <a:rPr lang="en-US"/>
              <a:t>Server Vulnerability Compliant Patching Schedule</a:t>
            </a:r>
          </a:p>
        </p:txBody>
      </p:sp>
      <p:sp>
        <p:nvSpPr>
          <p:cNvPr id="3" name="Subtitle 2">
            <a:extLst>
              <a:ext uri="{FF2B5EF4-FFF2-40B4-BE49-F238E27FC236}">
                <a16:creationId xmlns:a16="http://schemas.microsoft.com/office/drawing/2014/main" id="{C2604825-70AD-8172-4CAC-09E8BCB1706E}"/>
              </a:ext>
            </a:extLst>
          </p:cNvPr>
          <p:cNvSpPr>
            <a:spLocks noGrp="1"/>
          </p:cNvSpPr>
          <p:nvPr>
            <p:ph type="subTitle" idx="1"/>
          </p:nvPr>
        </p:nvSpPr>
        <p:spPr/>
        <p:txBody>
          <a:bodyPr/>
          <a:lstStyle/>
          <a:p>
            <a:r>
              <a:rPr lang="en-US"/>
              <a:t>SEC530 30-Day ‘High’ and ‘Critical’ Compliance </a:t>
            </a:r>
          </a:p>
          <a:p>
            <a:endParaRPr lang="en-US"/>
          </a:p>
        </p:txBody>
      </p:sp>
      <p:pic>
        <p:nvPicPr>
          <p:cNvPr id="8" name="Picture Placeholder 7" descr="A picture containing accessory, bandage, band-aid&#10;&#10;AI-generated content may be incorrect.">
            <a:extLst>
              <a:ext uri="{FF2B5EF4-FFF2-40B4-BE49-F238E27FC236}">
                <a16:creationId xmlns:a16="http://schemas.microsoft.com/office/drawing/2014/main" id="{201025C6-6BB3-5A64-7002-288E66EC660B}"/>
              </a:ext>
            </a:extLst>
          </p:cNvPr>
          <p:cNvPicPr>
            <a:picLocks noGrp="1" noChangeAspect="1"/>
          </p:cNvPicPr>
          <p:nvPr>
            <p:ph type="pic" sz="quarter" idx="12"/>
          </p:nvPr>
        </p:nvPicPr>
        <p:blipFill>
          <a:blip r:embed="rId2" cstate="email">
            <a:extLst>
              <a:ext uri="{28A0092B-C50C-407E-A947-70E740481C1C}">
                <a14:useLocalDpi xmlns:a14="http://schemas.microsoft.com/office/drawing/2010/main"/>
              </a:ext>
            </a:extLst>
          </a:blip>
          <a:srcRect/>
          <a:stretch>
            <a:fillRect/>
          </a:stretch>
        </p:blipFill>
        <p:spPr/>
      </p:pic>
      <p:sp>
        <p:nvSpPr>
          <p:cNvPr id="5" name="Text Placeholder 4">
            <a:extLst>
              <a:ext uri="{FF2B5EF4-FFF2-40B4-BE49-F238E27FC236}">
                <a16:creationId xmlns:a16="http://schemas.microsoft.com/office/drawing/2014/main" id="{260E5AC1-21E8-DCAC-80D9-E35FEF07BCF6}"/>
              </a:ext>
            </a:extLst>
          </p:cNvPr>
          <p:cNvSpPr>
            <a:spLocks noGrp="1"/>
          </p:cNvSpPr>
          <p:nvPr>
            <p:ph type="body" sz="quarter" idx="13"/>
          </p:nvPr>
        </p:nvSpPr>
        <p:spPr>
          <a:xfrm>
            <a:off x="5592763" y="4857750"/>
            <a:ext cx="5989637" cy="565150"/>
          </a:xfrm>
        </p:spPr>
        <p:txBody>
          <a:bodyPr/>
          <a:lstStyle/>
          <a:p>
            <a:r>
              <a:rPr lang="en-US"/>
              <a:t>John C. Del Grosso</a:t>
            </a:r>
          </a:p>
        </p:txBody>
      </p:sp>
    </p:spTree>
    <p:extLst>
      <p:ext uri="{BB962C8B-B14F-4D97-AF65-F5344CB8AC3E}">
        <p14:creationId xmlns:p14="http://schemas.microsoft.com/office/powerpoint/2010/main" val="173102895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0DE16-7517-2DCB-4F9B-A2CB2BEFB99D}"/>
              </a:ext>
            </a:extLst>
          </p:cNvPr>
          <p:cNvSpPr>
            <a:spLocks noGrp="1"/>
          </p:cNvSpPr>
          <p:nvPr>
            <p:ph type="title"/>
          </p:nvPr>
        </p:nvSpPr>
        <p:spPr/>
        <p:txBody>
          <a:bodyPr/>
          <a:lstStyle/>
          <a:p>
            <a:r>
              <a:rPr lang="en-US"/>
              <a:t>Agenda</a:t>
            </a:r>
          </a:p>
        </p:txBody>
      </p:sp>
      <p:sp>
        <p:nvSpPr>
          <p:cNvPr id="3" name="Content Placeholder 2">
            <a:extLst>
              <a:ext uri="{FF2B5EF4-FFF2-40B4-BE49-F238E27FC236}">
                <a16:creationId xmlns:a16="http://schemas.microsoft.com/office/drawing/2014/main" id="{44420B53-0B9B-CCD7-78F2-30B9FC0972A4}"/>
              </a:ext>
            </a:extLst>
          </p:cNvPr>
          <p:cNvSpPr>
            <a:spLocks noGrp="1"/>
          </p:cNvSpPr>
          <p:nvPr>
            <p:ph idx="1"/>
          </p:nvPr>
        </p:nvSpPr>
        <p:spPr>
          <a:xfrm>
            <a:off x="838200" y="1825625"/>
            <a:ext cx="10515600" cy="4351338"/>
          </a:xfrm>
        </p:spPr>
        <p:txBody>
          <a:bodyPr/>
          <a:lstStyle/>
          <a:p>
            <a:pPr marL="457200" indent="-342900">
              <a:lnSpc>
                <a:spcPct val="170000"/>
              </a:lnSpc>
              <a:spcBef>
                <a:spcPts val="0"/>
              </a:spcBef>
              <a:buFont typeface="Wingdings" panose="05000000000000000000" pitchFamily="2" charset="2"/>
              <a:buChar char="§"/>
            </a:pPr>
            <a:r>
              <a:rPr lang="en-US" sz="2000" b="0">
                <a:solidFill>
                  <a:srgbClr val="414042"/>
                </a:solidFill>
                <a:latin typeface="Roboto" panose="02000000000000000000" pitchFamily="2" charset="0"/>
                <a:ea typeface="Roboto" panose="02000000000000000000" pitchFamily="2" charset="0"/>
              </a:rPr>
              <a:t>Patch process “Then and Now”</a:t>
            </a:r>
          </a:p>
          <a:p>
            <a:pPr marL="457200" indent="-342900">
              <a:lnSpc>
                <a:spcPct val="170000"/>
              </a:lnSpc>
              <a:spcBef>
                <a:spcPts val="0"/>
              </a:spcBef>
              <a:buFont typeface="Wingdings" panose="05000000000000000000" pitchFamily="2" charset="2"/>
              <a:buChar char="§"/>
            </a:pPr>
            <a:r>
              <a:rPr lang="en-US" sz="2000" b="0">
                <a:solidFill>
                  <a:srgbClr val="414042"/>
                </a:solidFill>
                <a:latin typeface="Roboto" panose="02000000000000000000" pitchFamily="2" charset="0"/>
                <a:ea typeface="Roboto" panose="02000000000000000000" pitchFamily="2" charset="0"/>
              </a:rPr>
              <a:t>Server patching process</a:t>
            </a:r>
          </a:p>
          <a:p>
            <a:pPr marL="457200" indent="-342900">
              <a:lnSpc>
                <a:spcPct val="170000"/>
              </a:lnSpc>
              <a:spcBef>
                <a:spcPts val="0"/>
              </a:spcBef>
              <a:buFont typeface="Wingdings" panose="05000000000000000000" pitchFamily="2" charset="2"/>
              <a:buChar char="§"/>
            </a:pPr>
            <a:r>
              <a:rPr lang="en-US" sz="2000" b="0">
                <a:solidFill>
                  <a:srgbClr val="414042"/>
                </a:solidFill>
                <a:latin typeface="Roboto" panose="02000000000000000000" pitchFamily="2" charset="0"/>
                <a:ea typeface="Roboto" panose="02000000000000000000" pitchFamily="2" charset="0"/>
              </a:rPr>
              <a:t>Typical </a:t>
            </a:r>
            <a:r>
              <a:rPr lang="en-US" b="0">
                <a:solidFill>
                  <a:srgbClr val="414042"/>
                </a:solidFill>
              </a:rPr>
              <a:t>three (3) </a:t>
            </a:r>
            <a:r>
              <a:rPr lang="en-US" sz="2000" b="0">
                <a:solidFill>
                  <a:srgbClr val="414042"/>
                </a:solidFill>
                <a:latin typeface="Roboto" panose="02000000000000000000" pitchFamily="2" charset="0"/>
                <a:ea typeface="Roboto" panose="02000000000000000000" pitchFamily="2" charset="0"/>
              </a:rPr>
              <a:t>month patching cycles</a:t>
            </a:r>
          </a:p>
          <a:p>
            <a:pPr marL="457200" indent="-342900">
              <a:lnSpc>
                <a:spcPct val="170000"/>
              </a:lnSpc>
              <a:spcBef>
                <a:spcPts val="0"/>
              </a:spcBef>
              <a:buFont typeface="Wingdings" panose="05000000000000000000" pitchFamily="2" charset="2"/>
              <a:buChar char="§"/>
            </a:pPr>
            <a:r>
              <a:rPr lang="en-US" sz="2000" b="0">
                <a:solidFill>
                  <a:srgbClr val="414042"/>
                </a:solidFill>
                <a:latin typeface="Roboto" panose="02000000000000000000" pitchFamily="2" charset="0"/>
                <a:ea typeface="Roboto" panose="02000000000000000000" pitchFamily="2" charset="0"/>
              </a:rPr>
              <a:t>Server patching </a:t>
            </a:r>
            <a:r>
              <a:rPr lang="en-US" b="0">
                <a:solidFill>
                  <a:srgbClr val="414042"/>
                </a:solidFill>
              </a:rPr>
              <a:t>w</a:t>
            </a:r>
            <a:r>
              <a:rPr lang="en-US" sz="2000" b="0">
                <a:solidFill>
                  <a:srgbClr val="414042"/>
                </a:solidFill>
                <a:latin typeface="Roboto" panose="02000000000000000000" pitchFamily="2" charset="0"/>
                <a:ea typeface="Roboto" panose="02000000000000000000" pitchFamily="2" charset="0"/>
              </a:rPr>
              <a:t>indow assignments</a:t>
            </a:r>
          </a:p>
          <a:p>
            <a:pPr marL="457200" indent="-342900">
              <a:lnSpc>
                <a:spcPct val="170000"/>
              </a:lnSpc>
              <a:spcBef>
                <a:spcPts val="0"/>
              </a:spcBef>
              <a:buFont typeface="Wingdings" panose="05000000000000000000" pitchFamily="2" charset="2"/>
              <a:buChar char="§"/>
            </a:pPr>
            <a:r>
              <a:rPr lang="en-US" sz="2000" b="0">
                <a:solidFill>
                  <a:srgbClr val="414042"/>
                </a:solidFill>
                <a:latin typeface="Roboto" panose="02000000000000000000" pitchFamily="2" charset="0"/>
                <a:ea typeface="Roboto" panose="02000000000000000000" pitchFamily="2" charset="0"/>
              </a:rPr>
              <a:t>Vulnerability strategies</a:t>
            </a:r>
          </a:p>
          <a:p>
            <a:endParaRPr lang="en-US"/>
          </a:p>
        </p:txBody>
      </p:sp>
    </p:spTree>
    <p:extLst>
      <p:ext uri="{BB962C8B-B14F-4D97-AF65-F5344CB8AC3E}">
        <p14:creationId xmlns:p14="http://schemas.microsoft.com/office/powerpoint/2010/main" val="277923930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561EA-6E5B-5A71-1766-7B81E99F5227}"/>
              </a:ext>
            </a:extLst>
          </p:cNvPr>
          <p:cNvSpPr>
            <a:spLocks noGrp="1"/>
          </p:cNvSpPr>
          <p:nvPr>
            <p:ph type="title"/>
          </p:nvPr>
        </p:nvSpPr>
        <p:spPr/>
        <p:txBody>
          <a:bodyPr/>
          <a:lstStyle/>
          <a:p>
            <a:r>
              <a:rPr lang="en-US"/>
              <a:t>Patching processes</a:t>
            </a:r>
          </a:p>
        </p:txBody>
      </p:sp>
      <p:sp>
        <p:nvSpPr>
          <p:cNvPr id="3" name="Content Placeholder 2">
            <a:extLst>
              <a:ext uri="{FF2B5EF4-FFF2-40B4-BE49-F238E27FC236}">
                <a16:creationId xmlns:a16="http://schemas.microsoft.com/office/drawing/2014/main" id="{5DF3528F-00B2-A704-CC2E-3887DDAD0A3D}"/>
              </a:ext>
            </a:extLst>
          </p:cNvPr>
          <p:cNvSpPr>
            <a:spLocks noGrp="1"/>
          </p:cNvSpPr>
          <p:nvPr>
            <p:ph idx="1"/>
          </p:nvPr>
        </p:nvSpPr>
        <p:spPr>
          <a:xfrm>
            <a:off x="838200" y="1308062"/>
            <a:ext cx="10655300" cy="4351338"/>
          </a:xfrm>
        </p:spPr>
        <p:txBody>
          <a:bodyPr vert="horz" lIns="91440" tIns="45720" rIns="91440" bIns="45720" rtlCol="0" anchor="t">
            <a:noAutofit/>
          </a:bodyPr>
          <a:lstStyle/>
          <a:p>
            <a:pPr marL="457200" indent="-342900">
              <a:lnSpc>
                <a:spcPct val="170000"/>
              </a:lnSpc>
              <a:spcBef>
                <a:spcPts val="0"/>
              </a:spcBef>
              <a:buFont typeface="Wingdings" panose="05000000000000000000" pitchFamily="2" charset="2"/>
              <a:buChar char="§"/>
            </a:pPr>
            <a:r>
              <a:rPr lang="en-US" sz="2000">
                <a:solidFill>
                  <a:srgbClr val="414042"/>
                </a:solidFill>
                <a:latin typeface="Roboto"/>
                <a:ea typeface="Roboto"/>
                <a:cs typeface="Roboto"/>
              </a:rPr>
              <a:t>Occurrence: </a:t>
            </a:r>
            <a:r>
              <a:rPr lang="en-US" sz="2000" b="0">
                <a:solidFill>
                  <a:srgbClr val="414042"/>
                </a:solidFill>
                <a:latin typeface="Roboto"/>
                <a:ea typeface="Roboto"/>
                <a:cs typeface="Roboto"/>
              </a:rPr>
              <a:t>Done weekly, sometimes daily, depending on application ownership and VITA/supplier responsibility</a:t>
            </a:r>
          </a:p>
          <a:p>
            <a:pPr marL="457200" indent="-342900">
              <a:lnSpc>
                <a:spcPct val="170000"/>
              </a:lnSpc>
              <a:spcBef>
                <a:spcPts val="0"/>
              </a:spcBef>
              <a:buFont typeface="Wingdings" panose="05000000000000000000" pitchFamily="2" charset="2"/>
              <a:buChar char="§"/>
            </a:pPr>
            <a:r>
              <a:rPr lang="en-US" sz="2000">
                <a:solidFill>
                  <a:srgbClr val="414042"/>
                </a:solidFill>
                <a:latin typeface="Roboto"/>
                <a:ea typeface="Roboto"/>
                <a:cs typeface="Roboto"/>
              </a:rPr>
              <a:t>Automation: </a:t>
            </a:r>
            <a:r>
              <a:rPr lang="en-US" sz="2000" b="0">
                <a:solidFill>
                  <a:srgbClr val="414042"/>
                </a:solidFill>
                <a:latin typeface="Roboto"/>
                <a:ea typeface="Roboto"/>
                <a:cs typeface="Roboto"/>
              </a:rPr>
              <a:t>Most patching by Unisys is automated using the Ivanti Management System</a:t>
            </a:r>
            <a:r>
              <a:rPr lang="en-US" b="0">
                <a:solidFill>
                  <a:srgbClr val="414042"/>
                </a:solidFill>
                <a:latin typeface="Roboto"/>
                <a:ea typeface="Roboto"/>
                <a:cs typeface="Roboto"/>
              </a:rPr>
              <a:t> (Windows) and '</a:t>
            </a:r>
            <a:r>
              <a:rPr lang="en-US" b="0" err="1">
                <a:solidFill>
                  <a:srgbClr val="414042"/>
                </a:solidFill>
                <a:latin typeface="Roboto"/>
                <a:ea typeface="Roboto"/>
                <a:cs typeface="Roboto"/>
              </a:rPr>
              <a:t>kron</a:t>
            </a:r>
            <a:r>
              <a:rPr lang="en-US" b="0">
                <a:solidFill>
                  <a:srgbClr val="414042"/>
                </a:solidFill>
                <a:latin typeface="Roboto"/>
                <a:ea typeface="Roboto"/>
                <a:cs typeface="Roboto"/>
              </a:rPr>
              <a:t>'/'yum' (Linux)</a:t>
            </a:r>
            <a:r>
              <a:rPr lang="en-US" sz="2000" b="0">
                <a:solidFill>
                  <a:srgbClr val="414042"/>
                </a:solidFill>
                <a:latin typeface="Roboto"/>
                <a:ea typeface="Roboto"/>
                <a:cs typeface="Roboto"/>
              </a:rPr>
              <a:t> with little manual intervention unless a problem or issue occurs</a:t>
            </a:r>
          </a:p>
          <a:p>
            <a:pPr marL="457200" indent="-342900">
              <a:lnSpc>
                <a:spcPct val="170000"/>
              </a:lnSpc>
              <a:spcBef>
                <a:spcPts val="0"/>
              </a:spcBef>
              <a:buFont typeface="Wingdings" panose="05000000000000000000" pitchFamily="2" charset="2"/>
              <a:buChar char="§"/>
            </a:pPr>
            <a:r>
              <a:rPr lang="en-US" sz="2000">
                <a:solidFill>
                  <a:srgbClr val="414042"/>
                </a:solidFill>
                <a:latin typeface="Roboto"/>
                <a:ea typeface="Roboto"/>
                <a:cs typeface="Roboto"/>
              </a:rPr>
              <a:t>Reporting: </a:t>
            </a:r>
            <a:r>
              <a:rPr lang="en-US" sz="2000" b="0">
                <a:solidFill>
                  <a:srgbClr val="414042"/>
                </a:solidFill>
                <a:latin typeface="Roboto"/>
                <a:ea typeface="Roboto"/>
                <a:cs typeface="Roboto"/>
              </a:rPr>
              <a:t>The Ivanti system reports the patch results, any issues or failures are investigated by the server, storage and data center (SSDC) patch team and rectified </a:t>
            </a:r>
          </a:p>
          <a:p>
            <a:pPr marL="457200" indent="-342900">
              <a:lnSpc>
                <a:spcPct val="170000"/>
              </a:lnSpc>
              <a:spcBef>
                <a:spcPts val="0"/>
              </a:spcBef>
              <a:buFont typeface="Wingdings" panose="05000000000000000000" pitchFamily="2" charset="2"/>
              <a:buChar char="§"/>
            </a:pPr>
            <a:r>
              <a:rPr lang="en-US" sz="2000">
                <a:solidFill>
                  <a:srgbClr val="414042"/>
                </a:solidFill>
                <a:latin typeface="Roboto"/>
                <a:ea typeface="Roboto"/>
                <a:cs typeface="Roboto"/>
              </a:rPr>
              <a:t>Manual patching: </a:t>
            </a:r>
            <a:r>
              <a:rPr lang="en-US" sz="2000" b="0">
                <a:solidFill>
                  <a:srgbClr val="414042"/>
                </a:solidFill>
                <a:latin typeface="Roboto"/>
                <a:ea typeface="Roboto"/>
                <a:cs typeface="Roboto"/>
              </a:rPr>
              <a:t>Used for applications or other situations where</a:t>
            </a:r>
            <a:r>
              <a:rPr lang="en-US" b="0">
                <a:solidFill>
                  <a:srgbClr val="414042"/>
                </a:solidFill>
                <a:latin typeface="Roboto"/>
                <a:ea typeface="Roboto"/>
                <a:cs typeface="Roboto"/>
              </a:rPr>
              <a:t> patches</a:t>
            </a:r>
            <a:r>
              <a:rPr lang="en-US" sz="2000" b="0">
                <a:solidFill>
                  <a:srgbClr val="414042"/>
                </a:solidFill>
                <a:latin typeface="Roboto"/>
                <a:ea typeface="Roboto"/>
                <a:cs typeface="Roboto"/>
              </a:rPr>
              <a:t> did not ‘take’ </a:t>
            </a:r>
          </a:p>
          <a:p>
            <a:endParaRPr lang="en-US"/>
          </a:p>
        </p:txBody>
      </p:sp>
    </p:spTree>
    <p:extLst>
      <p:ext uri="{BB962C8B-B14F-4D97-AF65-F5344CB8AC3E}">
        <p14:creationId xmlns:p14="http://schemas.microsoft.com/office/powerpoint/2010/main" val="257720792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BD30B-DB9D-4CAA-0A2C-0FE32E2B2570}"/>
              </a:ext>
            </a:extLst>
          </p:cNvPr>
          <p:cNvSpPr>
            <a:spLocks noGrp="1"/>
          </p:cNvSpPr>
          <p:nvPr>
            <p:ph type="title"/>
          </p:nvPr>
        </p:nvSpPr>
        <p:spPr>
          <a:xfrm>
            <a:off x="838200" y="211453"/>
            <a:ext cx="10515600" cy="543200"/>
          </a:xfrm>
        </p:spPr>
        <p:txBody>
          <a:bodyPr/>
          <a:lstStyle/>
          <a:p>
            <a:r>
              <a:rPr lang="en-US"/>
              <a:t>Primary differences from past to future patching cycles</a:t>
            </a:r>
          </a:p>
        </p:txBody>
      </p:sp>
      <p:graphicFrame>
        <p:nvGraphicFramePr>
          <p:cNvPr id="5" name="Table 4">
            <a:extLst>
              <a:ext uri="{FF2B5EF4-FFF2-40B4-BE49-F238E27FC236}">
                <a16:creationId xmlns:a16="http://schemas.microsoft.com/office/drawing/2014/main" id="{6B0B1591-0709-7451-0C1A-F4A817CDF0B1}"/>
              </a:ext>
            </a:extLst>
          </p:cNvPr>
          <p:cNvGraphicFramePr>
            <a:graphicFrameLocks noGrp="1"/>
          </p:cNvGraphicFramePr>
          <p:nvPr/>
        </p:nvGraphicFramePr>
        <p:xfrm>
          <a:off x="395482" y="1307192"/>
          <a:ext cx="11401035" cy="4517936"/>
        </p:xfrm>
        <a:graphic>
          <a:graphicData uri="http://schemas.openxmlformats.org/drawingml/2006/table">
            <a:tbl>
              <a:tblPr firstRow="1" bandRow="1">
                <a:tableStyleId>{5C22544A-7EE6-4342-B048-85BDC9FD1C3A}</a:tableStyleId>
              </a:tblPr>
              <a:tblGrid>
                <a:gridCol w="2280207">
                  <a:extLst>
                    <a:ext uri="{9D8B030D-6E8A-4147-A177-3AD203B41FA5}">
                      <a16:colId xmlns:a16="http://schemas.microsoft.com/office/drawing/2014/main" val="2025708307"/>
                    </a:ext>
                  </a:extLst>
                </a:gridCol>
                <a:gridCol w="4560414">
                  <a:extLst>
                    <a:ext uri="{9D8B030D-6E8A-4147-A177-3AD203B41FA5}">
                      <a16:colId xmlns:a16="http://schemas.microsoft.com/office/drawing/2014/main" val="2378676583"/>
                    </a:ext>
                  </a:extLst>
                </a:gridCol>
                <a:gridCol w="4560414">
                  <a:extLst>
                    <a:ext uri="{9D8B030D-6E8A-4147-A177-3AD203B41FA5}">
                      <a16:colId xmlns:a16="http://schemas.microsoft.com/office/drawing/2014/main" val="2796588416"/>
                    </a:ext>
                  </a:extLst>
                </a:gridCol>
              </a:tblGrid>
              <a:tr h="750208">
                <a:tc>
                  <a:txBody>
                    <a:bodyPr/>
                    <a:lstStyle/>
                    <a:p>
                      <a:pPr algn="ctr"/>
                      <a:endParaRPr lang="en-US" spc="70" baseline="0">
                        <a:latin typeface="Roboto" panose="02000000000000000000" pitchFamily="2" charset="0"/>
                        <a:ea typeface="Roboto" panose="02000000000000000000" pitchFamily="2"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pc="70" baseline="0">
                          <a:latin typeface="Roboto"/>
                          <a:ea typeface="Roboto"/>
                        </a:rPr>
                        <a:t>Past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pc="70" baseline="0">
                          <a:latin typeface="Roboto"/>
                          <a:ea typeface="Roboto"/>
                        </a:rPr>
                        <a:t>Present</a:t>
                      </a:r>
                    </a:p>
                  </a:txBody>
                  <a:tcPr anchor="ctr"/>
                </a:tc>
                <a:extLst>
                  <a:ext uri="{0D108BD9-81ED-4DB2-BD59-A6C34878D82A}">
                    <a16:rowId xmlns:a16="http://schemas.microsoft.com/office/drawing/2014/main" val="1591970164"/>
                  </a:ext>
                </a:extLst>
              </a:tr>
              <a:tr h="750208">
                <a:tc>
                  <a:txBody>
                    <a:bodyPr/>
                    <a:lstStyle/>
                    <a:p>
                      <a:pPr algn="l"/>
                      <a:r>
                        <a:rPr lang="en-US" b="1">
                          <a:latin typeface="Roboto"/>
                          <a:ea typeface="Roboto"/>
                        </a:rPr>
                        <a:t>Occurrences</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chemeClr val="tx1"/>
                          </a:solidFill>
                          <a:latin typeface="Roboto"/>
                          <a:ea typeface="Roboto"/>
                        </a:rPr>
                        <a:t>Patches occurred over a month (30-day period)</a:t>
                      </a:r>
                    </a:p>
                  </a:txBody>
                  <a:tcPr anchor="ctr"/>
                </a:tc>
                <a:tc>
                  <a:txBody>
                    <a:bodyPr/>
                    <a:lstStyle/>
                    <a:p>
                      <a:r>
                        <a:rPr lang="en-US">
                          <a:latin typeface="Roboto"/>
                          <a:ea typeface="Roboto"/>
                        </a:rPr>
                        <a:t>Patch cycles planned over a two-week period, with two patch cycles per month (aptly named Cycle 1 and Cycle 2)</a:t>
                      </a:r>
                    </a:p>
                  </a:txBody>
                  <a:tcPr anchor="ctr"/>
                </a:tc>
                <a:extLst>
                  <a:ext uri="{0D108BD9-81ED-4DB2-BD59-A6C34878D82A}">
                    <a16:rowId xmlns:a16="http://schemas.microsoft.com/office/drawing/2014/main" val="3881923140"/>
                  </a:ext>
                </a:extLst>
              </a:tr>
              <a:tr h="750208">
                <a:tc>
                  <a:txBody>
                    <a:bodyPr/>
                    <a:lstStyle/>
                    <a:p>
                      <a:pPr algn="l"/>
                      <a:r>
                        <a:rPr lang="en-US" b="1">
                          <a:latin typeface="Roboto"/>
                          <a:ea typeface="Roboto"/>
                        </a:rPr>
                        <a:t>Duration</a:t>
                      </a:r>
                    </a:p>
                  </a:txBody>
                  <a:tcPr anchor="ctr"/>
                </a:tc>
                <a:tc>
                  <a:txBody>
                    <a:bodyPr/>
                    <a:lstStyle/>
                    <a:p>
                      <a:r>
                        <a:rPr lang="en-US">
                          <a:latin typeface="Roboto"/>
                          <a:ea typeface="Roboto"/>
                        </a:rPr>
                        <a:t>Two-week patch checkout and test cycle before applying to production</a:t>
                      </a:r>
                    </a:p>
                  </a:txBody>
                  <a:tcPr anchor="ctr"/>
                </a:tc>
                <a:tc>
                  <a:txBody>
                    <a:bodyPr/>
                    <a:lstStyle/>
                    <a:p>
                      <a:r>
                        <a:rPr lang="en-US">
                          <a:latin typeface="Roboto"/>
                          <a:ea typeface="Roboto"/>
                        </a:rPr>
                        <a:t>One-week patch checkout and test cycle before applying to production</a:t>
                      </a:r>
                    </a:p>
                  </a:txBody>
                  <a:tcPr anchor="ctr"/>
                </a:tc>
                <a:extLst>
                  <a:ext uri="{0D108BD9-81ED-4DB2-BD59-A6C34878D82A}">
                    <a16:rowId xmlns:a16="http://schemas.microsoft.com/office/drawing/2014/main" val="1560752362"/>
                  </a:ext>
                </a:extLst>
              </a:tr>
              <a:tr h="750208">
                <a:tc>
                  <a:txBody>
                    <a:bodyPr/>
                    <a:lstStyle/>
                    <a:p>
                      <a:pPr algn="l"/>
                      <a:r>
                        <a:rPr lang="en-US" b="1">
                          <a:latin typeface="Roboto"/>
                          <a:ea typeface="Roboto"/>
                        </a:rPr>
                        <a:t>Change holds</a:t>
                      </a:r>
                    </a:p>
                  </a:txBody>
                  <a:tcPr anchor="ctr"/>
                </a:tc>
                <a:tc>
                  <a:txBody>
                    <a:bodyPr/>
                    <a:lstStyle/>
                    <a:p>
                      <a:r>
                        <a:rPr lang="en-US">
                          <a:latin typeface="Roboto"/>
                          <a:ea typeface="Roboto"/>
                        </a:rPr>
                        <a:t>Patch would be pushed to the next month</a:t>
                      </a:r>
                    </a:p>
                  </a:txBody>
                  <a:tcPr anchor="ctr"/>
                </a:tc>
                <a:tc>
                  <a:txBody>
                    <a:bodyPr/>
                    <a:lstStyle/>
                    <a:p>
                      <a:r>
                        <a:rPr lang="en-US">
                          <a:latin typeface="Roboto"/>
                          <a:ea typeface="Roboto"/>
                        </a:rPr>
                        <a:t>Patch would be pushed to the next patch cycle, </a:t>
                      </a:r>
                      <a:r>
                        <a:rPr lang="en-US" b="1">
                          <a:latin typeface="Roboto"/>
                          <a:ea typeface="Roboto"/>
                        </a:rPr>
                        <a:t>OR</a:t>
                      </a:r>
                      <a:r>
                        <a:rPr lang="en-US">
                          <a:latin typeface="Roboto"/>
                          <a:ea typeface="Roboto"/>
                        </a:rPr>
                        <a:t> a new temporary patching schedule is published</a:t>
                      </a:r>
                    </a:p>
                  </a:txBody>
                  <a:tcPr anchor="ctr"/>
                </a:tc>
                <a:extLst>
                  <a:ext uri="{0D108BD9-81ED-4DB2-BD59-A6C34878D82A}">
                    <a16:rowId xmlns:a16="http://schemas.microsoft.com/office/drawing/2014/main" val="2057223093"/>
                  </a:ext>
                </a:extLst>
              </a:tr>
              <a:tr h="750208">
                <a:tc>
                  <a:txBody>
                    <a:bodyPr/>
                    <a:lstStyle/>
                    <a:p>
                      <a:pPr algn="l"/>
                      <a:r>
                        <a:rPr lang="en-US" b="1">
                          <a:latin typeface="Roboto"/>
                          <a:ea typeface="Roboto"/>
                        </a:rPr>
                        <a:t>Security exceptions</a:t>
                      </a:r>
                    </a:p>
                  </a:txBody>
                  <a:tcPr anchor="ctr"/>
                </a:tc>
                <a:tc>
                  <a:txBody>
                    <a:bodyPr/>
                    <a:lstStyle/>
                    <a:p>
                      <a:r>
                        <a:rPr lang="en-US">
                          <a:latin typeface="Roboto"/>
                          <a:ea typeface="Roboto"/>
                        </a:rPr>
                        <a:t>Patches were generally applied within the 60 to 90-day time requirement - no need for exceptions</a:t>
                      </a:r>
                    </a:p>
                  </a:txBody>
                  <a:tcPr anchor="ctr"/>
                </a:tc>
                <a:tc>
                  <a:txBody>
                    <a:bodyPr/>
                    <a:lstStyle/>
                    <a:p>
                      <a:r>
                        <a:rPr lang="en-US">
                          <a:latin typeface="Roboto"/>
                          <a:ea typeface="Roboto"/>
                        </a:rPr>
                        <a:t>Agencies that push or delay patching beyond 30-day cycle must submit a security exception for the specific servers (in the case of agency-owned apps)</a:t>
                      </a:r>
                      <a:endParaRPr lang="en-US">
                        <a:latin typeface="Roboto" panose="02000000000000000000" pitchFamily="2" charset="0"/>
                        <a:ea typeface="Roboto" panose="02000000000000000000" pitchFamily="2" charset="0"/>
                      </a:endParaRPr>
                    </a:p>
                  </a:txBody>
                  <a:tcPr anchor="ctr"/>
                </a:tc>
                <a:extLst>
                  <a:ext uri="{0D108BD9-81ED-4DB2-BD59-A6C34878D82A}">
                    <a16:rowId xmlns:a16="http://schemas.microsoft.com/office/drawing/2014/main" val="3942741668"/>
                  </a:ext>
                </a:extLst>
              </a:tr>
            </a:tbl>
          </a:graphicData>
        </a:graphic>
      </p:graphicFrame>
    </p:spTree>
    <p:extLst>
      <p:ext uri="{BB962C8B-B14F-4D97-AF65-F5344CB8AC3E}">
        <p14:creationId xmlns:p14="http://schemas.microsoft.com/office/powerpoint/2010/main" val="8820564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341EA7C-5559-4ABE-451D-D48538C39CB0}"/>
              </a:ext>
            </a:extLst>
          </p:cNvPr>
          <p:cNvSpPr>
            <a:spLocks noGrp="1"/>
          </p:cNvSpPr>
          <p:nvPr>
            <p:ph type="title"/>
          </p:nvPr>
        </p:nvSpPr>
        <p:spPr/>
        <p:txBody>
          <a:bodyPr/>
          <a:lstStyle/>
          <a:p>
            <a:r>
              <a:rPr lang="en-US"/>
              <a:t>Patch calendar: 90-day outlook (June-July-Aug.)</a:t>
            </a:r>
          </a:p>
        </p:txBody>
      </p:sp>
      <p:graphicFrame>
        <p:nvGraphicFramePr>
          <p:cNvPr id="5" name="Table 4">
            <a:extLst>
              <a:ext uri="{FF2B5EF4-FFF2-40B4-BE49-F238E27FC236}">
                <a16:creationId xmlns:a16="http://schemas.microsoft.com/office/drawing/2014/main" id="{DF31F364-E666-B9A3-8C94-4483ED7ED4AD}"/>
              </a:ext>
            </a:extLst>
          </p:cNvPr>
          <p:cNvGraphicFramePr>
            <a:graphicFrameLocks noGrp="1"/>
          </p:cNvGraphicFramePr>
          <p:nvPr/>
        </p:nvGraphicFramePr>
        <p:xfrm>
          <a:off x="177650" y="772976"/>
          <a:ext cx="11836699" cy="5354508"/>
        </p:xfrm>
        <a:graphic>
          <a:graphicData uri="http://schemas.openxmlformats.org/drawingml/2006/table">
            <a:tbl>
              <a:tblPr firstRow="1" bandRow="1">
                <a:tableStyleId>{5C22544A-7EE6-4342-B048-85BDC9FD1C3A}</a:tableStyleId>
              </a:tblPr>
              <a:tblGrid>
                <a:gridCol w="1055727">
                  <a:extLst>
                    <a:ext uri="{9D8B030D-6E8A-4147-A177-3AD203B41FA5}">
                      <a16:colId xmlns:a16="http://schemas.microsoft.com/office/drawing/2014/main" val="3116297635"/>
                    </a:ext>
                  </a:extLst>
                </a:gridCol>
                <a:gridCol w="1977656">
                  <a:extLst>
                    <a:ext uri="{9D8B030D-6E8A-4147-A177-3AD203B41FA5}">
                      <a16:colId xmlns:a16="http://schemas.microsoft.com/office/drawing/2014/main" val="596516183"/>
                    </a:ext>
                  </a:extLst>
                </a:gridCol>
                <a:gridCol w="1488558">
                  <a:extLst>
                    <a:ext uri="{9D8B030D-6E8A-4147-A177-3AD203B41FA5}">
                      <a16:colId xmlns:a16="http://schemas.microsoft.com/office/drawing/2014/main" val="1838915752"/>
                    </a:ext>
                  </a:extLst>
                </a:gridCol>
                <a:gridCol w="1701209">
                  <a:extLst>
                    <a:ext uri="{9D8B030D-6E8A-4147-A177-3AD203B41FA5}">
                      <a16:colId xmlns:a16="http://schemas.microsoft.com/office/drawing/2014/main" val="3313259470"/>
                    </a:ext>
                  </a:extLst>
                </a:gridCol>
                <a:gridCol w="1084521">
                  <a:extLst>
                    <a:ext uri="{9D8B030D-6E8A-4147-A177-3AD203B41FA5}">
                      <a16:colId xmlns:a16="http://schemas.microsoft.com/office/drawing/2014/main" val="277053254"/>
                    </a:ext>
                  </a:extLst>
                </a:gridCol>
                <a:gridCol w="1403498">
                  <a:extLst>
                    <a:ext uri="{9D8B030D-6E8A-4147-A177-3AD203B41FA5}">
                      <a16:colId xmlns:a16="http://schemas.microsoft.com/office/drawing/2014/main" val="1172566667"/>
                    </a:ext>
                  </a:extLst>
                </a:gridCol>
                <a:gridCol w="3125530">
                  <a:extLst>
                    <a:ext uri="{9D8B030D-6E8A-4147-A177-3AD203B41FA5}">
                      <a16:colId xmlns:a16="http://schemas.microsoft.com/office/drawing/2014/main" val="2116535372"/>
                    </a:ext>
                  </a:extLst>
                </a:gridCol>
              </a:tblGrid>
              <a:tr h="500065">
                <a:tc>
                  <a:txBody>
                    <a:bodyPr/>
                    <a:lstStyle/>
                    <a:p>
                      <a:r>
                        <a:rPr lang="en-US" sz="1600" spc="50" baseline="0">
                          <a:latin typeface="Roboto" panose="02000000000000000000" pitchFamily="2" charset="0"/>
                          <a:ea typeface="Roboto" panose="02000000000000000000" pitchFamily="2" charset="0"/>
                        </a:rPr>
                        <a:t>Monday</a:t>
                      </a:r>
                    </a:p>
                  </a:txBody>
                  <a:tcPr/>
                </a:tc>
                <a:tc>
                  <a:txBody>
                    <a:bodyPr/>
                    <a:lstStyle/>
                    <a:p>
                      <a:r>
                        <a:rPr lang="en-US" sz="1600" spc="50" baseline="0">
                          <a:latin typeface="Roboto" panose="02000000000000000000" pitchFamily="2" charset="0"/>
                          <a:ea typeface="Roboto" panose="02000000000000000000" pitchFamily="2" charset="0"/>
                        </a:rPr>
                        <a:t>Tuesday</a:t>
                      </a:r>
                    </a:p>
                  </a:txBody>
                  <a:tcPr/>
                </a:tc>
                <a:tc>
                  <a:txBody>
                    <a:bodyPr/>
                    <a:lstStyle/>
                    <a:p>
                      <a:r>
                        <a:rPr lang="en-US" sz="1600" spc="50" baseline="0">
                          <a:latin typeface="Roboto" panose="02000000000000000000" pitchFamily="2" charset="0"/>
                          <a:ea typeface="Roboto" panose="02000000000000000000" pitchFamily="2" charset="0"/>
                        </a:rPr>
                        <a:t>Wednesday</a:t>
                      </a:r>
                    </a:p>
                  </a:txBody>
                  <a:tcPr/>
                </a:tc>
                <a:tc>
                  <a:txBody>
                    <a:bodyPr/>
                    <a:lstStyle/>
                    <a:p>
                      <a:r>
                        <a:rPr lang="en-US" sz="1600" spc="50" baseline="0">
                          <a:latin typeface="Roboto" panose="02000000000000000000" pitchFamily="2" charset="0"/>
                          <a:ea typeface="Roboto" panose="02000000000000000000" pitchFamily="2" charset="0"/>
                        </a:rPr>
                        <a:t>Thursday</a:t>
                      </a:r>
                    </a:p>
                  </a:txBody>
                  <a:tcPr/>
                </a:tc>
                <a:tc>
                  <a:txBody>
                    <a:bodyPr/>
                    <a:lstStyle/>
                    <a:p>
                      <a:r>
                        <a:rPr lang="en-US" sz="1600" spc="50" baseline="0">
                          <a:latin typeface="Roboto" panose="02000000000000000000" pitchFamily="2" charset="0"/>
                          <a:ea typeface="Roboto" panose="02000000000000000000" pitchFamily="2" charset="0"/>
                        </a:rPr>
                        <a:t>Friday</a:t>
                      </a:r>
                    </a:p>
                  </a:txBody>
                  <a:tcPr/>
                </a:tc>
                <a:tc>
                  <a:txBody>
                    <a:bodyPr/>
                    <a:lstStyle/>
                    <a:p>
                      <a:r>
                        <a:rPr lang="en-US" sz="1600" spc="50" baseline="0">
                          <a:latin typeface="Roboto" panose="02000000000000000000" pitchFamily="2" charset="0"/>
                          <a:ea typeface="Roboto" panose="02000000000000000000" pitchFamily="2" charset="0"/>
                        </a:rPr>
                        <a:t>Saturday</a:t>
                      </a:r>
                    </a:p>
                  </a:txBody>
                  <a:tcPr/>
                </a:tc>
                <a:tc>
                  <a:txBody>
                    <a:bodyPr/>
                    <a:lstStyle/>
                    <a:p>
                      <a:r>
                        <a:rPr lang="en-US" sz="1600" spc="50" baseline="0">
                          <a:latin typeface="Roboto" panose="02000000000000000000" pitchFamily="2" charset="0"/>
                          <a:ea typeface="Roboto" panose="02000000000000000000" pitchFamily="2" charset="0"/>
                        </a:rPr>
                        <a:t>Sunday </a:t>
                      </a:r>
                    </a:p>
                    <a:p>
                      <a:r>
                        <a:rPr lang="en-US" sz="1600" b="0" spc="50" baseline="0">
                          <a:latin typeface="Roboto" panose="02000000000000000000" pitchFamily="2" charset="0"/>
                          <a:ea typeface="Roboto" panose="02000000000000000000" pitchFamily="2" charset="0"/>
                        </a:rPr>
                        <a:t>(CHG/Patch freeze by agency)</a:t>
                      </a:r>
                    </a:p>
                  </a:txBody>
                  <a:tcPr/>
                </a:tc>
                <a:extLst>
                  <a:ext uri="{0D108BD9-81ED-4DB2-BD59-A6C34878D82A}">
                    <a16:rowId xmlns:a16="http://schemas.microsoft.com/office/drawing/2014/main" val="189096437"/>
                  </a:ext>
                </a:extLst>
              </a:tr>
              <a:tr h="500065">
                <a:tc>
                  <a:txBody>
                    <a:bodyPr/>
                    <a:lstStyle/>
                    <a:p>
                      <a:r>
                        <a:rPr lang="en-US" sz="1600">
                          <a:latin typeface="Roboto" panose="02000000000000000000" pitchFamily="2" charset="0"/>
                          <a:ea typeface="Roboto" panose="02000000000000000000" pitchFamily="2" charset="0"/>
                        </a:rPr>
                        <a:t>9</a:t>
                      </a:r>
                    </a:p>
                  </a:txBody>
                  <a:tcPr>
                    <a:solidFill>
                      <a:srgbClr val="C8E3ED"/>
                    </a:solidFill>
                  </a:tcPr>
                </a:tc>
                <a:tc>
                  <a:txBody>
                    <a:bodyPr/>
                    <a:lstStyle/>
                    <a:p>
                      <a:r>
                        <a:rPr lang="en-US" sz="1600">
                          <a:latin typeface="Roboto" panose="02000000000000000000" pitchFamily="2" charset="0"/>
                          <a:ea typeface="Roboto" panose="02000000000000000000" pitchFamily="2" charset="0"/>
                        </a:rPr>
                        <a:t>10 </a:t>
                      </a:r>
                      <a:r>
                        <a:rPr lang="en-US" sz="1400" b="1">
                          <a:solidFill>
                            <a:schemeClr val="tx2"/>
                          </a:solidFill>
                          <a:latin typeface="Roboto" panose="02000000000000000000" pitchFamily="2" charset="0"/>
                          <a:ea typeface="Roboto" panose="02000000000000000000" pitchFamily="2" charset="0"/>
                        </a:rPr>
                        <a:t>Microsoft Patch Tuesday</a:t>
                      </a:r>
                      <a:endParaRPr lang="en-US" sz="1600" b="1">
                        <a:solidFill>
                          <a:schemeClr val="tx2"/>
                        </a:solidFill>
                        <a:latin typeface="Roboto" panose="02000000000000000000" pitchFamily="2" charset="0"/>
                        <a:ea typeface="Roboto" panose="02000000000000000000" pitchFamily="2" charset="0"/>
                      </a:endParaRPr>
                    </a:p>
                  </a:txBody>
                  <a:tcPr>
                    <a:solidFill>
                      <a:srgbClr val="C8E3ED"/>
                    </a:solidFill>
                  </a:tcPr>
                </a:tc>
                <a:tc>
                  <a:txBody>
                    <a:bodyPr/>
                    <a:lstStyle/>
                    <a:p>
                      <a:r>
                        <a:rPr lang="en-US" sz="1600">
                          <a:latin typeface="Roboto" panose="02000000000000000000" pitchFamily="2" charset="0"/>
                          <a:ea typeface="Roboto" panose="02000000000000000000" pitchFamily="2" charset="0"/>
                        </a:rPr>
                        <a:t>11</a:t>
                      </a:r>
                    </a:p>
                  </a:txBody>
                  <a:tcPr>
                    <a:solidFill>
                      <a:srgbClr val="C8E3ED"/>
                    </a:solidFill>
                  </a:tcPr>
                </a:tc>
                <a:tc>
                  <a:txBody>
                    <a:bodyPr/>
                    <a:lstStyle/>
                    <a:p>
                      <a:r>
                        <a:rPr lang="en-US" sz="1600">
                          <a:latin typeface="Roboto" panose="02000000000000000000" pitchFamily="2" charset="0"/>
                          <a:ea typeface="Roboto" panose="02000000000000000000" pitchFamily="2" charset="0"/>
                        </a:rPr>
                        <a:t>12</a:t>
                      </a:r>
                    </a:p>
                  </a:txBody>
                  <a:tcPr>
                    <a:solidFill>
                      <a:schemeClr val="bg2">
                        <a:lumMod val="90000"/>
                      </a:schemeClr>
                    </a:solidFill>
                  </a:tcPr>
                </a:tc>
                <a:tc>
                  <a:txBody>
                    <a:bodyPr/>
                    <a:lstStyle/>
                    <a:p>
                      <a:r>
                        <a:rPr lang="en-US" sz="1600">
                          <a:latin typeface="Roboto" panose="02000000000000000000" pitchFamily="2" charset="0"/>
                          <a:ea typeface="Roboto" panose="02000000000000000000" pitchFamily="2" charset="0"/>
                        </a:rPr>
                        <a:t>13</a:t>
                      </a:r>
                    </a:p>
                  </a:txBody>
                  <a:tcPr>
                    <a:solidFill>
                      <a:schemeClr val="bg2">
                        <a:lumMod val="90000"/>
                      </a:schemeClr>
                    </a:solidFill>
                  </a:tcPr>
                </a:tc>
                <a:tc>
                  <a:txBody>
                    <a:bodyPr/>
                    <a:lstStyle/>
                    <a:p>
                      <a:r>
                        <a:rPr lang="en-US" sz="1600">
                          <a:latin typeface="Roboto" panose="02000000000000000000" pitchFamily="2" charset="0"/>
                          <a:ea typeface="Roboto" panose="02000000000000000000" pitchFamily="2" charset="0"/>
                        </a:rPr>
                        <a:t>14</a:t>
                      </a:r>
                    </a:p>
                  </a:txBody>
                  <a:tcPr>
                    <a:solidFill>
                      <a:schemeClr val="bg2">
                        <a:lumMod val="90000"/>
                      </a:schemeClr>
                    </a:solidFill>
                  </a:tcPr>
                </a:tc>
                <a:tc>
                  <a:txBody>
                    <a:bodyPr/>
                    <a:lstStyle/>
                    <a:p>
                      <a:r>
                        <a:rPr lang="en-US" sz="1600">
                          <a:latin typeface="Roboto" panose="02000000000000000000" pitchFamily="2" charset="0"/>
                          <a:ea typeface="Roboto" panose="02000000000000000000" pitchFamily="2" charset="0"/>
                        </a:rPr>
                        <a:t>15 </a:t>
                      </a:r>
                      <a:r>
                        <a:rPr lang="en-US" sz="1400">
                          <a:latin typeface="Roboto" panose="02000000000000000000" pitchFamily="2" charset="0"/>
                          <a:ea typeface="Roboto" panose="02000000000000000000" pitchFamily="2" charset="0"/>
                        </a:rPr>
                        <a:t>DMV, DOA </a:t>
                      </a:r>
                      <a:endParaRPr lang="en-US" sz="1400" b="1">
                        <a:solidFill>
                          <a:schemeClr val="tx2"/>
                        </a:solidFill>
                        <a:latin typeface="Roboto" panose="02000000000000000000" pitchFamily="2" charset="0"/>
                        <a:ea typeface="Roboto" panose="02000000000000000000" pitchFamily="2" charset="0"/>
                      </a:endParaRPr>
                    </a:p>
                  </a:txBody>
                  <a:tcPr>
                    <a:solidFill>
                      <a:schemeClr val="bg2">
                        <a:lumMod val="90000"/>
                      </a:schemeClr>
                    </a:solidFill>
                  </a:tcPr>
                </a:tc>
                <a:extLst>
                  <a:ext uri="{0D108BD9-81ED-4DB2-BD59-A6C34878D82A}">
                    <a16:rowId xmlns:a16="http://schemas.microsoft.com/office/drawing/2014/main" val="970020636"/>
                  </a:ext>
                </a:extLst>
              </a:tr>
              <a:tr h="500065">
                <a:tc>
                  <a:txBody>
                    <a:bodyPr/>
                    <a:lstStyle/>
                    <a:p>
                      <a:r>
                        <a:rPr lang="en-US" sz="1600">
                          <a:latin typeface="Roboto" panose="02000000000000000000" pitchFamily="2" charset="0"/>
                          <a:ea typeface="Roboto" panose="02000000000000000000" pitchFamily="2" charset="0"/>
                        </a:rPr>
                        <a:t>16</a:t>
                      </a:r>
                    </a:p>
                  </a:txBody>
                  <a:tcPr>
                    <a:solidFill>
                      <a:schemeClr val="bg2">
                        <a:lumMod val="90000"/>
                      </a:schemeClr>
                    </a:solidFill>
                  </a:tcPr>
                </a:tc>
                <a:tc>
                  <a:txBody>
                    <a:bodyPr/>
                    <a:lstStyle/>
                    <a:p>
                      <a:r>
                        <a:rPr lang="en-US" sz="1600">
                          <a:latin typeface="Roboto" panose="02000000000000000000" pitchFamily="2" charset="0"/>
                          <a:ea typeface="Roboto" panose="02000000000000000000" pitchFamily="2" charset="0"/>
                        </a:rPr>
                        <a:t>17</a:t>
                      </a:r>
                    </a:p>
                  </a:txBody>
                  <a:tcPr>
                    <a:solidFill>
                      <a:schemeClr val="bg2">
                        <a:lumMod val="90000"/>
                      </a:schemeClr>
                    </a:solidFill>
                  </a:tcPr>
                </a:tc>
                <a:tc>
                  <a:txBody>
                    <a:bodyPr/>
                    <a:lstStyle/>
                    <a:p>
                      <a:r>
                        <a:rPr lang="en-US" sz="1600">
                          <a:latin typeface="Roboto" panose="02000000000000000000" pitchFamily="2" charset="0"/>
                          <a:ea typeface="Roboto" panose="02000000000000000000" pitchFamily="2" charset="0"/>
                        </a:rPr>
                        <a:t>18</a:t>
                      </a:r>
                    </a:p>
                  </a:txBody>
                  <a:tcPr>
                    <a:solidFill>
                      <a:schemeClr val="bg2">
                        <a:lumMod val="90000"/>
                      </a:schemeClr>
                    </a:solidFill>
                  </a:tcPr>
                </a:tc>
                <a:tc>
                  <a:txBody>
                    <a:bodyPr/>
                    <a:lstStyle/>
                    <a:p>
                      <a:r>
                        <a:rPr lang="en-US" sz="1600">
                          <a:latin typeface="Roboto" panose="02000000000000000000" pitchFamily="2" charset="0"/>
                          <a:ea typeface="Roboto" panose="02000000000000000000" pitchFamily="2" charset="0"/>
                        </a:rPr>
                        <a:t>19 </a:t>
                      </a:r>
                      <a:r>
                        <a:rPr lang="en-US" sz="1400">
                          <a:latin typeface="Roboto" panose="02000000000000000000" pitchFamily="2" charset="0"/>
                          <a:ea typeface="Roboto" panose="02000000000000000000" pitchFamily="2" charset="0"/>
                        </a:rPr>
                        <a:t>Juneteenth</a:t>
                      </a:r>
                      <a:endParaRPr lang="en-US" sz="1600">
                        <a:latin typeface="Roboto" panose="02000000000000000000" pitchFamily="2" charset="0"/>
                        <a:ea typeface="Roboto" panose="02000000000000000000" pitchFamily="2" charset="0"/>
                      </a:endParaRPr>
                    </a:p>
                  </a:txBody>
                  <a:tcPr>
                    <a:solidFill>
                      <a:schemeClr val="bg2">
                        <a:lumMod val="90000"/>
                      </a:schemeClr>
                    </a:solidFill>
                  </a:tcPr>
                </a:tc>
                <a:tc>
                  <a:txBody>
                    <a:bodyPr/>
                    <a:lstStyle/>
                    <a:p>
                      <a:r>
                        <a:rPr lang="en-US" sz="1600">
                          <a:latin typeface="Roboto" panose="02000000000000000000" pitchFamily="2" charset="0"/>
                          <a:ea typeface="Roboto" panose="02000000000000000000" pitchFamily="2" charset="0"/>
                        </a:rPr>
                        <a:t>20</a:t>
                      </a:r>
                    </a:p>
                  </a:txBody>
                  <a:tcPr>
                    <a:solidFill>
                      <a:schemeClr val="bg2">
                        <a:lumMod val="90000"/>
                      </a:schemeClr>
                    </a:solidFill>
                  </a:tcPr>
                </a:tc>
                <a:tc>
                  <a:txBody>
                    <a:bodyPr/>
                    <a:lstStyle/>
                    <a:p>
                      <a:r>
                        <a:rPr lang="en-US" sz="1600">
                          <a:latin typeface="Roboto" panose="02000000000000000000" pitchFamily="2" charset="0"/>
                          <a:ea typeface="Roboto" panose="02000000000000000000" pitchFamily="2" charset="0"/>
                        </a:rPr>
                        <a:t>21</a:t>
                      </a:r>
                    </a:p>
                  </a:txBody>
                  <a:tcPr>
                    <a:solidFill>
                      <a:srgbClr val="C8E3ED"/>
                    </a:solidFill>
                  </a:tcPr>
                </a:tc>
                <a:tc>
                  <a:txBody>
                    <a:bodyPr/>
                    <a:lstStyle/>
                    <a:p>
                      <a:r>
                        <a:rPr lang="en-US" sz="1600">
                          <a:latin typeface="Roboto" panose="02000000000000000000" pitchFamily="2" charset="0"/>
                          <a:ea typeface="Roboto" panose="02000000000000000000" pitchFamily="2" charset="0"/>
                        </a:rPr>
                        <a:t>22 </a:t>
                      </a:r>
                      <a:r>
                        <a:rPr lang="en-US" sz="1400">
                          <a:latin typeface="Roboto" panose="02000000000000000000" pitchFamily="2" charset="0"/>
                          <a:ea typeface="Roboto" panose="02000000000000000000" pitchFamily="2" charset="0"/>
                        </a:rPr>
                        <a:t>DMV, DOA </a:t>
                      </a:r>
                      <a:r>
                        <a:rPr lang="en-US" sz="1400" b="1">
                          <a:solidFill>
                            <a:schemeClr val="tx2"/>
                          </a:solidFill>
                          <a:latin typeface="Roboto" panose="02000000000000000000" pitchFamily="2" charset="0"/>
                          <a:ea typeface="Roboto" panose="02000000000000000000" pitchFamily="2" charset="0"/>
                        </a:rPr>
                        <a:t>Cycle 1:  B-Pilot</a:t>
                      </a:r>
                    </a:p>
                  </a:txBody>
                  <a:tcPr>
                    <a:solidFill>
                      <a:srgbClr val="C8E3ED"/>
                    </a:solidFill>
                  </a:tcPr>
                </a:tc>
                <a:extLst>
                  <a:ext uri="{0D108BD9-81ED-4DB2-BD59-A6C34878D82A}">
                    <a16:rowId xmlns:a16="http://schemas.microsoft.com/office/drawing/2014/main" val="2435901336"/>
                  </a:ext>
                </a:extLst>
              </a:tr>
              <a:tr h="500065">
                <a:tc>
                  <a:txBody>
                    <a:bodyPr/>
                    <a:lstStyle/>
                    <a:p>
                      <a:r>
                        <a:rPr lang="en-US" sz="1600">
                          <a:latin typeface="Roboto" panose="02000000000000000000" pitchFamily="2" charset="0"/>
                          <a:ea typeface="Roboto" panose="02000000000000000000" pitchFamily="2" charset="0"/>
                        </a:rPr>
                        <a:t>23</a:t>
                      </a:r>
                    </a:p>
                  </a:txBody>
                  <a:tcPr>
                    <a:solidFill>
                      <a:srgbClr val="C8E3ED"/>
                    </a:solidFill>
                  </a:tcPr>
                </a:tc>
                <a:tc>
                  <a:txBody>
                    <a:bodyPr/>
                    <a:lstStyle/>
                    <a:p>
                      <a:r>
                        <a:rPr lang="en-US" sz="1600">
                          <a:latin typeface="Roboto" panose="02000000000000000000" pitchFamily="2" charset="0"/>
                          <a:ea typeface="Roboto" panose="02000000000000000000" pitchFamily="2" charset="0"/>
                        </a:rPr>
                        <a:t>24</a:t>
                      </a:r>
                    </a:p>
                  </a:txBody>
                  <a:tcPr>
                    <a:solidFill>
                      <a:srgbClr val="C8E3ED"/>
                    </a:solidFill>
                  </a:tcPr>
                </a:tc>
                <a:tc>
                  <a:txBody>
                    <a:bodyPr/>
                    <a:lstStyle/>
                    <a:p>
                      <a:r>
                        <a:rPr lang="en-US" sz="1600">
                          <a:latin typeface="Roboto" panose="02000000000000000000" pitchFamily="2" charset="0"/>
                          <a:ea typeface="Roboto" panose="02000000000000000000" pitchFamily="2" charset="0"/>
                        </a:rPr>
                        <a:t>25</a:t>
                      </a:r>
                    </a:p>
                  </a:txBody>
                  <a:tcPr>
                    <a:solidFill>
                      <a:srgbClr val="C8E3ED"/>
                    </a:solidFill>
                  </a:tcPr>
                </a:tc>
                <a:tc>
                  <a:txBody>
                    <a:bodyPr/>
                    <a:lstStyle/>
                    <a:p>
                      <a:r>
                        <a:rPr lang="en-US" sz="1600">
                          <a:latin typeface="Roboto" panose="02000000000000000000" pitchFamily="2" charset="0"/>
                          <a:ea typeface="Roboto" panose="02000000000000000000" pitchFamily="2" charset="0"/>
                        </a:rPr>
                        <a:t>26</a:t>
                      </a:r>
                    </a:p>
                  </a:txBody>
                  <a:tcPr>
                    <a:solidFill>
                      <a:srgbClr val="C8E3ED"/>
                    </a:solidFill>
                  </a:tcPr>
                </a:tc>
                <a:tc>
                  <a:txBody>
                    <a:bodyPr/>
                    <a:lstStyle/>
                    <a:p>
                      <a:r>
                        <a:rPr lang="en-US" sz="1600">
                          <a:latin typeface="Roboto" panose="02000000000000000000" pitchFamily="2" charset="0"/>
                          <a:ea typeface="Roboto" panose="02000000000000000000" pitchFamily="2" charset="0"/>
                        </a:rPr>
                        <a:t>27</a:t>
                      </a:r>
                    </a:p>
                  </a:txBody>
                  <a:tcPr>
                    <a:solidFill>
                      <a:srgbClr val="C8E3ED"/>
                    </a:solidFill>
                  </a:tcPr>
                </a:tc>
                <a:tc>
                  <a:txBody>
                    <a:bodyPr/>
                    <a:lstStyle/>
                    <a:p>
                      <a:r>
                        <a:rPr lang="en-US" sz="1600">
                          <a:latin typeface="Roboto" panose="02000000000000000000" pitchFamily="2" charset="0"/>
                          <a:ea typeface="Roboto" panose="02000000000000000000" pitchFamily="2" charset="0"/>
                        </a:rPr>
                        <a:t>28</a:t>
                      </a:r>
                    </a:p>
                  </a:txBody>
                  <a:tcPr>
                    <a:solidFill>
                      <a:srgbClr val="C8E3ED"/>
                    </a:solidFill>
                  </a:tcPr>
                </a:tc>
                <a:tc>
                  <a:txBody>
                    <a:bodyPr/>
                    <a:lstStyle/>
                    <a:p>
                      <a:r>
                        <a:rPr lang="en-US" sz="1600">
                          <a:latin typeface="Roboto" panose="02000000000000000000" pitchFamily="2" charset="0"/>
                          <a:ea typeface="Roboto" panose="02000000000000000000" pitchFamily="2" charset="0"/>
                        </a:rPr>
                        <a:t>29 </a:t>
                      </a:r>
                      <a:r>
                        <a:rPr lang="en-US" sz="1400">
                          <a:latin typeface="Roboto" panose="02000000000000000000" pitchFamily="2" charset="0"/>
                          <a:ea typeface="Roboto" panose="02000000000000000000" pitchFamily="2" charset="0"/>
                        </a:rPr>
                        <a:t>DMV, DOA </a:t>
                      </a:r>
                      <a:r>
                        <a:rPr lang="en-US" sz="1400" b="1">
                          <a:solidFill>
                            <a:schemeClr val="tx2"/>
                          </a:solidFill>
                          <a:latin typeface="Roboto" panose="02000000000000000000" pitchFamily="2" charset="0"/>
                          <a:ea typeface="Roboto" panose="02000000000000000000" pitchFamily="2" charset="0"/>
                        </a:rPr>
                        <a:t>Cycle 1:  E-Production</a:t>
                      </a:r>
                      <a:endParaRPr lang="en-US" sz="1400" b="1">
                        <a:solidFill>
                          <a:schemeClr val="accent3"/>
                        </a:solidFill>
                        <a:latin typeface="Roboto" panose="02000000000000000000" pitchFamily="2" charset="0"/>
                        <a:ea typeface="Roboto" panose="02000000000000000000" pitchFamily="2" charset="0"/>
                      </a:endParaRPr>
                    </a:p>
                  </a:txBody>
                  <a:tcPr>
                    <a:solidFill>
                      <a:srgbClr val="C8E3ED"/>
                    </a:solidFill>
                  </a:tcPr>
                </a:tc>
                <a:extLst>
                  <a:ext uri="{0D108BD9-81ED-4DB2-BD59-A6C34878D82A}">
                    <a16:rowId xmlns:a16="http://schemas.microsoft.com/office/drawing/2014/main" val="3546206497"/>
                  </a:ext>
                </a:extLst>
              </a:tr>
              <a:tr h="629143">
                <a:tc>
                  <a:txBody>
                    <a:bodyPr/>
                    <a:lstStyle/>
                    <a:p>
                      <a:r>
                        <a:rPr lang="en-US" sz="1600">
                          <a:latin typeface="Roboto" panose="02000000000000000000" pitchFamily="2" charset="0"/>
                          <a:ea typeface="Roboto" panose="02000000000000000000" pitchFamily="2" charset="0"/>
                        </a:rPr>
                        <a:t>30</a:t>
                      </a:r>
                    </a:p>
                  </a:txBody>
                  <a:tcPr>
                    <a:solidFill>
                      <a:srgbClr val="C8E3ED"/>
                    </a:solidFill>
                  </a:tcPr>
                </a:tc>
                <a:tc>
                  <a:txBody>
                    <a:bodyPr/>
                    <a:lstStyle/>
                    <a:p>
                      <a:r>
                        <a:rPr lang="en-US" sz="1600" b="1">
                          <a:latin typeface="Roboto" panose="02000000000000000000" pitchFamily="2" charset="0"/>
                          <a:ea typeface="Roboto" panose="02000000000000000000" pitchFamily="2" charset="0"/>
                        </a:rPr>
                        <a:t>1 July</a:t>
                      </a:r>
                    </a:p>
                  </a:txBody>
                  <a:tcPr>
                    <a:solidFill>
                      <a:schemeClr val="accent6">
                        <a:lumMod val="20000"/>
                        <a:lumOff val="80000"/>
                      </a:schemeClr>
                    </a:solidFill>
                  </a:tcPr>
                </a:tc>
                <a:tc>
                  <a:txBody>
                    <a:bodyPr/>
                    <a:lstStyle/>
                    <a:p>
                      <a:r>
                        <a:rPr lang="en-US" sz="1600">
                          <a:latin typeface="Roboto" panose="02000000000000000000" pitchFamily="2" charset="0"/>
                          <a:ea typeface="Roboto" panose="02000000000000000000" pitchFamily="2" charset="0"/>
                        </a:rPr>
                        <a:t>2</a:t>
                      </a:r>
                    </a:p>
                  </a:txBody>
                  <a:tcPr>
                    <a:solidFill>
                      <a:schemeClr val="accent6">
                        <a:lumMod val="20000"/>
                        <a:lumOff val="80000"/>
                      </a:schemeClr>
                    </a:solidFill>
                  </a:tcPr>
                </a:tc>
                <a:tc>
                  <a:txBody>
                    <a:bodyPr/>
                    <a:lstStyle/>
                    <a:p>
                      <a:r>
                        <a:rPr lang="en-US" sz="1600">
                          <a:latin typeface="Roboto" panose="02000000000000000000" pitchFamily="2" charset="0"/>
                          <a:ea typeface="Roboto" panose="02000000000000000000" pitchFamily="2" charset="0"/>
                        </a:rPr>
                        <a:t>3</a:t>
                      </a:r>
                    </a:p>
                  </a:txBody>
                  <a:tcPr>
                    <a:solidFill>
                      <a:schemeClr val="bg2">
                        <a:lumMod val="90000"/>
                      </a:schemeClr>
                    </a:solidFill>
                  </a:tcPr>
                </a:tc>
                <a:tc>
                  <a:txBody>
                    <a:bodyPr/>
                    <a:lstStyle/>
                    <a:p>
                      <a:r>
                        <a:rPr lang="en-US" sz="1600">
                          <a:latin typeface="Roboto" panose="02000000000000000000" pitchFamily="2" charset="0"/>
                          <a:ea typeface="Roboto" panose="02000000000000000000" pitchFamily="2" charset="0"/>
                        </a:rPr>
                        <a:t>4</a:t>
                      </a:r>
                    </a:p>
                  </a:txBody>
                  <a:tcPr>
                    <a:solidFill>
                      <a:schemeClr val="bg2">
                        <a:lumMod val="90000"/>
                      </a:schemeClr>
                    </a:solidFill>
                  </a:tcPr>
                </a:tc>
                <a:tc>
                  <a:txBody>
                    <a:bodyPr/>
                    <a:lstStyle/>
                    <a:p>
                      <a:r>
                        <a:rPr lang="en-US" sz="1600">
                          <a:latin typeface="Roboto" panose="02000000000000000000" pitchFamily="2" charset="0"/>
                          <a:ea typeface="Roboto" panose="02000000000000000000" pitchFamily="2" charset="0"/>
                        </a:rPr>
                        <a:t>5</a:t>
                      </a:r>
                    </a:p>
                  </a:txBody>
                  <a:tcPr>
                    <a:solidFill>
                      <a:schemeClr val="bg2">
                        <a:lumMod val="90000"/>
                      </a:schemeClr>
                    </a:solidFill>
                  </a:tcPr>
                </a:tc>
                <a:tc>
                  <a:txBody>
                    <a:bodyPr/>
                    <a:lstStyle/>
                    <a:p>
                      <a:r>
                        <a:rPr lang="en-US" sz="1600">
                          <a:latin typeface="Roboto" panose="02000000000000000000" pitchFamily="2" charset="0"/>
                          <a:ea typeface="Roboto" panose="02000000000000000000" pitchFamily="2" charset="0"/>
                        </a:rPr>
                        <a:t>6 </a:t>
                      </a:r>
                      <a:r>
                        <a:rPr lang="en-US" sz="1400">
                          <a:latin typeface="Roboto" panose="02000000000000000000" pitchFamily="2" charset="0"/>
                          <a:ea typeface="Roboto" panose="02000000000000000000" pitchFamily="2" charset="0"/>
                        </a:rPr>
                        <a:t>DMV, DOA </a:t>
                      </a:r>
                      <a:endParaRPr lang="en-US" sz="1400" b="1">
                        <a:solidFill>
                          <a:schemeClr val="accent3"/>
                        </a:solidFill>
                        <a:latin typeface="Roboto" panose="02000000000000000000" pitchFamily="2" charset="0"/>
                        <a:ea typeface="Roboto" panose="02000000000000000000" pitchFamily="2" charset="0"/>
                      </a:endParaRPr>
                    </a:p>
                  </a:txBody>
                  <a:tcPr>
                    <a:solidFill>
                      <a:schemeClr val="bg2">
                        <a:lumMod val="90000"/>
                      </a:schemeClr>
                    </a:solidFill>
                  </a:tcPr>
                </a:tc>
                <a:extLst>
                  <a:ext uri="{0D108BD9-81ED-4DB2-BD59-A6C34878D82A}">
                    <a16:rowId xmlns:a16="http://schemas.microsoft.com/office/drawing/2014/main" val="4124232067"/>
                  </a:ext>
                </a:extLst>
              </a:tr>
              <a:tr h="500065">
                <a:tc>
                  <a:txBody>
                    <a:bodyPr/>
                    <a:lstStyle/>
                    <a:p>
                      <a:r>
                        <a:rPr lang="en-US" sz="1600">
                          <a:latin typeface="Roboto" panose="02000000000000000000" pitchFamily="2" charset="0"/>
                          <a:ea typeface="Roboto" panose="02000000000000000000" pitchFamily="2" charset="0"/>
                        </a:rPr>
                        <a:t>7</a:t>
                      </a:r>
                    </a:p>
                  </a:txBody>
                  <a:tcPr>
                    <a:solidFill>
                      <a:schemeClr val="accent6">
                        <a:lumMod val="20000"/>
                        <a:lumOff val="80000"/>
                      </a:schemeClr>
                    </a:solidFill>
                  </a:tcPr>
                </a:tc>
                <a:tc>
                  <a:txBody>
                    <a:bodyPr/>
                    <a:lstStyle/>
                    <a:p>
                      <a:r>
                        <a:rPr lang="en-US" sz="1600">
                          <a:latin typeface="Roboto" panose="02000000000000000000" pitchFamily="2" charset="0"/>
                          <a:ea typeface="Roboto" panose="02000000000000000000" pitchFamily="2" charset="0"/>
                        </a:rPr>
                        <a:t>8 </a:t>
                      </a:r>
                      <a:r>
                        <a:rPr lang="en-US" sz="1400" b="1">
                          <a:solidFill>
                            <a:schemeClr val="tx2"/>
                          </a:solidFill>
                          <a:latin typeface="Roboto" panose="02000000000000000000" pitchFamily="2" charset="0"/>
                          <a:ea typeface="Roboto" panose="02000000000000000000" pitchFamily="2" charset="0"/>
                        </a:rPr>
                        <a:t>Microsoft Patch Tuesday</a:t>
                      </a:r>
                      <a:endParaRPr lang="en-US" sz="1600">
                        <a:latin typeface="Roboto" panose="02000000000000000000" pitchFamily="2" charset="0"/>
                        <a:ea typeface="Roboto" panose="02000000000000000000" pitchFamily="2" charset="0"/>
                      </a:endParaRPr>
                    </a:p>
                  </a:txBody>
                  <a:tcPr>
                    <a:solidFill>
                      <a:schemeClr val="accent6">
                        <a:lumMod val="20000"/>
                        <a:lumOff val="80000"/>
                      </a:schemeClr>
                    </a:solidFill>
                  </a:tcPr>
                </a:tc>
                <a:tc>
                  <a:txBody>
                    <a:bodyPr/>
                    <a:lstStyle/>
                    <a:p>
                      <a:r>
                        <a:rPr lang="en-US" sz="1600">
                          <a:latin typeface="Roboto" panose="02000000000000000000" pitchFamily="2" charset="0"/>
                          <a:ea typeface="Roboto" panose="02000000000000000000" pitchFamily="2" charset="0"/>
                        </a:rPr>
                        <a:t>9</a:t>
                      </a:r>
                    </a:p>
                  </a:txBody>
                  <a:tcPr>
                    <a:solidFill>
                      <a:schemeClr val="accent6">
                        <a:lumMod val="20000"/>
                        <a:lumOff val="80000"/>
                      </a:schemeClr>
                    </a:solidFill>
                  </a:tcPr>
                </a:tc>
                <a:tc>
                  <a:txBody>
                    <a:bodyPr/>
                    <a:lstStyle/>
                    <a:p>
                      <a:r>
                        <a:rPr lang="en-US" sz="1600">
                          <a:latin typeface="Roboto" panose="02000000000000000000" pitchFamily="2" charset="0"/>
                          <a:ea typeface="Roboto" panose="02000000000000000000" pitchFamily="2" charset="0"/>
                        </a:rPr>
                        <a:t>10</a:t>
                      </a:r>
                    </a:p>
                  </a:txBody>
                  <a:tcPr>
                    <a:solidFill>
                      <a:schemeClr val="accent6">
                        <a:lumMod val="20000"/>
                        <a:lumOff val="80000"/>
                      </a:schemeClr>
                    </a:solidFill>
                  </a:tcPr>
                </a:tc>
                <a:tc>
                  <a:txBody>
                    <a:bodyPr/>
                    <a:lstStyle/>
                    <a:p>
                      <a:r>
                        <a:rPr lang="en-US" sz="1600">
                          <a:latin typeface="Roboto" panose="02000000000000000000" pitchFamily="2" charset="0"/>
                          <a:ea typeface="Roboto" panose="02000000000000000000" pitchFamily="2" charset="0"/>
                        </a:rPr>
                        <a:t>11 </a:t>
                      </a:r>
                    </a:p>
                    <a:p>
                      <a:r>
                        <a:rPr lang="en-US" sz="1400" b="1">
                          <a:latin typeface="Roboto" panose="02000000000000000000" pitchFamily="2" charset="0"/>
                          <a:ea typeface="Roboto" panose="02000000000000000000" pitchFamily="2" charset="0"/>
                        </a:rPr>
                        <a:t>30 days</a:t>
                      </a:r>
                    </a:p>
                  </a:txBody>
                  <a:tcPr>
                    <a:solidFill>
                      <a:schemeClr val="accent6">
                        <a:lumMod val="20000"/>
                        <a:lumOff val="80000"/>
                      </a:schemeClr>
                    </a:solidFill>
                  </a:tcPr>
                </a:tc>
                <a:tc>
                  <a:txBody>
                    <a:bodyPr/>
                    <a:lstStyle/>
                    <a:p>
                      <a:r>
                        <a:rPr lang="en-US" sz="1600">
                          <a:latin typeface="Roboto" panose="02000000000000000000" pitchFamily="2" charset="0"/>
                          <a:ea typeface="Roboto" panose="02000000000000000000" pitchFamily="2" charset="0"/>
                        </a:rPr>
                        <a:t>12</a:t>
                      </a:r>
                    </a:p>
                  </a:txBody>
                  <a:tcPr>
                    <a:solidFill>
                      <a:schemeClr val="accent6">
                        <a:lumMod val="20000"/>
                        <a:lumOff val="80000"/>
                      </a:schemeClr>
                    </a:solidFill>
                  </a:tcPr>
                </a:tc>
                <a:tc>
                  <a:txBody>
                    <a:bodyPr/>
                    <a:lstStyle/>
                    <a:p>
                      <a:r>
                        <a:rPr lang="en-US" sz="1600">
                          <a:latin typeface="Roboto" panose="02000000000000000000" pitchFamily="2" charset="0"/>
                          <a:ea typeface="Roboto" panose="02000000000000000000" pitchFamily="2" charset="0"/>
                        </a:rPr>
                        <a:t>13 </a:t>
                      </a:r>
                      <a:r>
                        <a:rPr lang="en-US" sz="1400">
                          <a:latin typeface="Roboto" panose="02000000000000000000" pitchFamily="2" charset="0"/>
                          <a:ea typeface="Roboto" panose="02000000000000000000" pitchFamily="2" charset="0"/>
                        </a:rPr>
                        <a:t>DOA </a:t>
                      </a:r>
                      <a:r>
                        <a:rPr lang="en-US" sz="1400" b="1">
                          <a:solidFill>
                            <a:schemeClr val="tx2"/>
                          </a:solidFill>
                          <a:latin typeface="Roboto" panose="02000000000000000000" pitchFamily="2" charset="0"/>
                          <a:ea typeface="Roboto" panose="02000000000000000000" pitchFamily="2" charset="0"/>
                        </a:rPr>
                        <a:t>Cycle 1: B-Pilot</a:t>
                      </a:r>
                    </a:p>
                  </a:txBody>
                  <a:tcPr>
                    <a:solidFill>
                      <a:schemeClr val="accent6">
                        <a:lumMod val="20000"/>
                        <a:lumOff val="80000"/>
                      </a:schemeClr>
                    </a:solidFill>
                  </a:tcPr>
                </a:tc>
                <a:extLst>
                  <a:ext uri="{0D108BD9-81ED-4DB2-BD59-A6C34878D82A}">
                    <a16:rowId xmlns:a16="http://schemas.microsoft.com/office/drawing/2014/main" val="3408049775"/>
                  </a:ext>
                </a:extLst>
              </a:tr>
              <a:tr h="500065">
                <a:tc>
                  <a:txBody>
                    <a:bodyPr/>
                    <a:lstStyle/>
                    <a:p>
                      <a:r>
                        <a:rPr lang="en-US" sz="1600">
                          <a:latin typeface="Roboto" panose="02000000000000000000" pitchFamily="2" charset="0"/>
                          <a:ea typeface="Roboto" panose="02000000000000000000" pitchFamily="2" charset="0"/>
                        </a:rPr>
                        <a:t>14</a:t>
                      </a:r>
                    </a:p>
                  </a:txBody>
                  <a:tcPr>
                    <a:solidFill>
                      <a:schemeClr val="accent6">
                        <a:lumMod val="20000"/>
                        <a:lumOff val="80000"/>
                      </a:schemeClr>
                    </a:solidFill>
                  </a:tcPr>
                </a:tc>
                <a:tc>
                  <a:txBody>
                    <a:bodyPr/>
                    <a:lstStyle/>
                    <a:p>
                      <a:r>
                        <a:rPr lang="en-US" sz="1600">
                          <a:latin typeface="Roboto" panose="02000000000000000000" pitchFamily="2" charset="0"/>
                          <a:ea typeface="Roboto" panose="02000000000000000000" pitchFamily="2" charset="0"/>
                        </a:rPr>
                        <a:t>15</a:t>
                      </a:r>
                    </a:p>
                  </a:txBody>
                  <a:tcPr>
                    <a:solidFill>
                      <a:schemeClr val="accent6">
                        <a:lumMod val="20000"/>
                        <a:lumOff val="80000"/>
                      </a:schemeClr>
                    </a:solidFill>
                  </a:tcPr>
                </a:tc>
                <a:tc>
                  <a:txBody>
                    <a:bodyPr/>
                    <a:lstStyle/>
                    <a:p>
                      <a:r>
                        <a:rPr lang="en-US" sz="1600">
                          <a:latin typeface="Roboto" panose="02000000000000000000" pitchFamily="2" charset="0"/>
                          <a:ea typeface="Roboto" panose="02000000000000000000" pitchFamily="2" charset="0"/>
                        </a:rPr>
                        <a:t>16</a:t>
                      </a:r>
                    </a:p>
                  </a:txBody>
                  <a:tcPr>
                    <a:solidFill>
                      <a:schemeClr val="accent6">
                        <a:lumMod val="20000"/>
                        <a:lumOff val="80000"/>
                      </a:schemeClr>
                    </a:solidFill>
                  </a:tcPr>
                </a:tc>
                <a:tc>
                  <a:txBody>
                    <a:bodyPr/>
                    <a:lstStyle/>
                    <a:p>
                      <a:r>
                        <a:rPr lang="en-US" sz="1600">
                          <a:latin typeface="Roboto" panose="02000000000000000000" pitchFamily="2" charset="0"/>
                          <a:ea typeface="Roboto" panose="02000000000000000000" pitchFamily="2" charset="0"/>
                        </a:rPr>
                        <a:t>17</a:t>
                      </a:r>
                    </a:p>
                  </a:txBody>
                  <a:tcPr>
                    <a:solidFill>
                      <a:schemeClr val="accent6">
                        <a:lumMod val="20000"/>
                        <a:lumOff val="80000"/>
                      </a:schemeClr>
                    </a:solidFill>
                  </a:tcPr>
                </a:tc>
                <a:tc>
                  <a:txBody>
                    <a:bodyPr/>
                    <a:lstStyle/>
                    <a:p>
                      <a:r>
                        <a:rPr lang="en-US" sz="1600">
                          <a:latin typeface="Roboto" panose="02000000000000000000" pitchFamily="2" charset="0"/>
                          <a:ea typeface="Roboto" panose="02000000000000000000" pitchFamily="2" charset="0"/>
                        </a:rPr>
                        <a:t>18</a:t>
                      </a:r>
                    </a:p>
                  </a:txBody>
                  <a:tcPr>
                    <a:solidFill>
                      <a:schemeClr val="accent6">
                        <a:lumMod val="20000"/>
                        <a:lumOff val="80000"/>
                      </a:schemeClr>
                    </a:solidFill>
                  </a:tcPr>
                </a:tc>
                <a:tc>
                  <a:txBody>
                    <a:bodyPr/>
                    <a:lstStyle/>
                    <a:p>
                      <a:r>
                        <a:rPr lang="en-US" sz="1600">
                          <a:latin typeface="Roboto" panose="02000000000000000000" pitchFamily="2" charset="0"/>
                          <a:ea typeface="Roboto" panose="02000000000000000000" pitchFamily="2" charset="0"/>
                        </a:rPr>
                        <a:t>19</a:t>
                      </a:r>
                    </a:p>
                  </a:txBody>
                  <a:tcPr>
                    <a:solidFill>
                      <a:schemeClr val="accent6">
                        <a:lumMod val="20000"/>
                        <a:lumOff val="80000"/>
                      </a:schemeClr>
                    </a:solidFill>
                  </a:tcPr>
                </a:tc>
                <a:tc>
                  <a:txBody>
                    <a:bodyPr/>
                    <a:lstStyle/>
                    <a:p>
                      <a:r>
                        <a:rPr lang="en-US" sz="1600">
                          <a:latin typeface="Roboto" panose="02000000000000000000" pitchFamily="2" charset="0"/>
                          <a:ea typeface="Roboto" panose="02000000000000000000" pitchFamily="2" charset="0"/>
                        </a:rPr>
                        <a:t>20 </a:t>
                      </a:r>
                      <a:r>
                        <a:rPr lang="en-US" sz="1400">
                          <a:latin typeface="Roboto" panose="02000000000000000000" pitchFamily="2" charset="0"/>
                          <a:ea typeface="Roboto" panose="02000000000000000000" pitchFamily="2" charset="0"/>
                        </a:rPr>
                        <a:t>DOA </a:t>
                      </a:r>
                      <a:r>
                        <a:rPr lang="en-US" sz="1400" b="1">
                          <a:solidFill>
                            <a:schemeClr val="tx2"/>
                          </a:solidFill>
                          <a:latin typeface="Roboto" panose="02000000000000000000" pitchFamily="2" charset="0"/>
                          <a:ea typeface="Roboto" panose="02000000000000000000" pitchFamily="2" charset="0"/>
                        </a:rPr>
                        <a:t>Cycle 1: E-Production</a:t>
                      </a:r>
                    </a:p>
                  </a:txBody>
                  <a:tcPr>
                    <a:solidFill>
                      <a:schemeClr val="accent6">
                        <a:lumMod val="20000"/>
                        <a:lumOff val="80000"/>
                      </a:schemeClr>
                    </a:solidFill>
                  </a:tcPr>
                </a:tc>
                <a:extLst>
                  <a:ext uri="{0D108BD9-81ED-4DB2-BD59-A6C34878D82A}">
                    <a16:rowId xmlns:a16="http://schemas.microsoft.com/office/drawing/2014/main" val="1468448088"/>
                  </a:ext>
                </a:extLst>
              </a:tr>
              <a:tr h="500065">
                <a:tc>
                  <a:txBody>
                    <a:bodyPr/>
                    <a:lstStyle/>
                    <a:p>
                      <a:r>
                        <a:rPr lang="en-US" sz="1600">
                          <a:latin typeface="Roboto" panose="02000000000000000000" pitchFamily="2" charset="0"/>
                          <a:ea typeface="Roboto" panose="02000000000000000000" pitchFamily="2" charset="0"/>
                        </a:rPr>
                        <a:t>21</a:t>
                      </a:r>
                    </a:p>
                  </a:txBody>
                  <a:tcPr>
                    <a:solidFill>
                      <a:schemeClr val="accent6">
                        <a:lumMod val="20000"/>
                        <a:lumOff val="80000"/>
                      </a:schemeClr>
                    </a:solidFill>
                  </a:tcPr>
                </a:tc>
                <a:tc>
                  <a:txBody>
                    <a:bodyPr/>
                    <a:lstStyle/>
                    <a:p>
                      <a:r>
                        <a:rPr lang="en-US" sz="1600">
                          <a:latin typeface="Roboto" panose="02000000000000000000" pitchFamily="2" charset="0"/>
                          <a:ea typeface="Roboto" panose="02000000000000000000" pitchFamily="2" charset="0"/>
                        </a:rPr>
                        <a:t>22</a:t>
                      </a:r>
                    </a:p>
                  </a:txBody>
                  <a:tcPr>
                    <a:solidFill>
                      <a:schemeClr val="accent6">
                        <a:lumMod val="20000"/>
                        <a:lumOff val="80000"/>
                      </a:schemeClr>
                    </a:solidFill>
                  </a:tcPr>
                </a:tc>
                <a:tc>
                  <a:txBody>
                    <a:bodyPr/>
                    <a:lstStyle/>
                    <a:p>
                      <a:r>
                        <a:rPr lang="en-US" sz="1600">
                          <a:latin typeface="Roboto" panose="02000000000000000000" pitchFamily="2" charset="0"/>
                          <a:ea typeface="Roboto" panose="02000000000000000000" pitchFamily="2" charset="0"/>
                        </a:rPr>
                        <a:t>23</a:t>
                      </a:r>
                    </a:p>
                  </a:txBody>
                  <a:tcPr>
                    <a:solidFill>
                      <a:schemeClr val="accent6">
                        <a:lumMod val="20000"/>
                        <a:lumOff val="80000"/>
                      </a:schemeClr>
                    </a:solidFill>
                  </a:tcPr>
                </a:tc>
                <a:tc>
                  <a:txBody>
                    <a:bodyPr/>
                    <a:lstStyle/>
                    <a:p>
                      <a:r>
                        <a:rPr lang="en-US" sz="1600">
                          <a:latin typeface="Roboto" panose="02000000000000000000" pitchFamily="2" charset="0"/>
                          <a:ea typeface="Roboto" panose="02000000000000000000" pitchFamily="2" charset="0"/>
                        </a:rPr>
                        <a:t>24</a:t>
                      </a:r>
                    </a:p>
                  </a:txBody>
                  <a:tcPr>
                    <a:solidFill>
                      <a:schemeClr val="accent6">
                        <a:lumMod val="20000"/>
                        <a:lumOff val="80000"/>
                      </a:schemeClr>
                    </a:solidFill>
                  </a:tcPr>
                </a:tc>
                <a:tc>
                  <a:txBody>
                    <a:bodyPr/>
                    <a:lstStyle/>
                    <a:p>
                      <a:r>
                        <a:rPr lang="en-US" sz="1600">
                          <a:latin typeface="Roboto" panose="02000000000000000000" pitchFamily="2" charset="0"/>
                          <a:ea typeface="Roboto" panose="02000000000000000000" pitchFamily="2" charset="0"/>
                        </a:rPr>
                        <a:t>25</a:t>
                      </a:r>
                    </a:p>
                  </a:txBody>
                  <a:tcPr>
                    <a:solidFill>
                      <a:schemeClr val="accent6">
                        <a:lumMod val="20000"/>
                        <a:lumOff val="80000"/>
                      </a:schemeClr>
                    </a:solidFill>
                  </a:tcPr>
                </a:tc>
                <a:tc>
                  <a:txBody>
                    <a:bodyPr/>
                    <a:lstStyle/>
                    <a:p>
                      <a:r>
                        <a:rPr lang="en-US" sz="1600">
                          <a:latin typeface="Roboto" panose="02000000000000000000" pitchFamily="2" charset="0"/>
                          <a:ea typeface="Roboto" panose="02000000000000000000" pitchFamily="2" charset="0"/>
                        </a:rPr>
                        <a:t>26</a:t>
                      </a:r>
                    </a:p>
                  </a:txBody>
                  <a:tcPr>
                    <a:solidFill>
                      <a:schemeClr val="accent6">
                        <a:lumMod val="20000"/>
                        <a:lumOff val="80000"/>
                      </a:schemeClr>
                    </a:solidFill>
                  </a:tcPr>
                </a:tc>
                <a:tc>
                  <a:txBody>
                    <a:bodyPr/>
                    <a:lstStyle/>
                    <a:p>
                      <a:r>
                        <a:rPr lang="en-US" sz="1600">
                          <a:latin typeface="Roboto" panose="02000000000000000000" pitchFamily="2" charset="0"/>
                          <a:ea typeface="Roboto" panose="02000000000000000000" pitchFamily="2" charset="0"/>
                        </a:rPr>
                        <a:t>27 </a:t>
                      </a:r>
                      <a:r>
                        <a:rPr lang="en-US" sz="1400">
                          <a:latin typeface="Roboto" panose="02000000000000000000" pitchFamily="2" charset="0"/>
                          <a:ea typeface="Roboto" panose="02000000000000000000" pitchFamily="2" charset="0"/>
                        </a:rPr>
                        <a:t>DOA </a:t>
                      </a:r>
                      <a:r>
                        <a:rPr lang="en-US" sz="1400" b="1">
                          <a:solidFill>
                            <a:schemeClr val="accent3"/>
                          </a:solidFill>
                          <a:latin typeface="Roboto" panose="02000000000000000000" pitchFamily="2" charset="0"/>
                          <a:ea typeface="Roboto" panose="02000000000000000000" pitchFamily="2" charset="0"/>
                        </a:rPr>
                        <a:t>Cycle 2: B-Pilot</a:t>
                      </a:r>
                    </a:p>
                  </a:txBody>
                  <a:tcPr>
                    <a:solidFill>
                      <a:schemeClr val="accent6">
                        <a:lumMod val="20000"/>
                        <a:lumOff val="80000"/>
                      </a:schemeClr>
                    </a:solidFill>
                  </a:tcPr>
                </a:tc>
                <a:extLst>
                  <a:ext uri="{0D108BD9-81ED-4DB2-BD59-A6C34878D82A}">
                    <a16:rowId xmlns:a16="http://schemas.microsoft.com/office/drawing/2014/main" val="2110152562"/>
                  </a:ext>
                </a:extLst>
              </a:tr>
              <a:tr h="500065">
                <a:tc>
                  <a:txBody>
                    <a:bodyPr/>
                    <a:lstStyle/>
                    <a:p>
                      <a:r>
                        <a:rPr lang="en-US" sz="1600">
                          <a:latin typeface="Roboto" panose="02000000000000000000" pitchFamily="2" charset="0"/>
                          <a:ea typeface="Roboto" panose="02000000000000000000" pitchFamily="2" charset="0"/>
                        </a:rPr>
                        <a:t>28</a:t>
                      </a:r>
                    </a:p>
                  </a:txBody>
                  <a:tcPr>
                    <a:solidFill>
                      <a:schemeClr val="accent6">
                        <a:lumMod val="20000"/>
                        <a:lumOff val="80000"/>
                      </a:schemeClr>
                    </a:solidFill>
                  </a:tcPr>
                </a:tc>
                <a:tc>
                  <a:txBody>
                    <a:bodyPr/>
                    <a:lstStyle/>
                    <a:p>
                      <a:r>
                        <a:rPr lang="en-US" sz="1600">
                          <a:latin typeface="Roboto" panose="02000000000000000000" pitchFamily="2" charset="0"/>
                          <a:ea typeface="Roboto" panose="02000000000000000000" pitchFamily="2" charset="0"/>
                        </a:rPr>
                        <a:t>29</a:t>
                      </a:r>
                    </a:p>
                  </a:txBody>
                  <a:tcPr>
                    <a:solidFill>
                      <a:schemeClr val="accent6">
                        <a:lumMod val="20000"/>
                        <a:lumOff val="80000"/>
                      </a:schemeClr>
                    </a:solidFill>
                  </a:tcPr>
                </a:tc>
                <a:tc>
                  <a:txBody>
                    <a:bodyPr/>
                    <a:lstStyle/>
                    <a:p>
                      <a:r>
                        <a:rPr lang="en-US" sz="1600">
                          <a:latin typeface="Roboto" panose="02000000000000000000" pitchFamily="2" charset="0"/>
                          <a:ea typeface="Roboto" panose="02000000000000000000" pitchFamily="2" charset="0"/>
                        </a:rPr>
                        <a:t>30</a:t>
                      </a:r>
                    </a:p>
                  </a:txBody>
                  <a:tcPr>
                    <a:solidFill>
                      <a:schemeClr val="accent6">
                        <a:lumMod val="20000"/>
                        <a:lumOff val="80000"/>
                      </a:schemeClr>
                    </a:solidFill>
                  </a:tcPr>
                </a:tc>
                <a:tc>
                  <a:txBody>
                    <a:bodyPr/>
                    <a:lstStyle/>
                    <a:p>
                      <a:r>
                        <a:rPr lang="en-US" sz="1600">
                          <a:latin typeface="Roboto" panose="02000000000000000000" pitchFamily="2" charset="0"/>
                          <a:ea typeface="Roboto" panose="02000000000000000000" pitchFamily="2" charset="0"/>
                        </a:rPr>
                        <a:t>31</a:t>
                      </a:r>
                    </a:p>
                  </a:txBody>
                  <a:tcPr>
                    <a:solidFill>
                      <a:schemeClr val="accent6">
                        <a:lumMod val="20000"/>
                        <a:lumOff val="80000"/>
                      </a:schemeClr>
                    </a:solidFill>
                  </a:tcPr>
                </a:tc>
                <a:tc>
                  <a:txBody>
                    <a:bodyPr/>
                    <a:lstStyle/>
                    <a:p>
                      <a:r>
                        <a:rPr lang="en-US" sz="1600" b="1">
                          <a:latin typeface="Roboto" panose="02000000000000000000" pitchFamily="2" charset="0"/>
                          <a:ea typeface="Roboto" panose="02000000000000000000" pitchFamily="2" charset="0"/>
                        </a:rPr>
                        <a:t>1 Aug</a:t>
                      </a:r>
                    </a:p>
                  </a:txBody>
                  <a:tcPr>
                    <a:solidFill>
                      <a:schemeClr val="accent4">
                        <a:lumMod val="20000"/>
                        <a:lumOff val="80000"/>
                      </a:schemeClr>
                    </a:solidFill>
                  </a:tcPr>
                </a:tc>
                <a:tc>
                  <a:txBody>
                    <a:bodyPr/>
                    <a:lstStyle/>
                    <a:p>
                      <a:r>
                        <a:rPr lang="en-US" sz="1600">
                          <a:latin typeface="Roboto" panose="02000000000000000000" pitchFamily="2" charset="0"/>
                          <a:ea typeface="Roboto" panose="02000000000000000000" pitchFamily="2" charset="0"/>
                        </a:rPr>
                        <a:t>2</a:t>
                      </a:r>
                    </a:p>
                  </a:txBody>
                  <a:tcPr>
                    <a:solidFill>
                      <a:schemeClr val="accent4">
                        <a:lumMod val="20000"/>
                        <a:lumOff val="80000"/>
                      </a:schemeClr>
                    </a:solidFill>
                  </a:tcPr>
                </a:tc>
                <a:tc>
                  <a:txBody>
                    <a:bodyPr/>
                    <a:lstStyle/>
                    <a:p>
                      <a:r>
                        <a:rPr lang="en-US" sz="1600">
                          <a:latin typeface="Roboto" panose="02000000000000000000" pitchFamily="2" charset="0"/>
                          <a:ea typeface="Roboto" panose="02000000000000000000" pitchFamily="2" charset="0"/>
                        </a:rPr>
                        <a:t>3 </a:t>
                      </a:r>
                      <a:r>
                        <a:rPr lang="en-US" sz="1400" b="1">
                          <a:solidFill>
                            <a:schemeClr val="accent3"/>
                          </a:solidFill>
                          <a:latin typeface="Roboto" panose="02000000000000000000" pitchFamily="2" charset="0"/>
                          <a:ea typeface="Roboto" panose="02000000000000000000" pitchFamily="2" charset="0"/>
                        </a:rPr>
                        <a:t>Cycle 2: E-Production</a:t>
                      </a:r>
                      <a:endParaRPr lang="en-US" sz="1600" b="1">
                        <a:solidFill>
                          <a:schemeClr val="accent3"/>
                        </a:solidFill>
                        <a:latin typeface="Roboto" panose="02000000000000000000" pitchFamily="2" charset="0"/>
                        <a:ea typeface="Roboto" panose="02000000000000000000" pitchFamily="2" charset="0"/>
                      </a:endParaRPr>
                    </a:p>
                  </a:txBody>
                  <a:tcPr>
                    <a:solidFill>
                      <a:schemeClr val="accent4">
                        <a:lumMod val="20000"/>
                        <a:lumOff val="80000"/>
                      </a:schemeClr>
                    </a:solidFill>
                  </a:tcPr>
                </a:tc>
                <a:extLst>
                  <a:ext uri="{0D108BD9-81ED-4DB2-BD59-A6C34878D82A}">
                    <a16:rowId xmlns:a16="http://schemas.microsoft.com/office/drawing/2014/main" val="4194882299"/>
                  </a:ext>
                </a:extLst>
              </a:tr>
              <a:tr h="500065">
                <a:tc>
                  <a:txBody>
                    <a:bodyPr/>
                    <a:lstStyle/>
                    <a:p>
                      <a:r>
                        <a:rPr lang="en-US" sz="1600">
                          <a:latin typeface="Roboto" panose="02000000000000000000" pitchFamily="2" charset="0"/>
                          <a:ea typeface="Roboto" panose="02000000000000000000" pitchFamily="2" charset="0"/>
                        </a:rPr>
                        <a:t>4</a:t>
                      </a:r>
                    </a:p>
                  </a:txBody>
                  <a:tcPr>
                    <a:solidFill>
                      <a:schemeClr val="accent4">
                        <a:lumMod val="20000"/>
                        <a:lumOff val="80000"/>
                      </a:schemeClr>
                    </a:solidFill>
                  </a:tcPr>
                </a:tc>
                <a:tc>
                  <a:txBody>
                    <a:bodyPr/>
                    <a:lstStyle/>
                    <a:p>
                      <a:r>
                        <a:rPr lang="en-US" sz="1600">
                          <a:latin typeface="Roboto" panose="02000000000000000000" pitchFamily="2" charset="0"/>
                          <a:ea typeface="Roboto" panose="02000000000000000000" pitchFamily="2" charset="0"/>
                        </a:rPr>
                        <a:t>5 </a:t>
                      </a:r>
                      <a:r>
                        <a:rPr lang="en-US" sz="1400" b="1">
                          <a:solidFill>
                            <a:schemeClr val="tx2"/>
                          </a:solidFill>
                          <a:latin typeface="Roboto" panose="02000000000000000000" pitchFamily="2" charset="0"/>
                          <a:ea typeface="Roboto" panose="02000000000000000000" pitchFamily="2" charset="0"/>
                        </a:rPr>
                        <a:t>Microsoft Patch Tuesday</a:t>
                      </a:r>
                      <a:endParaRPr lang="en-US" sz="1600">
                        <a:latin typeface="Roboto" panose="02000000000000000000" pitchFamily="2" charset="0"/>
                        <a:ea typeface="Roboto" panose="02000000000000000000" pitchFamily="2" charset="0"/>
                      </a:endParaRPr>
                    </a:p>
                  </a:txBody>
                  <a:tcPr>
                    <a:solidFill>
                      <a:schemeClr val="accent4">
                        <a:lumMod val="20000"/>
                        <a:lumOff val="80000"/>
                      </a:schemeClr>
                    </a:solidFill>
                  </a:tcPr>
                </a:tc>
                <a:tc>
                  <a:txBody>
                    <a:bodyPr/>
                    <a:lstStyle/>
                    <a:p>
                      <a:r>
                        <a:rPr lang="en-US" sz="1600">
                          <a:latin typeface="Roboto" panose="02000000000000000000" pitchFamily="2" charset="0"/>
                          <a:ea typeface="Roboto" panose="02000000000000000000" pitchFamily="2" charset="0"/>
                        </a:rPr>
                        <a:t>6</a:t>
                      </a:r>
                    </a:p>
                  </a:txBody>
                  <a:tcPr>
                    <a:solidFill>
                      <a:schemeClr val="accent4">
                        <a:lumMod val="20000"/>
                        <a:lumOff val="80000"/>
                      </a:schemeClr>
                    </a:solidFill>
                  </a:tcPr>
                </a:tc>
                <a:tc>
                  <a:txBody>
                    <a:bodyPr/>
                    <a:lstStyle/>
                    <a:p>
                      <a:r>
                        <a:rPr lang="en-US" sz="1600">
                          <a:latin typeface="Roboto" panose="02000000000000000000" pitchFamily="2" charset="0"/>
                          <a:ea typeface="Roboto" panose="02000000000000000000" pitchFamily="2" charset="0"/>
                        </a:rPr>
                        <a:t>7</a:t>
                      </a:r>
                    </a:p>
                  </a:txBody>
                  <a:tcPr>
                    <a:solidFill>
                      <a:schemeClr val="accent4">
                        <a:lumMod val="20000"/>
                        <a:lumOff val="80000"/>
                      </a:schemeClr>
                    </a:solidFill>
                  </a:tcPr>
                </a:tc>
                <a:tc>
                  <a:txBody>
                    <a:bodyPr/>
                    <a:lstStyle/>
                    <a:p>
                      <a:r>
                        <a:rPr lang="en-US" sz="1600">
                          <a:latin typeface="Roboto" panose="02000000000000000000" pitchFamily="2" charset="0"/>
                          <a:ea typeface="Roboto" panose="02000000000000000000" pitchFamily="2" charset="0"/>
                        </a:rPr>
                        <a:t>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a:latin typeface="Roboto" panose="02000000000000000000" pitchFamily="2" charset="0"/>
                          <a:ea typeface="Roboto" panose="02000000000000000000" pitchFamily="2" charset="0"/>
                        </a:rPr>
                        <a:t>30 days</a:t>
                      </a:r>
                    </a:p>
                  </a:txBody>
                  <a:tcPr>
                    <a:solidFill>
                      <a:schemeClr val="accent4">
                        <a:lumMod val="20000"/>
                        <a:lumOff val="80000"/>
                      </a:schemeClr>
                    </a:solidFill>
                  </a:tcPr>
                </a:tc>
                <a:tc>
                  <a:txBody>
                    <a:bodyPr/>
                    <a:lstStyle/>
                    <a:p>
                      <a:r>
                        <a:rPr lang="en-US" sz="1600">
                          <a:latin typeface="Roboto" panose="02000000000000000000" pitchFamily="2" charset="0"/>
                          <a:ea typeface="Roboto" panose="02000000000000000000" pitchFamily="2" charset="0"/>
                        </a:rPr>
                        <a:t>9</a:t>
                      </a:r>
                    </a:p>
                  </a:txBody>
                  <a:tcPr>
                    <a:solidFill>
                      <a:schemeClr val="accent4">
                        <a:lumMod val="20000"/>
                        <a:lumOff val="80000"/>
                      </a:schemeClr>
                    </a:solidFill>
                  </a:tcPr>
                </a:tc>
                <a:tc>
                  <a:txBody>
                    <a:bodyPr/>
                    <a:lstStyle/>
                    <a:p>
                      <a:r>
                        <a:rPr lang="en-US" sz="1600">
                          <a:latin typeface="Roboto" panose="02000000000000000000" pitchFamily="2" charset="0"/>
                          <a:ea typeface="Roboto" panose="02000000000000000000" pitchFamily="2" charset="0"/>
                        </a:rPr>
                        <a:t>10 </a:t>
                      </a:r>
                      <a:r>
                        <a:rPr lang="en-US" sz="1400" b="1">
                          <a:solidFill>
                            <a:schemeClr val="tx2"/>
                          </a:solidFill>
                          <a:latin typeface="Roboto" panose="02000000000000000000" pitchFamily="2" charset="0"/>
                          <a:ea typeface="Roboto" panose="02000000000000000000" pitchFamily="2" charset="0"/>
                        </a:rPr>
                        <a:t>Cycle 1: B-Pilot</a:t>
                      </a:r>
                      <a:endParaRPr lang="en-US" sz="1600" b="1">
                        <a:solidFill>
                          <a:schemeClr val="tx2"/>
                        </a:solidFill>
                        <a:latin typeface="Roboto" panose="02000000000000000000" pitchFamily="2" charset="0"/>
                        <a:ea typeface="Roboto" panose="02000000000000000000" pitchFamily="2" charset="0"/>
                      </a:endParaRPr>
                    </a:p>
                  </a:txBody>
                  <a:tcPr>
                    <a:solidFill>
                      <a:schemeClr val="accent4">
                        <a:lumMod val="20000"/>
                        <a:lumOff val="80000"/>
                      </a:schemeClr>
                    </a:solidFill>
                  </a:tcPr>
                </a:tc>
                <a:extLst>
                  <a:ext uri="{0D108BD9-81ED-4DB2-BD59-A6C34878D82A}">
                    <a16:rowId xmlns:a16="http://schemas.microsoft.com/office/drawing/2014/main" val="1026416924"/>
                  </a:ext>
                </a:extLst>
              </a:tr>
            </a:tbl>
          </a:graphicData>
        </a:graphic>
      </p:graphicFrame>
      <p:sp>
        <p:nvSpPr>
          <p:cNvPr id="6" name="Rectangle 5">
            <a:extLst>
              <a:ext uri="{FF2B5EF4-FFF2-40B4-BE49-F238E27FC236}">
                <a16:creationId xmlns:a16="http://schemas.microsoft.com/office/drawing/2014/main" id="{05CBAF14-3311-4B26-B17E-9F3E2D7EDD64}"/>
              </a:ext>
            </a:extLst>
          </p:cNvPr>
          <p:cNvSpPr/>
          <p:nvPr/>
        </p:nvSpPr>
        <p:spPr>
          <a:xfrm>
            <a:off x="5021671" y="3259635"/>
            <a:ext cx="5667154" cy="19059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mn-cs"/>
              </a:rPr>
              <a:t>July 4</a:t>
            </a:r>
            <a:r>
              <a:rPr kumimoji="0" lang="en-US" sz="1600" b="0" i="0" u="none" strike="noStrike" kern="1200" cap="none" spc="0" normalizeH="0" baseline="30000" noProof="0">
                <a:ln>
                  <a:noFill/>
                </a:ln>
                <a:solidFill>
                  <a:srgbClr val="FFFFFF"/>
                </a:solidFill>
                <a:effectLst/>
                <a:uLnTx/>
                <a:uFillTx/>
                <a:latin typeface="Roboto" panose="02000000000000000000" pitchFamily="2" charset="0"/>
                <a:ea typeface="Roboto" panose="02000000000000000000" pitchFamily="2" charset="0"/>
                <a:cs typeface="+mn-cs"/>
              </a:rPr>
              <a:t>th</a:t>
            </a:r>
            <a:r>
              <a:rPr kumimoji="0" lang="en-US" sz="16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mn-cs"/>
              </a:rPr>
              <a:t> weekend enterprise change freeze</a:t>
            </a:r>
          </a:p>
        </p:txBody>
      </p:sp>
      <p:sp>
        <p:nvSpPr>
          <p:cNvPr id="7" name="Rectangle 6">
            <a:extLst>
              <a:ext uri="{FF2B5EF4-FFF2-40B4-BE49-F238E27FC236}">
                <a16:creationId xmlns:a16="http://schemas.microsoft.com/office/drawing/2014/main" id="{8550CF84-389C-433B-C91E-F0D2B36F9AC4}"/>
              </a:ext>
            </a:extLst>
          </p:cNvPr>
          <p:cNvSpPr/>
          <p:nvPr/>
        </p:nvSpPr>
        <p:spPr>
          <a:xfrm>
            <a:off x="2966483" y="1701209"/>
            <a:ext cx="127591" cy="4295553"/>
          </a:xfrm>
          <a:prstGeom prst="rect">
            <a:avLst/>
          </a:prstGeom>
          <a:solidFill>
            <a:srgbClr val="D543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8" name="Right Arrow 7">
            <a:extLst>
              <a:ext uri="{FF2B5EF4-FFF2-40B4-BE49-F238E27FC236}">
                <a16:creationId xmlns:a16="http://schemas.microsoft.com/office/drawing/2014/main" id="{947C28B6-07B1-5A28-CE0D-9AF39125CEFD}"/>
              </a:ext>
            </a:extLst>
          </p:cNvPr>
          <p:cNvSpPr/>
          <p:nvPr/>
        </p:nvSpPr>
        <p:spPr>
          <a:xfrm>
            <a:off x="3094075" y="3753293"/>
            <a:ext cx="3381153" cy="297712"/>
          </a:xfrm>
          <a:prstGeom prst="rightArrow">
            <a:avLst/>
          </a:prstGeom>
          <a:solidFill>
            <a:srgbClr val="D543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9" name="Right Arrow 8">
            <a:extLst>
              <a:ext uri="{FF2B5EF4-FFF2-40B4-BE49-F238E27FC236}">
                <a16:creationId xmlns:a16="http://schemas.microsoft.com/office/drawing/2014/main" id="{5554FA19-0ACE-8EA8-44D9-40624C7D7B8D}"/>
              </a:ext>
            </a:extLst>
          </p:cNvPr>
          <p:cNvSpPr/>
          <p:nvPr/>
        </p:nvSpPr>
        <p:spPr>
          <a:xfrm>
            <a:off x="3094074" y="5775044"/>
            <a:ext cx="3381153" cy="297712"/>
          </a:xfrm>
          <a:prstGeom prst="rightArrow">
            <a:avLst/>
          </a:prstGeom>
          <a:solidFill>
            <a:srgbClr val="D543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967A91DF-6B67-9C64-82BD-BD362BD83B16}"/>
              </a:ext>
            </a:extLst>
          </p:cNvPr>
          <p:cNvSpPr/>
          <p:nvPr/>
        </p:nvSpPr>
        <p:spPr>
          <a:xfrm>
            <a:off x="2105247" y="3157870"/>
            <a:ext cx="988827" cy="430618"/>
          </a:xfrm>
          <a:prstGeom prst="rect">
            <a:avLst/>
          </a:prstGeom>
          <a:solidFill>
            <a:srgbClr val="D543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50" normalizeH="0" baseline="0" noProof="0">
                <a:ln>
                  <a:noFill/>
                </a:ln>
                <a:solidFill>
                  <a:srgbClr val="FFFFFF"/>
                </a:solidFill>
                <a:effectLst/>
                <a:uLnTx/>
                <a:uFillTx/>
                <a:latin typeface="Roboto" panose="02000000000000000000" pitchFamily="2" charset="0"/>
                <a:ea typeface="Roboto" panose="02000000000000000000" pitchFamily="2" charset="0"/>
                <a:cs typeface="+mn-cs"/>
              </a:rPr>
              <a:t>Critical high</a:t>
            </a:r>
          </a:p>
        </p:txBody>
      </p:sp>
      <p:sp>
        <p:nvSpPr>
          <p:cNvPr id="11" name="Rectangle 10">
            <a:extLst>
              <a:ext uri="{FF2B5EF4-FFF2-40B4-BE49-F238E27FC236}">
                <a16:creationId xmlns:a16="http://schemas.microsoft.com/office/drawing/2014/main" id="{781379DD-6A69-3A2D-6D97-B7FDACEA3013}"/>
              </a:ext>
            </a:extLst>
          </p:cNvPr>
          <p:cNvSpPr/>
          <p:nvPr/>
        </p:nvSpPr>
        <p:spPr>
          <a:xfrm>
            <a:off x="2062716" y="4829840"/>
            <a:ext cx="988827" cy="430618"/>
          </a:xfrm>
          <a:prstGeom prst="rect">
            <a:avLst/>
          </a:prstGeom>
          <a:solidFill>
            <a:srgbClr val="D543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50" normalizeH="0" baseline="0" noProof="0">
                <a:ln>
                  <a:noFill/>
                </a:ln>
                <a:solidFill>
                  <a:srgbClr val="FFFFFF"/>
                </a:solidFill>
                <a:effectLst/>
                <a:uLnTx/>
                <a:uFillTx/>
                <a:latin typeface="Roboto" panose="02000000000000000000" pitchFamily="2" charset="0"/>
                <a:ea typeface="Roboto" panose="02000000000000000000" pitchFamily="2" charset="0"/>
                <a:cs typeface="+mn-cs"/>
              </a:rPr>
              <a:t>Critical high</a:t>
            </a:r>
          </a:p>
        </p:txBody>
      </p:sp>
      <p:sp>
        <p:nvSpPr>
          <p:cNvPr id="2" name="Rectangle 1">
            <a:extLst>
              <a:ext uri="{FF2B5EF4-FFF2-40B4-BE49-F238E27FC236}">
                <a16:creationId xmlns:a16="http://schemas.microsoft.com/office/drawing/2014/main" id="{84C42E18-241B-C2D2-9A74-E0E690AF3EED}"/>
              </a:ext>
            </a:extLst>
          </p:cNvPr>
          <p:cNvSpPr/>
          <p:nvPr/>
        </p:nvSpPr>
        <p:spPr>
          <a:xfrm>
            <a:off x="5204195" y="1716512"/>
            <a:ext cx="5667154" cy="17683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mn-cs"/>
              </a:rPr>
              <a:t>June primary election enterprise change freeze</a:t>
            </a:r>
          </a:p>
        </p:txBody>
      </p:sp>
      <p:sp>
        <p:nvSpPr>
          <p:cNvPr id="12" name="Rectangle 11">
            <a:extLst>
              <a:ext uri="{FF2B5EF4-FFF2-40B4-BE49-F238E27FC236}">
                <a16:creationId xmlns:a16="http://schemas.microsoft.com/office/drawing/2014/main" id="{6DF31BC7-BCB5-3F73-B517-117211656269}"/>
              </a:ext>
            </a:extLst>
          </p:cNvPr>
          <p:cNvSpPr/>
          <p:nvPr/>
        </p:nvSpPr>
        <p:spPr>
          <a:xfrm>
            <a:off x="927100" y="2209474"/>
            <a:ext cx="5667154" cy="17683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mn-cs"/>
              </a:rPr>
              <a:t>June primary election enterprise change freeze</a:t>
            </a:r>
          </a:p>
        </p:txBody>
      </p:sp>
    </p:spTree>
    <p:extLst>
      <p:ext uri="{BB962C8B-B14F-4D97-AF65-F5344CB8AC3E}">
        <p14:creationId xmlns:p14="http://schemas.microsoft.com/office/powerpoint/2010/main" val="188708101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23EF9A-555C-B4D8-884F-17B5EF51F7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98D776-A876-9C87-4C37-73EFFB6DCCB4}"/>
              </a:ext>
            </a:extLst>
          </p:cNvPr>
          <p:cNvSpPr>
            <a:spLocks noGrp="1"/>
          </p:cNvSpPr>
          <p:nvPr>
            <p:ph type="title"/>
          </p:nvPr>
        </p:nvSpPr>
        <p:spPr>
          <a:xfrm>
            <a:off x="838200" y="211453"/>
            <a:ext cx="10515600" cy="543200"/>
          </a:xfrm>
        </p:spPr>
        <p:txBody>
          <a:bodyPr/>
          <a:lstStyle/>
          <a:p>
            <a:r>
              <a:rPr lang="en-US"/>
              <a:t>What has been the result of a two-cycle patch schedule?</a:t>
            </a:r>
          </a:p>
        </p:txBody>
      </p:sp>
      <p:sp>
        <p:nvSpPr>
          <p:cNvPr id="5" name="Content Placeholder 2">
            <a:extLst>
              <a:ext uri="{FF2B5EF4-FFF2-40B4-BE49-F238E27FC236}">
                <a16:creationId xmlns:a16="http://schemas.microsoft.com/office/drawing/2014/main" id="{3A6BCA6F-EB61-520D-F0A3-1F1244AD21B9}"/>
              </a:ext>
            </a:extLst>
          </p:cNvPr>
          <p:cNvSpPr>
            <a:spLocks noGrp="1"/>
          </p:cNvSpPr>
          <p:nvPr>
            <p:ph idx="1"/>
          </p:nvPr>
        </p:nvSpPr>
        <p:spPr>
          <a:xfrm>
            <a:off x="840921" y="948531"/>
            <a:ext cx="10921396" cy="5180730"/>
          </a:xfrm>
        </p:spPr>
        <p:txBody>
          <a:bodyPr vert="horz" lIns="91440" tIns="45720" rIns="91440" bIns="45720" rtlCol="0" anchor="t">
            <a:noAutofit/>
          </a:bodyPr>
          <a:lstStyle/>
          <a:p>
            <a:pPr marL="342900" indent="-342900">
              <a:buFont typeface="Wingdings" panose="05000000000000000000" pitchFamily="2" charset="2"/>
              <a:buChar char="§"/>
            </a:pPr>
            <a:r>
              <a:rPr lang="en-US" b="0">
                <a:latin typeface="Roboto"/>
                <a:ea typeface="Roboto"/>
                <a:cs typeface="Roboto"/>
              </a:rPr>
              <a:t>Difficult to assess after three (3) months (April/May/June)</a:t>
            </a:r>
          </a:p>
          <a:p>
            <a:pPr marL="342900" indent="-342900">
              <a:buFont typeface="Wingdings" panose="05000000000000000000" pitchFamily="2" charset="2"/>
              <a:buChar char="§"/>
            </a:pPr>
            <a:r>
              <a:rPr lang="en-US" b="0">
                <a:latin typeface="Roboto"/>
                <a:ea typeface="Roboto"/>
                <a:cs typeface="Roboto"/>
              </a:rPr>
              <a:t>Technical difficulty with Avanti in May skewed the numbers where there was markedly more remediation in Cycle 2 than expected</a:t>
            </a:r>
          </a:p>
          <a:p>
            <a:pPr marL="342900" indent="-342900">
              <a:buFont typeface="Wingdings" panose="05000000000000000000" pitchFamily="2" charset="2"/>
              <a:buChar char="§"/>
            </a:pPr>
            <a:r>
              <a:rPr lang="en-US" b="0">
                <a:latin typeface="Roboto"/>
                <a:ea typeface="Roboto"/>
                <a:cs typeface="Roboto"/>
              </a:rPr>
              <a:t>Numerous patch holds due to weather in Dec/Jan/Feb didn’t reflect a “normal’ patch cycle</a:t>
            </a:r>
          </a:p>
          <a:p>
            <a:pPr marL="342900" indent="-342900">
              <a:buFont typeface="Wingdings" panose="05000000000000000000" pitchFamily="2" charset="2"/>
              <a:buChar char="§"/>
            </a:pPr>
            <a:r>
              <a:rPr lang="en-US" b="0">
                <a:latin typeface="Roboto"/>
                <a:ea typeface="Roboto"/>
                <a:cs typeface="Roboto"/>
              </a:rPr>
              <a:t>June patch holds for Juneteenth and Fourth of July so close together caused a shift in the patching cycle (cancelled Cycle 2 for June)</a:t>
            </a:r>
            <a:endParaRPr lang="en-US" b="0">
              <a:cs typeface="Roboto"/>
            </a:endParaRPr>
          </a:p>
          <a:p>
            <a:pPr marL="342900" indent="-342900">
              <a:buFont typeface="Wingdings" panose="05000000000000000000" pitchFamily="2" charset="2"/>
              <a:buChar char="§"/>
            </a:pPr>
            <a:r>
              <a:rPr lang="en-US" b="0">
                <a:latin typeface="Roboto"/>
                <a:ea typeface="Roboto"/>
                <a:cs typeface="Roboto"/>
              </a:rPr>
              <a:t>Expect to have better and more reliable data after the July and August to assess fully</a:t>
            </a:r>
          </a:p>
          <a:p>
            <a:endParaRPr lang="en-US">
              <a:cs typeface="Roboto"/>
            </a:endParaRPr>
          </a:p>
        </p:txBody>
      </p:sp>
    </p:spTree>
    <p:extLst>
      <p:ext uri="{BB962C8B-B14F-4D97-AF65-F5344CB8AC3E}">
        <p14:creationId xmlns:p14="http://schemas.microsoft.com/office/powerpoint/2010/main" val="156749238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C7BB47-37C4-AE79-DDD3-697177BA43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BF1215-9D7C-E743-55D0-AB67075694E0}"/>
              </a:ext>
            </a:extLst>
          </p:cNvPr>
          <p:cNvSpPr>
            <a:spLocks noGrp="1"/>
          </p:cNvSpPr>
          <p:nvPr>
            <p:ph type="title"/>
          </p:nvPr>
        </p:nvSpPr>
        <p:spPr>
          <a:xfrm>
            <a:off x="838200" y="211453"/>
            <a:ext cx="10515600" cy="543200"/>
          </a:xfrm>
        </p:spPr>
        <p:txBody>
          <a:bodyPr/>
          <a:lstStyle/>
          <a:p>
            <a:r>
              <a:rPr lang="en-US">
                <a:latin typeface="Roboto"/>
                <a:ea typeface="Roboto"/>
                <a:cs typeface="Roboto"/>
              </a:rPr>
              <a:t>Updates in discussion</a:t>
            </a:r>
            <a:endParaRPr lang="en-US"/>
          </a:p>
        </p:txBody>
      </p:sp>
      <p:sp>
        <p:nvSpPr>
          <p:cNvPr id="5" name="Content Placeholder 2">
            <a:extLst>
              <a:ext uri="{FF2B5EF4-FFF2-40B4-BE49-F238E27FC236}">
                <a16:creationId xmlns:a16="http://schemas.microsoft.com/office/drawing/2014/main" id="{10D2429D-7A61-DACB-B542-CB2A53028D23}"/>
              </a:ext>
            </a:extLst>
          </p:cNvPr>
          <p:cNvSpPr>
            <a:spLocks noGrp="1"/>
          </p:cNvSpPr>
          <p:nvPr>
            <p:ph idx="1"/>
          </p:nvPr>
        </p:nvSpPr>
        <p:spPr>
          <a:xfrm>
            <a:off x="840921" y="948531"/>
            <a:ext cx="10921396" cy="5180730"/>
          </a:xfrm>
        </p:spPr>
        <p:txBody>
          <a:bodyPr vert="horz" lIns="91440" tIns="45720" rIns="91440" bIns="45720" rtlCol="0" anchor="t">
            <a:noAutofit/>
          </a:bodyPr>
          <a:lstStyle/>
          <a:p>
            <a:pPr marL="457200" indent="-457200">
              <a:buFont typeface="Wingdings"/>
              <a:buChar char="§"/>
            </a:pPr>
            <a:r>
              <a:rPr lang="en-US" b="0">
                <a:latin typeface="Roboto"/>
                <a:ea typeface="Roboto"/>
                <a:cs typeface="Roboto"/>
              </a:rPr>
              <a:t>The introduction of a two-cycle patch schedule has provided choices for agencies to manage resources throughout the month in support of patch and vulnerability management.</a:t>
            </a:r>
            <a:endParaRPr lang="en-US">
              <a:cs typeface="Roboto" panose="02000000000000000000" pitchFamily="2" charset="0"/>
            </a:endParaRPr>
          </a:p>
          <a:p>
            <a:pPr marL="342900" indent="-342900">
              <a:buFont typeface="Wingdings" panose="05000000000000000000" pitchFamily="2" charset="2"/>
              <a:buChar char="§"/>
            </a:pPr>
            <a:r>
              <a:rPr lang="en-US" b="0">
                <a:latin typeface="Roboto"/>
                <a:ea typeface="Roboto"/>
                <a:cs typeface="Roboto"/>
              </a:rPr>
              <a:t>Additional changes of process in consideration:</a:t>
            </a:r>
            <a:endParaRPr lang="en-US" b="0">
              <a:cs typeface="Roboto"/>
            </a:endParaRPr>
          </a:p>
          <a:p>
            <a:pPr marL="800100" lvl="1" indent="-342900">
              <a:buFont typeface="Wingdings" panose="05000000000000000000" pitchFamily="2" charset="2"/>
              <a:buChar char="§"/>
            </a:pPr>
            <a:r>
              <a:rPr lang="en-US" sz="2000">
                <a:latin typeface="Roboto"/>
                <a:ea typeface="Roboto"/>
                <a:cs typeface="Roboto"/>
              </a:rPr>
              <a:t>Release of the server list earlier in the week.  </a:t>
            </a:r>
          </a:p>
          <a:p>
            <a:pPr marL="1485900" lvl="2" indent="-342900">
              <a:buFont typeface="Wingdings" panose="05000000000000000000" pitchFamily="2" charset="2"/>
              <a:buChar char="§"/>
            </a:pPr>
            <a:r>
              <a:rPr lang="en-US" sz="2000">
                <a:latin typeface="Roboto"/>
                <a:ea typeface="Roboto"/>
                <a:cs typeface="Roboto"/>
              </a:rPr>
              <a:t>Currently (for Patch Window B &amp; E) the list is released on Friday.  The teams are </a:t>
            </a:r>
            <a:r>
              <a:rPr lang="en-US" sz="2000" b="1">
                <a:latin typeface="Roboto"/>
                <a:ea typeface="Roboto"/>
                <a:cs typeface="Roboto"/>
              </a:rPr>
              <a:t>discussing release on Wednesday</a:t>
            </a:r>
            <a:r>
              <a:rPr lang="en-US" sz="2000">
                <a:latin typeface="Roboto"/>
                <a:ea typeface="Roboto"/>
                <a:cs typeface="Roboto"/>
              </a:rPr>
              <a:t> to allow Agencies time to review and submit tickets to remove or adjust patching.</a:t>
            </a:r>
          </a:p>
          <a:p>
            <a:pPr marL="800100" lvl="1" indent="-342900">
              <a:buFont typeface="Wingdings" panose="05000000000000000000" pitchFamily="2" charset="2"/>
              <a:buChar char="§"/>
            </a:pPr>
            <a:r>
              <a:rPr lang="en-US" sz="2000">
                <a:latin typeface="Roboto"/>
                <a:ea typeface="Roboto"/>
                <a:cs typeface="Roboto"/>
              </a:rPr>
              <a:t>A unified patch schedule that considers servers that are managed by different suppliers (e.g. Unisys and NTT Data (Azure)).</a:t>
            </a:r>
            <a:endParaRPr lang="en-US" sz="2000">
              <a:cs typeface="Roboto"/>
            </a:endParaRPr>
          </a:p>
        </p:txBody>
      </p:sp>
    </p:spTree>
    <p:extLst>
      <p:ext uri="{BB962C8B-B14F-4D97-AF65-F5344CB8AC3E}">
        <p14:creationId xmlns:p14="http://schemas.microsoft.com/office/powerpoint/2010/main" val="3229906840"/>
      </p:ext>
    </p:extLst>
  </p:cSld>
  <p:clrMapOvr>
    <a:masterClrMapping/>
  </p:clrMapOvr>
</p:sld>
</file>

<file path=ppt/theme/theme1.xml><?xml version="1.0" encoding="utf-8"?>
<a:theme xmlns:a="http://schemas.openxmlformats.org/drawingml/2006/main" name="6_Tenable Ignite Theme">
  <a:themeElements>
    <a:clrScheme name="Tenable 1">
      <a:dk1>
        <a:srgbClr val="435363"/>
      </a:dk1>
      <a:lt1>
        <a:srgbClr val="FFFFFF"/>
      </a:lt1>
      <a:dk2>
        <a:srgbClr val="000000"/>
      </a:dk2>
      <a:lt2>
        <a:srgbClr val="DBD9D6"/>
      </a:lt2>
      <a:accent1>
        <a:srgbClr val="16A3B2"/>
      </a:accent1>
      <a:accent2>
        <a:srgbClr val="435363"/>
      </a:accent2>
      <a:accent3>
        <a:srgbClr val="246D89"/>
      </a:accent3>
      <a:accent4>
        <a:srgbClr val="6C7F8F"/>
      </a:accent4>
      <a:accent5>
        <a:srgbClr val="E24301"/>
      </a:accent5>
      <a:accent6>
        <a:srgbClr val="006FD5"/>
      </a:accent6>
      <a:hlink>
        <a:srgbClr val="00A5B5"/>
      </a:hlink>
      <a:folHlink>
        <a:srgbClr val="435363"/>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accent1"/>
          </a:solidFill>
        </a:ln>
      </a:spPr>
      <a:bodyPr numCol="1"/>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Tenable Template" id="{EE626C9E-31ED-4A13-B9CF-69310A024F0D}" vid="{0C577D3A-D540-4F12-870B-88664108F33C}"/>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rowdStrike 2020 - Dark">
  <a:themeElements>
    <a:clrScheme name="Custom 5">
      <a:dk1>
        <a:srgbClr val="FFFFFF"/>
      </a:dk1>
      <a:lt1>
        <a:srgbClr val="FFFFFF"/>
      </a:lt1>
      <a:dk2>
        <a:srgbClr val="000000"/>
      </a:dk2>
      <a:lt2>
        <a:srgbClr val="FFFFFF"/>
      </a:lt2>
      <a:accent1>
        <a:srgbClr val="DA372A"/>
      </a:accent1>
      <a:accent2>
        <a:srgbClr val="348199"/>
      </a:accent2>
      <a:accent3>
        <a:srgbClr val="98C250"/>
      </a:accent3>
      <a:accent4>
        <a:srgbClr val="F98D2E"/>
      </a:accent4>
      <a:accent5>
        <a:srgbClr val="2DB5AE"/>
      </a:accent5>
      <a:accent6>
        <a:srgbClr val="3A3B3B"/>
      </a:accent6>
      <a:hlink>
        <a:srgbClr val="0000FF"/>
      </a:hlink>
      <a:folHlink>
        <a:srgbClr val="800080"/>
      </a:folHlink>
    </a:clrScheme>
    <a:fontScheme name="Office">
      <a:majorFont>
        <a:latin typeface="Karl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Karla"/>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solidFill>
        <a:ln w="12700">
          <a:noFill/>
        </a:ln>
        <a:effectLst/>
      </a:spPr>
      <a:bodyPr rtlCol="0" anchor="ctr"/>
      <a:lstStyle>
        <a:defPPr algn="ctr">
          <a:defRPr/>
        </a:defPPr>
      </a:lstStyle>
      <a:style>
        <a:lnRef idx="2">
          <a:schemeClr val="accent1"/>
        </a:lnRef>
        <a:fillRef idx="0">
          <a:schemeClr val="accent1"/>
        </a:fillRef>
        <a:effectRef idx="1">
          <a:schemeClr val="accent1"/>
        </a:effectRef>
        <a:fontRef idx="minor">
          <a:schemeClr val="tx1"/>
        </a:fontRef>
      </a:style>
    </a:spDef>
    <a:lnDef>
      <a:spPr>
        <a:ln>
          <a:solidFill>
            <a:schemeClr val="accent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lgn="l">
          <a:defRPr sz="1400" dirty="0" err="1" smtClean="0">
            <a:solidFill>
              <a:schemeClr val="bg1"/>
            </a:solidFill>
            <a:latin typeface="Karla" charset="0"/>
            <a:ea typeface="Karla" charset="0"/>
            <a:cs typeface="Karla" charset="0"/>
          </a:defRPr>
        </a:defPPr>
      </a:lstStyle>
    </a:txDef>
  </a:objectDefaults>
  <a:extraClrSchemeLst/>
  <a:extLst>
    <a:ext uri="{05A4C25C-085E-4340-85A3-A5531E510DB2}">
      <thm15:themeFamily xmlns:thm15="http://schemas.microsoft.com/office/thememl/2012/main" name="CrowdStrike_Corporate_2020_NewLogo" id="{849FA410-8E34-884A-ABFA-4CBDFD6FC86C}" vid="{A175714B-6D42-464E-AC0D-3712435436D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VITA colors">
      <a:dk1>
        <a:srgbClr val="414041"/>
      </a:dk1>
      <a:lt1>
        <a:srgbClr val="FFFFFF"/>
      </a:lt1>
      <a:dk2>
        <a:srgbClr val="003E4C"/>
      </a:dk2>
      <a:lt2>
        <a:srgbClr val="F3F3F3"/>
      </a:lt2>
      <a:accent1>
        <a:srgbClr val="005E6E"/>
      </a:accent1>
      <a:accent2>
        <a:srgbClr val="91D8AE"/>
      </a:accent2>
      <a:accent3>
        <a:srgbClr val="920075"/>
      </a:accent3>
      <a:accent4>
        <a:srgbClr val="FCD350"/>
      </a:accent4>
      <a:accent5>
        <a:srgbClr val="B3E3C3"/>
      </a:accent5>
      <a:accent6>
        <a:srgbClr val="B5679B"/>
      </a:accent6>
      <a:hlink>
        <a:srgbClr val="28798E"/>
      </a:hlink>
      <a:folHlink>
        <a:srgbClr val="B3679B"/>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3_Office Theme">
  <a:themeElements>
    <a:clrScheme name="VITA colors">
      <a:dk1>
        <a:srgbClr val="414041"/>
      </a:dk1>
      <a:lt1>
        <a:srgbClr val="FFFFFF"/>
      </a:lt1>
      <a:dk2>
        <a:srgbClr val="003E4C"/>
      </a:dk2>
      <a:lt2>
        <a:srgbClr val="F3F3F3"/>
      </a:lt2>
      <a:accent1>
        <a:srgbClr val="005E6E"/>
      </a:accent1>
      <a:accent2>
        <a:srgbClr val="91D8AE"/>
      </a:accent2>
      <a:accent3>
        <a:srgbClr val="920075"/>
      </a:accent3>
      <a:accent4>
        <a:srgbClr val="FCD350"/>
      </a:accent4>
      <a:accent5>
        <a:srgbClr val="B3E3C3"/>
      </a:accent5>
      <a:accent6>
        <a:srgbClr val="B5679B"/>
      </a:accent6>
      <a:hlink>
        <a:srgbClr val="28798E"/>
      </a:hlink>
      <a:folHlink>
        <a:srgbClr val="B3679B"/>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25_VITA and ODGA PPT template copy" id="{DD7BA3C1-8BEF-D342-8229-58D4953F9CFA}" vid="{696A24C6-9D0C-524D-8A8C-15C423609FC3}"/>
    </a:ext>
  </a:extLst>
</a:theme>
</file>

<file path=ppt/theme/theme8.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9.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3E7E932FAA08A4B8F5C48ABB8BA4B3C" ma:contentTypeVersion="16" ma:contentTypeDescription="Create a new document." ma:contentTypeScope="" ma:versionID="0a42ee223e20f5a31b95fd5a8fa83235">
  <xsd:schema xmlns:xsd="http://www.w3.org/2001/XMLSchema" xmlns:xs="http://www.w3.org/2001/XMLSchema" xmlns:p="http://schemas.microsoft.com/office/2006/metadata/properties" xmlns:ns2="6853fc23-683a-4e3a-9aad-db351676e340" xmlns:ns3="55189681-0511-4fd4-92c1-48b020ced7c2" targetNamespace="http://schemas.microsoft.com/office/2006/metadata/properties" ma:root="true" ma:fieldsID="d1b8f93387e7194efac40dacdf53627e" ns2:_="" ns3:_="">
    <xsd:import namespace="6853fc23-683a-4e3a-9aad-db351676e340"/>
    <xsd:import namespace="55189681-0511-4fd4-92c1-48b020ced7c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Assigned"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853fc23-683a-4e3a-9aad-db351676e34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Assigned" ma:index="15" nillable="true" ma:displayName="Assigned" ma:description="Name of Person who is working on the review" ma:format="Dropdown" ma:list="UserInfo" ma:SharePointGroup="0" ma:internalName="Assigned">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0920e099-540f-4e49-b54d-0e500676ccf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5189681-0511-4fd4-92c1-48b020ced7c2"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bd7f862c-9a84-4340-840e-781e6a55163e}" ma:internalName="TaxCatchAll" ma:showField="CatchAllData" ma:web="55189681-0511-4fd4-92c1-48b020ced7c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6853fc23-683a-4e3a-9aad-db351676e340">
      <Terms xmlns="http://schemas.microsoft.com/office/infopath/2007/PartnerControls"/>
    </lcf76f155ced4ddcb4097134ff3c332f>
    <Assigned xmlns="6853fc23-683a-4e3a-9aad-db351676e340">
      <UserInfo>
        <DisplayName/>
        <AccountId xsi:nil="true"/>
        <AccountType/>
      </UserInfo>
    </Assigned>
    <TaxCatchAll xmlns="55189681-0511-4fd4-92c1-48b020ced7c2"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D77361C-AB49-4DE5-8B59-A4F0A55A959B}">
  <ds:schemaRefs>
    <ds:schemaRef ds:uri="55189681-0511-4fd4-92c1-48b020ced7c2"/>
    <ds:schemaRef ds:uri="6853fc23-683a-4e3a-9aad-db351676e34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A3180A3-8B3F-4013-938D-527AB89A3C9E}">
  <ds:schemaRefs>
    <ds:schemaRef ds:uri="55189681-0511-4fd4-92c1-48b020ced7c2"/>
    <ds:schemaRef ds:uri="6853fc23-683a-4e3a-9aad-db351676e34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F78E282F-4777-4A2E-9407-A14F55647C0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11</TotalTime>
  <Words>6913</Words>
  <Application>Microsoft Office PowerPoint</Application>
  <PresentationFormat>Widescreen</PresentationFormat>
  <Paragraphs>911</Paragraphs>
  <Slides>112</Slides>
  <Notes>30</Notes>
  <HiddenSlides>1</HiddenSlides>
  <MMClips>0</MMClips>
  <ScaleCrop>false</ScaleCrop>
  <HeadingPairs>
    <vt:vector size="6" baseType="variant">
      <vt:variant>
        <vt:lpstr>Fonts Used</vt:lpstr>
      </vt:variant>
      <vt:variant>
        <vt:i4>24</vt:i4>
      </vt:variant>
      <vt:variant>
        <vt:lpstr>Theme</vt:lpstr>
      </vt:variant>
      <vt:variant>
        <vt:i4>9</vt:i4>
      </vt:variant>
      <vt:variant>
        <vt:lpstr>Slide Titles</vt:lpstr>
      </vt:variant>
      <vt:variant>
        <vt:i4>112</vt:i4>
      </vt:variant>
    </vt:vector>
  </HeadingPairs>
  <TitlesOfParts>
    <vt:vector size="145" baseType="lpstr">
      <vt:lpstr>Algerian</vt:lpstr>
      <vt:lpstr>Aptos</vt:lpstr>
      <vt:lpstr>Arial</vt:lpstr>
      <vt:lpstr>Bahnschrift SemiBold</vt:lpstr>
      <vt:lpstr>Calibri</vt:lpstr>
      <vt:lpstr>Cambria</vt:lpstr>
      <vt:lpstr>Century Gothic</vt:lpstr>
      <vt:lpstr>Corbel</vt:lpstr>
      <vt:lpstr>Haas Grot Disp 55 Roman</vt:lpstr>
      <vt:lpstr>Haas Grot Disp 75 Bold</vt:lpstr>
      <vt:lpstr>Helvetica</vt:lpstr>
      <vt:lpstr>Montserrat</vt:lpstr>
      <vt:lpstr>Montserrat Bold</vt:lpstr>
      <vt:lpstr>Montserrat Italics</vt:lpstr>
      <vt:lpstr>Rajdhani</vt:lpstr>
      <vt:lpstr>Rajdhani SemiBold</vt:lpstr>
      <vt:lpstr>roboto</vt:lpstr>
      <vt:lpstr>roboto</vt:lpstr>
      <vt:lpstr>Roboto Medium</vt:lpstr>
      <vt:lpstr>Segoe UI</vt:lpstr>
      <vt:lpstr>Symbol</vt:lpstr>
      <vt:lpstr>Times New Roman</vt:lpstr>
      <vt:lpstr>Wingdings</vt:lpstr>
      <vt:lpstr>Wingdings 2</vt:lpstr>
      <vt:lpstr>6_Tenable Ignite Theme</vt:lpstr>
      <vt:lpstr>CrowdStrike 2020 - Dark</vt:lpstr>
      <vt:lpstr>Office Theme</vt:lpstr>
      <vt:lpstr>Office Theme</vt:lpstr>
      <vt:lpstr>1_Office Theme</vt:lpstr>
      <vt:lpstr>2_Office Theme</vt:lpstr>
      <vt:lpstr>3_Office Theme</vt:lpstr>
      <vt:lpstr>Frame</vt:lpstr>
      <vt:lpstr>4_Office Theme</vt:lpstr>
      <vt:lpstr>PowerPoint Presentation</vt:lpstr>
      <vt:lpstr>PowerPoint Presentation</vt:lpstr>
      <vt:lpstr>FBI Richmond Division</vt:lpstr>
      <vt:lpstr>FBI Richmond Squad 9 (Cyber)</vt:lpstr>
      <vt:lpstr>PowerPoint Presentation</vt:lpstr>
      <vt:lpstr>IC3 Complaint Statistics</vt:lpstr>
      <vt:lpstr>Traditional Cyber Crime Threats</vt:lpstr>
      <vt:lpstr>End Goal?</vt:lpstr>
      <vt:lpstr>Phishing</vt:lpstr>
      <vt:lpstr>Social Engineering</vt:lpstr>
      <vt:lpstr>Targeting Businesses and Government</vt:lpstr>
      <vt:lpstr>Targeting Businesses and Government</vt:lpstr>
      <vt:lpstr>Targeting Businesses and Government</vt:lpstr>
      <vt:lpstr>Business Email Compromise</vt:lpstr>
      <vt:lpstr>Where Do They Get Targeting Data?</vt:lpstr>
      <vt:lpstr>What to watch for…</vt:lpstr>
      <vt:lpstr>BEC Help</vt:lpstr>
      <vt:lpstr>PowerPoint Presentation</vt:lpstr>
      <vt:lpstr>Ransomware</vt:lpstr>
      <vt:lpstr>Ransomware</vt:lpstr>
      <vt:lpstr>Ransomware:  LE Efforts</vt:lpstr>
      <vt:lpstr>PowerPoint Presentation</vt:lpstr>
      <vt:lpstr>PowerPoint Presentation</vt:lpstr>
      <vt:lpstr>PowerPoint Presentation</vt:lpstr>
      <vt:lpstr>PowerPoint Presentation</vt:lpstr>
      <vt:lpstr>PowerPoint Presentation</vt:lpstr>
      <vt:lpstr>Mobile Malware</vt:lpstr>
      <vt:lpstr>PowerPoint Presentation</vt:lpstr>
      <vt:lpstr>PowerPoint Presentation</vt:lpstr>
      <vt:lpstr>PowerPoint Presentation</vt:lpstr>
      <vt:lpstr>Expectation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to Get Help</vt:lpstr>
      <vt:lpstr>What We Won’t Do</vt:lpstr>
      <vt:lpstr>Best Practices</vt:lpstr>
      <vt:lpstr>Do You Need a Subpoena Before Providing Info?</vt:lpstr>
      <vt:lpstr>Pledge to Cyber Victims</vt:lpstr>
      <vt:lpstr>Information Sharing Methods</vt:lpstr>
      <vt:lpstr>Cyber Action Team: CAT</vt:lpstr>
      <vt:lpstr>Take Home Message…</vt:lpstr>
      <vt:lpstr>FBI Richmond Division</vt:lpstr>
      <vt:lpstr>SEC540 Data Classification Standard</vt:lpstr>
      <vt:lpstr>Data Classification Standard SEC540</vt:lpstr>
      <vt:lpstr>Intro to Virginia Office of Data Governance and Analytics</vt:lpstr>
      <vt:lpstr>ODGA- what we do!</vt:lpstr>
      <vt:lpstr>Boards and councils</vt:lpstr>
      <vt:lpstr>ODGA: now an office within VITA</vt:lpstr>
      <vt:lpstr>What’s the difference?</vt:lpstr>
      <vt:lpstr>Working with agencies: Commonwealth Data Trust</vt:lpstr>
      <vt:lpstr>Working with agencies: Commonwealth Data Trust pt 2.</vt:lpstr>
      <vt:lpstr>Services: Engineering and Infrastructure Team</vt:lpstr>
      <vt:lpstr>Power BI dashboards</vt:lpstr>
      <vt:lpstr>Power BI dashboard examples</vt:lpstr>
      <vt:lpstr>Agency data hosting capabilities</vt:lpstr>
      <vt:lpstr>Custom software development</vt:lpstr>
      <vt:lpstr>Data engineering/architecture services: use cases</vt:lpstr>
      <vt:lpstr>Services: governance team</vt:lpstr>
      <vt:lpstr>Governance services: use cases</vt:lpstr>
      <vt:lpstr>Pilot results show the unidentified risk</vt:lpstr>
      <vt:lpstr>Virginia open data portal</vt:lpstr>
      <vt:lpstr>Key active projects: Substance Use Disorder Abatement </vt:lpstr>
      <vt:lpstr>Key Active projects: Finance Agency Risk Reduction</vt:lpstr>
      <vt:lpstr>Free resources for agencies</vt:lpstr>
      <vt:lpstr>Data governance training: FREE for agencies! </vt:lpstr>
      <vt:lpstr>Lunch and learn series: FREE for agencies!</vt:lpstr>
      <vt:lpstr>Data literacy update: FREE for agencies</vt:lpstr>
      <vt:lpstr>Resource library: FREE for agencies!</vt:lpstr>
      <vt:lpstr>FREE resource library for agencies</vt:lpstr>
      <vt:lpstr>Commonwealth of Virginia data catalog: FREE for agencies</vt:lpstr>
      <vt:lpstr>How to utilize FREE ODGA resources: </vt:lpstr>
      <vt:lpstr>Thank you! </vt:lpstr>
      <vt:lpstr>TLS 1.0/1.1 Remediation</vt:lpstr>
      <vt:lpstr>Encryption protocols have gone end-of-life (EOL)</vt:lpstr>
      <vt:lpstr>Recent activities and discovery</vt:lpstr>
      <vt:lpstr>What is port 3389: Remote desktop protocol (RDP)</vt:lpstr>
      <vt:lpstr>How can agencies get ahead of the EOL encryption deprecation?</vt:lpstr>
      <vt:lpstr>Process to change RDP port to accept TLSv1.2/1.3 only</vt:lpstr>
      <vt:lpstr>Security groups (Windows)</vt:lpstr>
      <vt:lpstr>Next steps</vt:lpstr>
      <vt:lpstr>Project closeout</vt:lpstr>
      <vt:lpstr>Questions?</vt:lpstr>
      <vt:lpstr>Server Vulnerability Compliant Patching Schedule</vt:lpstr>
      <vt:lpstr>Agenda</vt:lpstr>
      <vt:lpstr>Patching processes</vt:lpstr>
      <vt:lpstr>Primary differences from past to future patching cycles</vt:lpstr>
      <vt:lpstr>Patch calendar: 90-day outlook (June-July-Aug.)</vt:lpstr>
      <vt:lpstr>What has been the result of a two-cycle patch schedule?</vt:lpstr>
      <vt:lpstr>Updates in discussion</vt:lpstr>
      <vt:lpstr>Patch cycle management strategies</vt:lpstr>
      <vt:lpstr>Suggested Patch cycle management checklist</vt:lpstr>
      <vt:lpstr>Questions?</vt:lpstr>
      <vt:lpstr>PowerPoint Presentation</vt:lpstr>
      <vt:lpstr>PowerPoint Presentation</vt:lpstr>
      <vt:lpstr>PowerPoint Presentation</vt:lpstr>
      <vt:lpstr>Top 5 Vulnerabilities  </vt:lpstr>
      <vt:lpstr>Upcoming Events</vt:lpstr>
      <vt:lpstr>PowerPoint Presentation</vt:lpstr>
      <vt:lpstr>PowerPoint Presentation</vt:lpstr>
      <vt:lpstr>PowerPoint Presentation</vt:lpstr>
      <vt:lpstr>PowerPoint Presentation</vt:lpstr>
      <vt:lpstr>PowerPoint Presentation</vt:lpstr>
    </vt:vector>
  </TitlesOfParts>
  <Company>Virginia IT Infrastructure Partnership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THE  June 1, 2022  ISOAG MEETING</dc:title>
  <dc:creator>Harris-Cunningham, Bertina (VITA)</dc:creator>
  <cp:lastModifiedBy>Opolski, Johanna (VITA)</cp:lastModifiedBy>
  <cp:revision>9</cp:revision>
  <dcterms:created xsi:type="dcterms:W3CDTF">2022-05-31T17:21:45Z</dcterms:created>
  <dcterms:modified xsi:type="dcterms:W3CDTF">2026-01-21T20:09:21Z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0x01010033E7E932FAA08A4B8F5C48ABB8BA4B3C</vt:lpwstr>
  </property>
  <property fmtid="{D5CDD505-2E9C-101B-9397-08002B2CF9AE}" pid="3" name="MediaServiceImageTags">
    <vt:lpwstr/>
  </property>
</Properties>
</file>